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handoutMasterIdLst>
    <p:handoutMasterId r:id="rId11"/>
  </p:handoutMasterIdLst>
  <p:sldIdLst>
    <p:sldId id="421" r:id="rId2"/>
    <p:sldId id="423" r:id="rId3"/>
    <p:sldId id="424" r:id="rId4"/>
    <p:sldId id="425" r:id="rId5"/>
    <p:sldId id="428" r:id="rId6"/>
    <p:sldId id="426" r:id="rId7"/>
    <p:sldId id="429" r:id="rId8"/>
    <p:sldId id="427" r:id="rId9"/>
    <p:sldId id="430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258" cy="465291"/>
          </a:xfrm>
          <a:prstGeom prst="rect">
            <a:avLst/>
          </a:prstGeom>
        </p:spPr>
        <p:txBody>
          <a:bodyPr vert="horz" lIns="90408" tIns="45203" rIns="90408" bIns="4520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578" y="2"/>
            <a:ext cx="3038258" cy="465291"/>
          </a:xfrm>
          <a:prstGeom prst="rect">
            <a:avLst/>
          </a:prstGeom>
        </p:spPr>
        <p:txBody>
          <a:bodyPr vert="horz" lIns="90408" tIns="45203" rIns="90408" bIns="45203" rtlCol="0"/>
          <a:lstStyle>
            <a:lvl1pPr algn="r">
              <a:defRPr sz="1200"/>
            </a:lvl1pPr>
          </a:lstStyle>
          <a:p>
            <a:fld id="{6D67594D-F7C6-4D99-9301-9B8DF2344B95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1110"/>
            <a:ext cx="3038258" cy="465291"/>
          </a:xfrm>
          <a:prstGeom prst="rect">
            <a:avLst/>
          </a:prstGeom>
        </p:spPr>
        <p:txBody>
          <a:bodyPr vert="horz" lIns="90408" tIns="45203" rIns="90408" bIns="4520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578" y="8831110"/>
            <a:ext cx="3038258" cy="465291"/>
          </a:xfrm>
          <a:prstGeom prst="rect">
            <a:avLst/>
          </a:prstGeom>
        </p:spPr>
        <p:txBody>
          <a:bodyPr vert="horz" lIns="90408" tIns="45203" rIns="90408" bIns="45203" rtlCol="0" anchor="b"/>
          <a:lstStyle>
            <a:lvl1pPr algn="r">
              <a:defRPr sz="1200"/>
            </a:lvl1pPr>
          </a:lstStyle>
          <a:p>
            <a:fld id="{5320C193-061D-4710-B3F9-6E03C35A3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40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smtClean="0"/>
              <a:t>5/7/2015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24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smtClean="0"/>
              <a:t>5/7/2015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0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smtClean="0"/>
              <a:t>5/7/2015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smtClean="0"/>
              <a:t>5/7/2015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470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E328-6AFF-436B-881F-213D56084544}" type="datetimeFigureOut">
              <a:rPr lang="en-US" smtClean="0"/>
              <a:t>5/7/2015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82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smtClean="0"/>
              <a:t>5/7/2015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0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smtClean="0"/>
              <a:t>5/7/2015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5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smtClean="0"/>
              <a:t>5/7/2015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65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smtClean="0"/>
              <a:t>5/7/2015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0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smtClean="0"/>
              <a:t>5/7/2015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42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smtClean="0"/>
              <a:t>5/7/2015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5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37674-C1BA-4107-9B06-6D4CAC3A3DF5}" type="datetimeFigureOut">
              <a:rPr lang="en-US" smtClean="0"/>
              <a:t>5/7/2015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9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openref.com/constellipse1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1" y="-11113"/>
            <a:ext cx="6022428" cy="612776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en-US" sz="3600" dirty="0" smtClean="0"/>
              <a:t>Pre-</a:t>
            </a:r>
            <a:r>
              <a:rPr lang="en-US" altLang="en-US" sz="3600" dirty="0" err="1" smtClean="0"/>
              <a:t>Calc</a:t>
            </a:r>
            <a:r>
              <a:rPr lang="en-US" altLang="en-US" sz="3600" dirty="0" smtClean="0"/>
              <a:t> Thursday  5-7-15</a:t>
            </a: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985" y="0"/>
            <a:ext cx="4626228" cy="66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645499" y="777539"/>
            <a:ext cx="5546501" cy="11904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solidFill>
                  <a:schemeClr val="accent6"/>
                </a:solidFill>
              </a:rPr>
              <a:t>Today</a:t>
            </a:r>
            <a:r>
              <a:rPr lang="en-US" sz="1800" b="1" dirty="0">
                <a:solidFill>
                  <a:schemeClr val="accent6"/>
                </a:solidFill>
              </a:rPr>
              <a:t>, we will be able to…</a:t>
            </a:r>
            <a:endParaRPr lang="en-US" sz="1800" dirty="0">
              <a:solidFill>
                <a:schemeClr val="accent6"/>
              </a:solidFill>
            </a:endParaRPr>
          </a:p>
          <a:p>
            <a:r>
              <a:rPr lang="en-US" sz="1800" dirty="0" smtClean="0"/>
              <a:t>Use and determine the standard form of an ellipse</a:t>
            </a:r>
          </a:p>
          <a:p>
            <a:r>
              <a:rPr lang="en-US" sz="1800" dirty="0" smtClean="0"/>
              <a:t>Find center points, major and minor vertices, and foci points of ellipses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6"/>
                </a:solidFill>
              </a:rPr>
              <a:t>W</a:t>
            </a:r>
            <a:r>
              <a:rPr lang="en-US" sz="1800" b="1" dirty="0" smtClean="0">
                <a:solidFill>
                  <a:schemeClr val="accent6"/>
                </a:solidFill>
              </a:rPr>
              <a:t>e </a:t>
            </a:r>
            <a:r>
              <a:rPr lang="en-US" sz="1800" b="1" dirty="0">
                <a:solidFill>
                  <a:schemeClr val="accent6"/>
                </a:solidFill>
              </a:rPr>
              <a:t>will show we can do this by…</a:t>
            </a:r>
            <a:endParaRPr lang="en-US" sz="1800" dirty="0">
              <a:solidFill>
                <a:schemeClr val="accent6"/>
              </a:solidFill>
            </a:endParaRPr>
          </a:p>
          <a:p>
            <a:r>
              <a:rPr lang="en-US" sz="1800" dirty="0" smtClean="0"/>
              <a:t>Asking and answering questions</a:t>
            </a:r>
          </a:p>
          <a:p>
            <a:r>
              <a:rPr lang="en-US" sz="1800" dirty="0" smtClean="0"/>
              <a:t>Completing the book work assignment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accent6"/>
                </a:solidFill>
              </a:rPr>
              <a:t>To </a:t>
            </a:r>
            <a:r>
              <a:rPr lang="en-US" sz="1800" b="1" dirty="0">
                <a:solidFill>
                  <a:schemeClr val="accent6"/>
                </a:solidFill>
              </a:rPr>
              <a:t>know how well we are learning this, we will look for…</a:t>
            </a:r>
            <a:endParaRPr lang="en-US" sz="1800" dirty="0">
              <a:solidFill>
                <a:schemeClr val="accent6"/>
              </a:solidFill>
            </a:endParaRPr>
          </a:p>
          <a:p>
            <a:r>
              <a:rPr lang="en-US" sz="1800" dirty="0"/>
              <a:t>Correct answers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5"/>
                </a:solidFill>
              </a:rPr>
              <a:t>It is important for us to learn this (or be able to do this) because....</a:t>
            </a:r>
            <a:r>
              <a:rPr lang="en-US" sz="1800" b="1" dirty="0"/>
              <a:t> </a:t>
            </a:r>
            <a:endParaRPr lang="en-US" sz="1800" dirty="0"/>
          </a:p>
          <a:p>
            <a:r>
              <a:rPr lang="en-US" sz="1800" dirty="0"/>
              <a:t>This chapter is an introduction to the study of </a:t>
            </a:r>
            <a:r>
              <a:rPr lang="en-US" sz="1800" dirty="0" smtClean="0"/>
              <a:t>analytic geometry.  Analyzing area, figures, and 3-D space are important concepts in daily life and many professions such as design and engineering.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accent2"/>
                </a:solidFill>
              </a:rPr>
              <a:t>Tomorrow we will….</a:t>
            </a:r>
            <a:endParaRPr lang="en-US" sz="1800" dirty="0">
              <a:solidFill>
                <a:schemeClr val="accent2"/>
              </a:solidFill>
            </a:endParaRPr>
          </a:p>
          <a:p>
            <a:r>
              <a:rPr lang="en-US" sz="1800" dirty="0" smtClean="0"/>
              <a:t>Practice using </a:t>
            </a:r>
            <a:r>
              <a:rPr lang="en-US" sz="1800" dirty="0"/>
              <a:t>and </a:t>
            </a:r>
            <a:r>
              <a:rPr lang="en-US" sz="1800" dirty="0" smtClean="0"/>
              <a:t>determining </a:t>
            </a:r>
            <a:r>
              <a:rPr lang="en-US" sz="1800" dirty="0"/>
              <a:t>the standard form of an </a:t>
            </a:r>
            <a:r>
              <a:rPr lang="en-US" sz="1800" dirty="0" smtClean="0"/>
              <a:t>ellipse, and finding </a:t>
            </a:r>
            <a:r>
              <a:rPr lang="en-US" sz="1800" dirty="0"/>
              <a:t>center points, major and minor vertices, and foci </a:t>
            </a:r>
            <a:r>
              <a:rPr lang="en-US" sz="1800" dirty="0" smtClean="0"/>
              <a:t>points of ellipses.</a:t>
            </a: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449733" y="519372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Yesterday we…</a:t>
            </a:r>
            <a:endParaRPr lang="en-US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Practiced graphing a circle and writing an equation of a circle.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47171" y="777539"/>
            <a:ext cx="6498328" cy="40520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000" b="1" dirty="0" smtClean="0">
                <a:solidFill>
                  <a:srgbClr val="FF0000"/>
                </a:solidFill>
              </a:rPr>
              <a:t>Check in/discuss bookwork from 10.2</a:t>
            </a:r>
          </a:p>
          <a:p>
            <a:r>
              <a:rPr lang="nn-NO" sz="2400" dirty="0"/>
              <a:t>A#10.2 </a:t>
            </a:r>
            <a:r>
              <a:rPr lang="nn-NO" sz="2400" dirty="0">
                <a:solidFill>
                  <a:schemeClr val="accent2"/>
                </a:solidFill>
              </a:rPr>
              <a:t>Pg. 627</a:t>
            </a:r>
            <a:r>
              <a:rPr lang="nn-NO" sz="2400" dirty="0"/>
              <a:t> #15-27 odd, 35, 37</a:t>
            </a:r>
            <a:endParaRPr lang="en-US" sz="2400" dirty="0"/>
          </a:p>
          <a:p>
            <a:r>
              <a:rPr lang="nn-NO" sz="2400" dirty="0"/>
              <a:t>A#10.22 </a:t>
            </a:r>
            <a:r>
              <a:rPr lang="nn-NO" sz="2400" dirty="0">
                <a:solidFill>
                  <a:schemeClr val="accent2"/>
                </a:solidFill>
              </a:rPr>
              <a:t>Pg. 627</a:t>
            </a:r>
            <a:r>
              <a:rPr lang="nn-NO" sz="2400" dirty="0"/>
              <a:t> </a:t>
            </a:r>
            <a:r>
              <a:rPr lang="en-US" sz="2400" dirty="0"/>
              <a:t>#14-26even, 36, 38, 43, 46, 47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000" b="1" dirty="0" smtClean="0">
                <a:solidFill>
                  <a:schemeClr val="accent5"/>
                </a:solidFill>
              </a:rPr>
              <a:t>Discussion/Notes/Guided Practice</a:t>
            </a:r>
          </a:p>
          <a:p>
            <a:pPr marL="0" indent="0">
              <a:buNone/>
            </a:pPr>
            <a:r>
              <a:rPr lang="en-US" sz="3400" b="1" dirty="0" smtClean="0"/>
              <a:t>10.3 Ellipses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3000" b="1" dirty="0" smtClean="0">
                <a:solidFill>
                  <a:schemeClr val="accent6"/>
                </a:solidFill>
              </a:rPr>
              <a:t>Assignment</a:t>
            </a:r>
          </a:p>
          <a:p>
            <a:r>
              <a:rPr lang="nn-NO" sz="2400" dirty="0" smtClean="0"/>
              <a:t>A#10.2 </a:t>
            </a:r>
            <a:r>
              <a:rPr lang="nn-NO" sz="2400" dirty="0" smtClean="0">
                <a:solidFill>
                  <a:schemeClr val="accent2"/>
                </a:solidFill>
              </a:rPr>
              <a:t>Pg</a:t>
            </a:r>
            <a:r>
              <a:rPr lang="nn-NO" sz="2400" dirty="0">
                <a:solidFill>
                  <a:schemeClr val="accent2"/>
                </a:solidFill>
              </a:rPr>
              <a:t>. </a:t>
            </a:r>
            <a:r>
              <a:rPr lang="nn-NO" sz="2400" dirty="0" smtClean="0">
                <a:solidFill>
                  <a:schemeClr val="accent2"/>
                </a:solidFill>
              </a:rPr>
              <a:t>638</a:t>
            </a:r>
            <a:r>
              <a:rPr lang="en-US" sz="2400" dirty="0" smtClean="0"/>
              <a:t> </a:t>
            </a:r>
            <a:r>
              <a:rPr lang="en-US" sz="2400" dirty="0"/>
              <a:t>638 </a:t>
            </a:r>
            <a:r>
              <a:rPr lang="en-US" sz="2400" dirty="0" smtClean="0"/>
              <a:t>#16-38, 49 all (Due Monday)</a:t>
            </a:r>
          </a:p>
          <a:p>
            <a:r>
              <a:rPr lang="en-US" altLang="en-US" sz="2400" b="1" dirty="0" smtClean="0">
                <a:solidFill>
                  <a:srgbClr val="FF0000"/>
                </a:solidFill>
              </a:rPr>
              <a:t>You will have tomorrow in class to work on this!</a:t>
            </a:r>
          </a:p>
        </p:txBody>
      </p:sp>
      <p:sp>
        <p:nvSpPr>
          <p:cNvPr id="2" name="Freeform 1"/>
          <p:cNvSpPr/>
          <p:nvPr/>
        </p:nvSpPr>
        <p:spPr>
          <a:xfrm>
            <a:off x="4885267" y="4131733"/>
            <a:ext cx="965201" cy="42335"/>
          </a:xfrm>
          <a:custGeom>
            <a:avLst/>
            <a:gdLst/>
            <a:ahLst/>
            <a:cxnLst/>
            <a:rect l="0" t="0" r="0" b="0"/>
            <a:pathLst>
              <a:path w="965201" h="42335">
                <a:moveTo>
                  <a:pt x="965200" y="0"/>
                </a:moveTo>
                <a:lnTo>
                  <a:pt x="965200" y="0"/>
                </a:lnTo>
                <a:lnTo>
                  <a:pt x="956733" y="0"/>
                </a:lnTo>
                <a:lnTo>
                  <a:pt x="956733" y="8467"/>
                </a:lnTo>
                <a:lnTo>
                  <a:pt x="948266" y="8467"/>
                </a:lnTo>
                <a:lnTo>
                  <a:pt x="948266" y="8467"/>
                </a:lnTo>
                <a:lnTo>
                  <a:pt x="939800" y="8467"/>
                </a:lnTo>
                <a:lnTo>
                  <a:pt x="931333" y="8467"/>
                </a:lnTo>
                <a:lnTo>
                  <a:pt x="922866" y="8467"/>
                </a:lnTo>
                <a:lnTo>
                  <a:pt x="922866" y="8467"/>
                </a:lnTo>
                <a:lnTo>
                  <a:pt x="914400" y="8467"/>
                </a:lnTo>
                <a:lnTo>
                  <a:pt x="905933" y="8467"/>
                </a:lnTo>
                <a:lnTo>
                  <a:pt x="897466" y="16934"/>
                </a:lnTo>
                <a:lnTo>
                  <a:pt x="889000" y="16934"/>
                </a:lnTo>
                <a:lnTo>
                  <a:pt x="872066" y="16934"/>
                </a:lnTo>
                <a:lnTo>
                  <a:pt x="863600" y="16934"/>
                </a:lnTo>
                <a:lnTo>
                  <a:pt x="846666" y="16934"/>
                </a:lnTo>
                <a:lnTo>
                  <a:pt x="838200" y="25400"/>
                </a:lnTo>
                <a:lnTo>
                  <a:pt x="829733" y="25400"/>
                </a:lnTo>
                <a:lnTo>
                  <a:pt x="812800" y="25400"/>
                </a:lnTo>
                <a:lnTo>
                  <a:pt x="795866" y="25400"/>
                </a:lnTo>
                <a:lnTo>
                  <a:pt x="787400" y="25400"/>
                </a:lnTo>
                <a:lnTo>
                  <a:pt x="770466" y="25400"/>
                </a:lnTo>
                <a:lnTo>
                  <a:pt x="753533" y="25400"/>
                </a:lnTo>
                <a:lnTo>
                  <a:pt x="736600" y="25400"/>
                </a:lnTo>
                <a:lnTo>
                  <a:pt x="728133" y="25400"/>
                </a:lnTo>
                <a:lnTo>
                  <a:pt x="711200" y="25400"/>
                </a:lnTo>
                <a:lnTo>
                  <a:pt x="694266" y="33867"/>
                </a:lnTo>
                <a:lnTo>
                  <a:pt x="677333" y="33867"/>
                </a:lnTo>
                <a:lnTo>
                  <a:pt x="668866" y="33867"/>
                </a:lnTo>
                <a:lnTo>
                  <a:pt x="651933" y="33867"/>
                </a:lnTo>
                <a:lnTo>
                  <a:pt x="635000" y="33867"/>
                </a:lnTo>
                <a:lnTo>
                  <a:pt x="618066" y="33867"/>
                </a:lnTo>
                <a:lnTo>
                  <a:pt x="601133" y="33867"/>
                </a:lnTo>
                <a:lnTo>
                  <a:pt x="584200" y="42334"/>
                </a:lnTo>
                <a:lnTo>
                  <a:pt x="567266" y="42334"/>
                </a:lnTo>
                <a:lnTo>
                  <a:pt x="550333" y="42334"/>
                </a:lnTo>
                <a:lnTo>
                  <a:pt x="533400" y="42334"/>
                </a:lnTo>
                <a:lnTo>
                  <a:pt x="516466" y="42334"/>
                </a:lnTo>
                <a:lnTo>
                  <a:pt x="499533" y="42334"/>
                </a:lnTo>
                <a:lnTo>
                  <a:pt x="482600" y="42334"/>
                </a:lnTo>
                <a:lnTo>
                  <a:pt x="465666" y="42334"/>
                </a:lnTo>
                <a:lnTo>
                  <a:pt x="448733" y="42334"/>
                </a:lnTo>
                <a:lnTo>
                  <a:pt x="431800" y="42334"/>
                </a:lnTo>
                <a:lnTo>
                  <a:pt x="414866" y="42334"/>
                </a:lnTo>
                <a:lnTo>
                  <a:pt x="397933" y="42334"/>
                </a:lnTo>
                <a:lnTo>
                  <a:pt x="381000" y="42334"/>
                </a:lnTo>
                <a:lnTo>
                  <a:pt x="364066" y="42334"/>
                </a:lnTo>
                <a:lnTo>
                  <a:pt x="347133" y="42334"/>
                </a:lnTo>
                <a:lnTo>
                  <a:pt x="330200" y="42334"/>
                </a:lnTo>
                <a:lnTo>
                  <a:pt x="313266" y="42334"/>
                </a:lnTo>
                <a:lnTo>
                  <a:pt x="296333" y="42334"/>
                </a:lnTo>
                <a:lnTo>
                  <a:pt x="279400" y="42334"/>
                </a:lnTo>
                <a:lnTo>
                  <a:pt x="254000" y="42334"/>
                </a:lnTo>
                <a:lnTo>
                  <a:pt x="245533" y="42334"/>
                </a:lnTo>
                <a:lnTo>
                  <a:pt x="220133" y="42334"/>
                </a:lnTo>
                <a:lnTo>
                  <a:pt x="203200" y="42334"/>
                </a:lnTo>
                <a:lnTo>
                  <a:pt x="194733" y="42334"/>
                </a:lnTo>
                <a:lnTo>
                  <a:pt x="177800" y="42334"/>
                </a:lnTo>
                <a:lnTo>
                  <a:pt x="160866" y="42334"/>
                </a:lnTo>
                <a:lnTo>
                  <a:pt x="143933" y="42334"/>
                </a:lnTo>
                <a:lnTo>
                  <a:pt x="127000" y="33867"/>
                </a:lnTo>
                <a:lnTo>
                  <a:pt x="110066" y="33867"/>
                </a:lnTo>
                <a:lnTo>
                  <a:pt x="93133" y="33867"/>
                </a:lnTo>
                <a:lnTo>
                  <a:pt x="76200" y="33867"/>
                </a:lnTo>
                <a:lnTo>
                  <a:pt x="67733" y="33867"/>
                </a:lnTo>
                <a:lnTo>
                  <a:pt x="50800" y="33867"/>
                </a:lnTo>
                <a:lnTo>
                  <a:pt x="42333" y="33867"/>
                </a:lnTo>
                <a:lnTo>
                  <a:pt x="33866" y="33867"/>
                </a:lnTo>
                <a:lnTo>
                  <a:pt x="25400" y="33867"/>
                </a:lnTo>
                <a:lnTo>
                  <a:pt x="16933" y="33867"/>
                </a:lnTo>
                <a:lnTo>
                  <a:pt x="8466" y="25400"/>
                </a:lnTo>
                <a:lnTo>
                  <a:pt x="8466" y="25400"/>
                </a:lnTo>
                <a:lnTo>
                  <a:pt x="0" y="25400"/>
                </a:lnTo>
                <a:lnTo>
                  <a:pt x="0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4969933" y="3683000"/>
            <a:ext cx="25401" cy="279401"/>
          </a:xfrm>
          <a:custGeom>
            <a:avLst/>
            <a:gdLst/>
            <a:ahLst/>
            <a:cxnLst/>
            <a:rect l="0" t="0" r="0" b="0"/>
            <a:pathLst>
              <a:path w="25401" h="279401">
                <a:moveTo>
                  <a:pt x="25400" y="0"/>
                </a:move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16934" y="8467"/>
                </a:lnTo>
                <a:lnTo>
                  <a:pt x="16934" y="16933"/>
                </a:lnTo>
                <a:lnTo>
                  <a:pt x="16934" y="25400"/>
                </a:lnTo>
                <a:lnTo>
                  <a:pt x="16934" y="42333"/>
                </a:lnTo>
                <a:lnTo>
                  <a:pt x="16934" y="67733"/>
                </a:lnTo>
                <a:lnTo>
                  <a:pt x="16934" y="93133"/>
                </a:lnTo>
                <a:lnTo>
                  <a:pt x="8467" y="118533"/>
                </a:lnTo>
                <a:lnTo>
                  <a:pt x="8467" y="143933"/>
                </a:lnTo>
                <a:lnTo>
                  <a:pt x="8467" y="177800"/>
                </a:lnTo>
                <a:lnTo>
                  <a:pt x="0" y="203200"/>
                </a:lnTo>
                <a:lnTo>
                  <a:pt x="0" y="228600"/>
                </a:lnTo>
                <a:lnTo>
                  <a:pt x="0" y="245533"/>
                </a:lnTo>
                <a:lnTo>
                  <a:pt x="0" y="262467"/>
                </a:lnTo>
                <a:lnTo>
                  <a:pt x="0" y="279400"/>
                </a:lnTo>
                <a:lnTo>
                  <a:pt x="8467" y="279400"/>
                </a:lnTo>
                <a:lnTo>
                  <a:pt x="8467" y="279400"/>
                </a:lnTo>
                <a:lnTo>
                  <a:pt x="8467" y="279400"/>
                </a:lnTo>
                <a:lnTo>
                  <a:pt x="8467" y="279400"/>
                </a:lnTo>
                <a:lnTo>
                  <a:pt x="8467" y="279400"/>
                </a:lnTo>
                <a:lnTo>
                  <a:pt x="8467" y="279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4851400" y="3699933"/>
            <a:ext cx="262468" cy="33868"/>
          </a:xfrm>
          <a:custGeom>
            <a:avLst/>
            <a:gdLst/>
            <a:ahLst/>
            <a:cxnLst/>
            <a:rect l="0" t="0" r="0" b="0"/>
            <a:pathLst>
              <a:path w="262468" h="33868">
                <a:moveTo>
                  <a:pt x="0" y="33867"/>
                </a:moveTo>
                <a:lnTo>
                  <a:pt x="0" y="25400"/>
                </a:lnTo>
                <a:lnTo>
                  <a:pt x="0" y="25400"/>
                </a:lnTo>
                <a:lnTo>
                  <a:pt x="0" y="16934"/>
                </a:lnTo>
                <a:lnTo>
                  <a:pt x="8467" y="16934"/>
                </a:lnTo>
                <a:lnTo>
                  <a:pt x="16933" y="8467"/>
                </a:lnTo>
                <a:lnTo>
                  <a:pt x="33867" y="8467"/>
                </a:lnTo>
                <a:lnTo>
                  <a:pt x="50800" y="0"/>
                </a:lnTo>
                <a:lnTo>
                  <a:pt x="67733" y="0"/>
                </a:lnTo>
                <a:lnTo>
                  <a:pt x="93133" y="0"/>
                </a:lnTo>
                <a:lnTo>
                  <a:pt x="118533" y="0"/>
                </a:lnTo>
                <a:lnTo>
                  <a:pt x="135467" y="0"/>
                </a:lnTo>
                <a:lnTo>
                  <a:pt x="160867" y="0"/>
                </a:lnTo>
                <a:lnTo>
                  <a:pt x="186267" y="0"/>
                </a:lnTo>
                <a:lnTo>
                  <a:pt x="203200" y="8467"/>
                </a:lnTo>
                <a:lnTo>
                  <a:pt x="220133" y="8467"/>
                </a:lnTo>
                <a:lnTo>
                  <a:pt x="237067" y="8467"/>
                </a:lnTo>
                <a:lnTo>
                  <a:pt x="254000" y="8467"/>
                </a:lnTo>
                <a:lnTo>
                  <a:pt x="254000" y="8467"/>
                </a:lnTo>
                <a:lnTo>
                  <a:pt x="262467" y="8467"/>
                </a:lnTo>
                <a:lnTo>
                  <a:pt x="262467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037667" y="3793067"/>
            <a:ext cx="406401" cy="169334"/>
          </a:xfrm>
          <a:custGeom>
            <a:avLst/>
            <a:gdLst/>
            <a:ahLst/>
            <a:cxnLst/>
            <a:rect l="0" t="0" r="0" b="0"/>
            <a:pathLst>
              <a:path w="406401" h="169334">
                <a:moveTo>
                  <a:pt x="8466" y="8466"/>
                </a:moveTo>
                <a:lnTo>
                  <a:pt x="8466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6" y="16933"/>
                </a:lnTo>
                <a:lnTo>
                  <a:pt x="8466" y="33866"/>
                </a:lnTo>
                <a:lnTo>
                  <a:pt x="8466" y="42333"/>
                </a:lnTo>
                <a:lnTo>
                  <a:pt x="16933" y="50800"/>
                </a:lnTo>
                <a:lnTo>
                  <a:pt x="16933" y="76200"/>
                </a:lnTo>
                <a:lnTo>
                  <a:pt x="16933" y="93133"/>
                </a:lnTo>
                <a:lnTo>
                  <a:pt x="16933" y="110066"/>
                </a:lnTo>
                <a:lnTo>
                  <a:pt x="25400" y="127000"/>
                </a:lnTo>
                <a:lnTo>
                  <a:pt x="25400" y="143933"/>
                </a:lnTo>
                <a:lnTo>
                  <a:pt x="25400" y="152400"/>
                </a:lnTo>
                <a:lnTo>
                  <a:pt x="33866" y="160866"/>
                </a:lnTo>
                <a:lnTo>
                  <a:pt x="42333" y="169333"/>
                </a:lnTo>
                <a:lnTo>
                  <a:pt x="50800" y="169333"/>
                </a:lnTo>
                <a:lnTo>
                  <a:pt x="59266" y="160866"/>
                </a:lnTo>
                <a:lnTo>
                  <a:pt x="59266" y="160866"/>
                </a:lnTo>
                <a:lnTo>
                  <a:pt x="67733" y="152400"/>
                </a:lnTo>
                <a:lnTo>
                  <a:pt x="76200" y="152400"/>
                </a:lnTo>
                <a:lnTo>
                  <a:pt x="84666" y="135466"/>
                </a:lnTo>
                <a:lnTo>
                  <a:pt x="93133" y="127000"/>
                </a:lnTo>
                <a:lnTo>
                  <a:pt x="93133" y="118533"/>
                </a:lnTo>
                <a:lnTo>
                  <a:pt x="101600" y="101600"/>
                </a:lnTo>
                <a:lnTo>
                  <a:pt x="93133" y="84666"/>
                </a:lnTo>
                <a:lnTo>
                  <a:pt x="101600" y="67733"/>
                </a:lnTo>
                <a:lnTo>
                  <a:pt x="101600" y="50800"/>
                </a:lnTo>
                <a:lnTo>
                  <a:pt x="101600" y="33866"/>
                </a:lnTo>
                <a:lnTo>
                  <a:pt x="101600" y="25400"/>
                </a:lnTo>
                <a:lnTo>
                  <a:pt x="101600" y="25400"/>
                </a:lnTo>
                <a:lnTo>
                  <a:pt x="101600" y="16933"/>
                </a:lnTo>
                <a:lnTo>
                  <a:pt x="101600" y="16933"/>
                </a:lnTo>
                <a:lnTo>
                  <a:pt x="101600" y="25400"/>
                </a:lnTo>
                <a:lnTo>
                  <a:pt x="101600" y="33866"/>
                </a:lnTo>
                <a:lnTo>
                  <a:pt x="101600" y="42333"/>
                </a:lnTo>
                <a:lnTo>
                  <a:pt x="110066" y="50800"/>
                </a:lnTo>
                <a:lnTo>
                  <a:pt x="110066" y="76200"/>
                </a:lnTo>
                <a:lnTo>
                  <a:pt x="118533" y="93133"/>
                </a:lnTo>
                <a:lnTo>
                  <a:pt x="118533" y="110066"/>
                </a:lnTo>
                <a:lnTo>
                  <a:pt x="127000" y="127000"/>
                </a:lnTo>
                <a:lnTo>
                  <a:pt x="135466" y="143933"/>
                </a:lnTo>
                <a:lnTo>
                  <a:pt x="135466" y="152400"/>
                </a:lnTo>
                <a:lnTo>
                  <a:pt x="143933" y="152400"/>
                </a:lnTo>
                <a:lnTo>
                  <a:pt x="152400" y="160866"/>
                </a:lnTo>
                <a:lnTo>
                  <a:pt x="160866" y="160866"/>
                </a:lnTo>
                <a:lnTo>
                  <a:pt x="177800" y="152400"/>
                </a:lnTo>
                <a:lnTo>
                  <a:pt x="186266" y="152400"/>
                </a:lnTo>
                <a:lnTo>
                  <a:pt x="203200" y="143933"/>
                </a:lnTo>
                <a:lnTo>
                  <a:pt x="211666" y="135466"/>
                </a:lnTo>
                <a:lnTo>
                  <a:pt x="220133" y="127000"/>
                </a:lnTo>
                <a:lnTo>
                  <a:pt x="228600" y="110066"/>
                </a:lnTo>
                <a:lnTo>
                  <a:pt x="237066" y="93133"/>
                </a:lnTo>
                <a:lnTo>
                  <a:pt x="245533" y="76200"/>
                </a:lnTo>
                <a:lnTo>
                  <a:pt x="245533" y="59266"/>
                </a:lnTo>
                <a:lnTo>
                  <a:pt x="245533" y="42333"/>
                </a:lnTo>
                <a:lnTo>
                  <a:pt x="245533" y="33866"/>
                </a:lnTo>
                <a:lnTo>
                  <a:pt x="245533" y="16933"/>
                </a:lnTo>
                <a:lnTo>
                  <a:pt x="237066" y="8466"/>
                </a:lnTo>
                <a:lnTo>
                  <a:pt x="228600" y="0"/>
                </a:lnTo>
                <a:lnTo>
                  <a:pt x="228600" y="0"/>
                </a:lnTo>
                <a:lnTo>
                  <a:pt x="220133" y="0"/>
                </a:lnTo>
                <a:lnTo>
                  <a:pt x="220133" y="0"/>
                </a:lnTo>
                <a:lnTo>
                  <a:pt x="211666" y="8466"/>
                </a:lnTo>
                <a:lnTo>
                  <a:pt x="203200" y="16933"/>
                </a:lnTo>
                <a:lnTo>
                  <a:pt x="203200" y="33866"/>
                </a:lnTo>
                <a:lnTo>
                  <a:pt x="194733" y="50800"/>
                </a:lnTo>
                <a:lnTo>
                  <a:pt x="194733" y="67733"/>
                </a:lnTo>
                <a:lnTo>
                  <a:pt x="194733" y="84666"/>
                </a:lnTo>
                <a:lnTo>
                  <a:pt x="203200" y="101600"/>
                </a:lnTo>
                <a:lnTo>
                  <a:pt x="203200" y="118533"/>
                </a:lnTo>
                <a:lnTo>
                  <a:pt x="211666" y="127000"/>
                </a:lnTo>
                <a:lnTo>
                  <a:pt x="220133" y="135466"/>
                </a:lnTo>
                <a:lnTo>
                  <a:pt x="228600" y="135466"/>
                </a:lnTo>
                <a:lnTo>
                  <a:pt x="237066" y="143933"/>
                </a:lnTo>
                <a:lnTo>
                  <a:pt x="245533" y="143933"/>
                </a:lnTo>
                <a:lnTo>
                  <a:pt x="254000" y="135466"/>
                </a:lnTo>
                <a:lnTo>
                  <a:pt x="262466" y="135466"/>
                </a:lnTo>
                <a:lnTo>
                  <a:pt x="279400" y="127000"/>
                </a:lnTo>
                <a:lnTo>
                  <a:pt x="287866" y="127000"/>
                </a:lnTo>
                <a:lnTo>
                  <a:pt x="296333" y="110066"/>
                </a:lnTo>
                <a:lnTo>
                  <a:pt x="313266" y="101600"/>
                </a:lnTo>
                <a:lnTo>
                  <a:pt x="321733" y="84666"/>
                </a:lnTo>
                <a:lnTo>
                  <a:pt x="330200" y="67733"/>
                </a:lnTo>
                <a:lnTo>
                  <a:pt x="330200" y="50800"/>
                </a:lnTo>
                <a:lnTo>
                  <a:pt x="338666" y="33866"/>
                </a:lnTo>
                <a:lnTo>
                  <a:pt x="347133" y="16933"/>
                </a:lnTo>
                <a:lnTo>
                  <a:pt x="355600" y="8466"/>
                </a:lnTo>
                <a:lnTo>
                  <a:pt x="364066" y="8466"/>
                </a:lnTo>
                <a:lnTo>
                  <a:pt x="372533" y="8466"/>
                </a:lnTo>
                <a:lnTo>
                  <a:pt x="372533" y="8466"/>
                </a:lnTo>
                <a:lnTo>
                  <a:pt x="381000" y="16933"/>
                </a:lnTo>
                <a:lnTo>
                  <a:pt x="389466" y="25400"/>
                </a:lnTo>
                <a:lnTo>
                  <a:pt x="397933" y="42333"/>
                </a:lnTo>
                <a:lnTo>
                  <a:pt x="397933" y="59266"/>
                </a:lnTo>
                <a:lnTo>
                  <a:pt x="397933" y="76200"/>
                </a:lnTo>
                <a:lnTo>
                  <a:pt x="397933" y="93133"/>
                </a:lnTo>
                <a:lnTo>
                  <a:pt x="406400" y="101600"/>
                </a:lnTo>
                <a:lnTo>
                  <a:pt x="397933" y="118533"/>
                </a:lnTo>
                <a:lnTo>
                  <a:pt x="397933" y="127000"/>
                </a:lnTo>
                <a:lnTo>
                  <a:pt x="389466" y="135466"/>
                </a:lnTo>
                <a:lnTo>
                  <a:pt x="389466" y="135466"/>
                </a:lnTo>
                <a:lnTo>
                  <a:pt x="381000" y="143933"/>
                </a:lnTo>
                <a:lnTo>
                  <a:pt x="372533" y="143933"/>
                </a:lnTo>
                <a:lnTo>
                  <a:pt x="364066" y="143933"/>
                </a:lnTo>
                <a:lnTo>
                  <a:pt x="355600" y="143933"/>
                </a:lnTo>
                <a:lnTo>
                  <a:pt x="347133" y="143933"/>
                </a:lnTo>
                <a:lnTo>
                  <a:pt x="338666" y="135466"/>
                </a:lnTo>
                <a:lnTo>
                  <a:pt x="330200" y="127000"/>
                </a:lnTo>
                <a:lnTo>
                  <a:pt x="321733" y="118533"/>
                </a:lnTo>
                <a:lnTo>
                  <a:pt x="313266" y="110066"/>
                </a:lnTo>
                <a:lnTo>
                  <a:pt x="304800" y="110066"/>
                </a:lnTo>
                <a:lnTo>
                  <a:pt x="304800" y="101600"/>
                </a:lnTo>
                <a:lnTo>
                  <a:pt x="313266" y="101600"/>
                </a:lnTo>
                <a:lnTo>
                  <a:pt x="313266" y="110066"/>
                </a:lnTo>
                <a:lnTo>
                  <a:pt x="321733" y="110066"/>
                </a:lnTo>
                <a:lnTo>
                  <a:pt x="330200" y="110066"/>
                </a:lnTo>
                <a:lnTo>
                  <a:pt x="330200" y="110066"/>
                </a:lnTo>
                <a:lnTo>
                  <a:pt x="347133" y="110066"/>
                </a:lnTo>
                <a:lnTo>
                  <a:pt x="347133" y="1100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477933" y="3674533"/>
            <a:ext cx="160868" cy="313268"/>
          </a:xfrm>
          <a:custGeom>
            <a:avLst/>
            <a:gdLst/>
            <a:ahLst/>
            <a:cxnLst/>
            <a:rect l="0" t="0" r="0" b="0"/>
            <a:pathLst>
              <a:path w="160868" h="313268">
                <a:moveTo>
                  <a:pt x="110067" y="143934"/>
                </a:moveTo>
                <a:lnTo>
                  <a:pt x="110067" y="143934"/>
                </a:lnTo>
                <a:lnTo>
                  <a:pt x="101600" y="135467"/>
                </a:lnTo>
                <a:lnTo>
                  <a:pt x="101600" y="135467"/>
                </a:lnTo>
                <a:lnTo>
                  <a:pt x="93134" y="135467"/>
                </a:lnTo>
                <a:lnTo>
                  <a:pt x="84667" y="135467"/>
                </a:lnTo>
                <a:lnTo>
                  <a:pt x="76200" y="135467"/>
                </a:lnTo>
                <a:lnTo>
                  <a:pt x="76200" y="143934"/>
                </a:lnTo>
                <a:lnTo>
                  <a:pt x="59267" y="152400"/>
                </a:lnTo>
                <a:lnTo>
                  <a:pt x="50800" y="160867"/>
                </a:lnTo>
                <a:lnTo>
                  <a:pt x="42334" y="169334"/>
                </a:lnTo>
                <a:lnTo>
                  <a:pt x="25400" y="186267"/>
                </a:lnTo>
                <a:lnTo>
                  <a:pt x="16934" y="211667"/>
                </a:lnTo>
                <a:lnTo>
                  <a:pt x="8467" y="228600"/>
                </a:lnTo>
                <a:lnTo>
                  <a:pt x="0" y="245534"/>
                </a:lnTo>
                <a:lnTo>
                  <a:pt x="0" y="270934"/>
                </a:lnTo>
                <a:lnTo>
                  <a:pt x="0" y="287867"/>
                </a:lnTo>
                <a:lnTo>
                  <a:pt x="0" y="296334"/>
                </a:lnTo>
                <a:lnTo>
                  <a:pt x="0" y="304800"/>
                </a:lnTo>
                <a:lnTo>
                  <a:pt x="8467" y="313267"/>
                </a:lnTo>
                <a:lnTo>
                  <a:pt x="25400" y="313267"/>
                </a:lnTo>
                <a:lnTo>
                  <a:pt x="33867" y="313267"/>
                </a:lnTo>
                <a:lnTo>
                  <a:pt x="42334" y="304800"/>
                </a:lnTo>
                <a:lnTo>
                  <a:pt x="50800" y="296334"/>
                </a:lnTo>
                <a:lnTo>
                  <a:pt x="59267" y="287867"/>
                </a:lnTo>
                <a:lnTo>
                  <a:pt x="76200" y="270934"/>
                </a:lnTo>
                <a:lnTo>
                  <a:pt x="84667" y="245534"/>
                </a:lnTo>
                <a:lnTo>
                  <a:pt x="93134" y="220134"/>
                </a:lnTo>
                <a:lnTo>
                  <a:pt x="101600" y="194734"/>
                </a:lnTo>
                <a:lnTo>
                  <a:pt x="110067" y="160867"/>
                </a:lnTo>
                <a:lnTo>
                  <a:pt x="118534" y="135467"/>
                </a:lnTo>
                <a:lnTo>
                  <a:pt x="118534" y="101600"/>
                </a:lnTo>
                <a:lnTo>
                  <a:pt x="118534" y="76200"/>
                </a:lnTo>
                <a:lnTo>
                  <a:pt x="127000" y="50800"/>
                </a:lnTo>
                <a:lnTo>
                  <a:pt x="127000" y="33867"/>
                </a:lnTo>
                <a:lnTo>
                  <a:pt x="127000" y="16934"/>
                </a:lnTo>
                <a:lnTo>
                  <a:pt x="127000" y="8467"/>
                </a:lnTo>
                <a:lnTo>
                  <a:pt x="127000" y="0"/>
                </a:lnTo>
                <a:lnTo>
                  <a:pt x="127000" y="0"/>
                </a:lnTo>
                <a:lnTo>
                  <a:pt x="118534" y="8467"/>
                </a:lnTo>
                <a:lnTo>
                  <a:pt x="118534" y="16934"/>
                </a:lnTo>
                <a:lnTo>
                  <a:pt x="110067" y="33867"/>
                </a:lnTo>
                <a:lnTo>
                  <a:pt x="101600" y="59267"/>
                </a:lnTo>
                <a:lnTo>
                  <a:pt x="93134" y="93134"/>
                </a:lnTo>
                <a:lnTo>
                  <a:pt x="84667" y="127000"/>
                </a:lnTo>
                <a:lnTo>
                  <a:pt x="76200" y="169334"/>
                </a:lnTo>
                <a:lnTo>
                  <a:pt x="76200" y="211667"/>
                </a:lnTo>
                <a:lnTo>
                  <a:pt x="76200" y="245534"/>
                </a:lnTo>
                <a:lnTo>
                  <a:pt x="84667" y="270934"/>
                </a:lnTo>
                <a:lnTo>
                  <a:pt x="93134" y="287867"/>
                </a:lnTo>
                <a:lnTo>
                  <a:pt x="101600" y="296334"/>
                </a:lnTo>
                <a:lnTo>
                  <a:pt x="118534" y="296334"/>
                </a:lnTo>
                <a:lnTo>
                  <a:pt x="127000" y="296334"/>
                </a:lnTo>
                <a:lnTo>
                  <a:pt x="143934" y="287867"/>
                </a:lnTo>
                <a:lnTo>
                  <a:pt x="143934" y="287867"/>
                </a:lnTo>
                <a:lnTo>
                  <a:pt x="160867" y="270934"/>
                </a:lnTo>
                <a:lnTo>
                  <a:pt x="160867" y="270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655733" y="3776133"/>
            <a:ext cx="364068" cy="321735"/>
          </a:xfrm>
          <a:custGeom>
            <a:avLst/>
            <a:gdLst/>
            <a:ahLst/>
            <a:cxnLst/>
            <a:rect l="0" t="0" r="0" b="0"/>
            <a:pathLst>
              <a:path w="364068" h="321735">
                <a:moveTo>
                  <a:pt x="59267" y="25400"/>
                </a:moveTo>
                <a:lnTo>
                  <a:pt x="59267" y="33867"/>
                </a:lnTo>
                <a:lnTo>
                  <a:pt x="50800" y="33867"/>
                </a:lnTo>
                <a:lnTo>
                  <a:pt x="42334" y="42334"/>
                </a:lnTo>
                <a:lnTo>
                  <a:pt x="33867" y="50800"/>
                </a:lnTo>
                <a:lnTo>
                  <a:pt x="25400" y="67734"/>
                </a:lnTo>
                <a:lnTo>
                  <a:pt x="16934" y="84667"/>
                </a:lnTo>
                <a:lnTo>
                  <a:pt x="8467" y="101600"/>
                </a:lnTo>
                <a:lnTo>
                  <a:pt x="8467" y="127000"/>
                </a:lnTo>
                <a:lnTo>
                  <a:pt x="0" y="152400"/>
                </a:lnTo>
                <a:lnTo>
                  <a:pt x="0" y="177800"/>
                </a:lnTo>
                <a:lnTo>
                  <a:pt x="0" y="194734"/>
                </a:lnTo>
                <a:lnTo>
                  <a:pt x="8467" y="203200"/>
                </a:lnTo>
                <a:lnTo>
                  <a:pt x="8467" y="211667"/>
                </a:lnTo>
                <a:lnTo>
                  <a:pt x="16934" y="211667"/>
                </a:lnTo>
                <a:lnTo>
                  <a:pt x="25400" y="211667"/>
                </a:lnTo>
                <a:lnTo>
                  <a:pt x="33867" y="194734"/>
                </a:lnTo>
                <a:lnTo>
                  <a:pt x="42334" y="186267"/>
                </a:lnTo>
                <a:lnTo>
                  <a:pt x="50800" y="169334"/>
                </a:lnTo>
                <a:lnTo>
                  <a:pt x="59267" y="152400"/>
                </a:lnTo>
                <a:lnTo>
                  <a:pt x="59267" y="135467"/>
                </a:lnTo>
                <a:lnTo>
                  <a:pt x="67734" y="110067"/>
                </a:lnTo>
                <a:lnTo>
                  <a:pt x="67734" y="93134"/>
                </a:lnTo>
                <a:lnTo>
                  <a:pt x="67734" y="67734"/>
                </a:lnTo>
                <a:lnTo>
                  <a:pt x="59267" y="50800"/>
                </a:lnTo>
                <a:lnTo>
                  <a:pt x="59267" y="42334"/>
                </a:lnTo>
                <a:lnTo>
                  <a:pt x="59267" y="42334"/>
                </a:lnTo>
                <a:lnTo>
                  <a:pt x="59267" y="42334"/>
                </a:lnTo>
                <a:lnTo>
                  <a:pt x="50800" y="50800"/>
                </a:lnTo>
                <a:lnTo>
                  <a:pt x="50800" y="59267"/>
                </a:lnTo>
                <a:lnTo>
                  <a:pt x="50800" y="84667"/>
                </a:lnTo>
                <a:lnTo>
                  <a:pt x="42334" y="110067"/>
                </a:lnTo>
                <a:lnTo>
                  <a:pt x="42334" y="127000"/>
                </a:lnTo>
                <a:lnTo>
                  <a:pt x="50800" y="152400"/>
                </a:lnTo>
                <a:lnTo>
                  <a:pt x="50800" y="160867"/>
                </a:lnTo>
                <a:lnTo>
                  <a:pt x="59267" y="169334"/>
                </a:lnTo>
                <a:lnTo>
                  <a:pt x="67734" y="169334"/>
                </a:lnTo>
                <a:lnTo>
                  <a:pt x="76200" y="169334"/>
                </a:lnTo>
                <a:lnTo>
                  <a:pt x="93134" y="160867"/>
                </a:lnTo>
                <a:lnTo>
                  <a:pt x="101600" y="152400"/>
                </a:lnTo>
                <a:lnTo>
                  <a:pt x="110067" y="143934"/>
                </a:lnTo>
                <a:lnTo>
                  <a:pt x="118534" y="127000"/>
                </a:lnTo>
                <a:lnTo>
                  <a:pt x="127000" y="110067"/>
                </a:lnTo>
                <a:lnTo>
                  <a:pt x="135467" y="101600"/>
                </a:lnTo>
                <a:lnTo>
                  <a:pt x="143934" y="84667"/>
                </a:lnTo>
                <a:lnTo>
                  <a:pt x="143934" y="67734"/>
                </a:lnTo>
                <a:lnTo>
                  <a:pt x="143934" y="59267"/>
                </a:lnTo>
                <a:lnTo>
                  <a:pt x="143934" y="50800"/>
                </a:lnTo>
                <a:lnTo>
                  <a:pt x="143934" y="50800"/>
                </a:lnTo>
                <a:lnTo>
                  <a:pt x="143934" y="59267"/>
                </a:lnTo>
                <a:lnTo>
                  <a:pt x="143934" y="67734"/>
                </a:lnTo>
                <a:lnTo>
                  <a:pt x="143934" y="93134"/>
                </a:lnTo>
                <a:lnTo>
                  <a:pt x="143934" y="110067"/>
                </a:lnTo>
                <a:lnTo>
                  <a:pt x="152400" y="127000"/>
                </a:lnTo>
                <a:lnTo>
                  <a:pt x="152400" y="143934"/>
                </a:lnTo>
                <a:lnTo>
                  <a:pt x="169334" y="160867"/>
                </a:lnTo>
                <a:lnTo>
                  <a:pt x="177800" y="160867"/>
                </a:lnTo>
                <a:lnTo>
                  <a:pt x="186267" y="160867"/>
                </a:lnTo>
                <a:lnTo>
                  <a:pt x="194734" y="152400"/>
                </a:lnTo>
                <a:lnTo>
                  <a:pt x="211667" y="143934"/>
                </a:lnTo>
                <a:lnTo>
                  <a:pt x="220134" y="127000"/>
                </a:lnTo>
                <a:lnTo>
                  <a:pt x="228600" y="110067"/>
                </a:lnTo>
                <a:lnTo>
                  <a:pt x="237067" y="93134"/>
                </a:lnTo>
                <a:lnTo>
                  <a:pt x="245534" y="76200"/>
                </a:lnTo>
                <a:lnTo>
                  <a:pt x="254000" y="50800"/>
                </a:lnTo>
                <a:lnTo>
                  <a:pt x="254000" y="33867"/>
                </a:lnTo>
                <a:lnTo>
                  <a:pt x="254000" y="16934"/>
                </a:lnTo>
                <a:lnTo>
                  <a:pt x="254000" y="8467"/>
                </a:lnTo>
                <a:lnTo>
                  <a:pt x="262467" y="0"/>
                </a:lnTo>
                <a:lnTo>
                  <a:pt x="262467" y="0"/>
                </a:lnTo>
                <a:lnTo>
                  <a:pt x="262467" y="8467"/>
                </a:lnTo>
                <a:lnTo>
                  <a:pt x="262467" y="16934"/>
                </a:lnTo>
                <a:lnTo>
                  <a:pt x="262467" y="25400"/>
                </a:lnTo>
                <a:lnTo>
                  <a:pt x="262467" y="42334"/>
                </a:lnTo>
                <a:lnTo>
                  <a:pt x="262467" y="59267"/>
                </a:lnTo>
                <a:lnTo>
                  <a:pt x="270934" y="76200"/>
                </a:lnTo>
                <a:lnTo>
                  <a:pt x="279400" y="101600"/>
                </a:lnTo>
                <a:lnTo>
                  <a:pt x="287867" y="118534"/>
                </a:lnTo>
                <a:lnTo>
                  <a:pt x="287867" y="143934"/>
                </a:lnTo>
                <a:lnTo>
                  <a:pt x="296334" y="160867"/>
                </a:lnTo>
                <a:lnTo>
                  <a:pt x="304800" y="177800"/>
                </a:lnTo>
                <a:lnTo>
                  <a:pt x="321734" y="194734"/>
                </a:lnTo>
                <a:lnTo>
                  <a:pt x="321734" y="211667"/>
                </a:lnTo>
                <a:lnTo>
                  <a:pt x="330200" y="228600"/>
                </a:lnTo>
                <a:lnTo>
                  <a:pt x="338667" y="245534"/>
                </a:lnTo>
                <a:lnTo>
                  <a:pt x="338667" y="254000"/>
                </a:lnTo>
                <a:lnTo>
                  <a:pt x="338667" y="270934"/>
                </a:lnTo>
                <a:lnTo>
                  <a:pt x="338667" y="287867"/>
                </a:lnTo>
                <a:lnTo>
                  <a:pt x="330200" y="296334"/>
                </a:lnTo>
                <a:lnTo>
                  <a:pt x="321734" y="304800"/>
                </a:lnTo>
                <a:lnTo>
                  <a:pt x="313267" y="313267"/>
                </a:lnTo>
                <a:lnTo>
                  <a:pt x="304800" y="321734"/>
                </a:lnTo>
                <a:lnTo>
                  <a:pt x="296334" y="321734"/>
                </a:lnTo>
                <a:lnTo>
                  <a:pt x="287867" y="321734"/>
                </a:lnTo>
                <a:lnTo>
                  <a:pt x="270934" y="321734"/>
                </a:lnTo>
                <a:lnTo>
                  <a:pt x="262467" y="313267"/>
                </a:lnTo>
                <a:lnTo>
                  <a:pt x="254000" y="296334"/>
                </a:lnTo>
                <a:lnTo>
                  <a:pt x="245534" y="287867"/>
                </a:lnTo>
                <a:lnTo>
                  <a:pt x="237067" y="270934"/>
                </a:lnTo>
                <a:lnTo>
                  <a:pt x="237067" y="254000"/>
                </a:lnTo>
                <a:lnTo>
                  <a:pt x="237067" y="237067"/>
                </a:lnTo>
                <a:lnTo>
                  <a:pt x="237067" y="220134"/>
                </a:lnTo>
                <a:lnTo>
                  <a:pt x="245534" y="203200"/>
                </a:lnTo>
                <a:lnTo>
                  <a:pt x="254000" y="186267"/>
                </a:lnTo>
                <a:lnTo>
                  <a:pt x="270934" y="169334"/>
                </a:lnTo>
                <a:lnTo>
                  <a:pt x="287867" y="152400"/>
                </a:lnTo>
                <a:lnTo>
                  <a:pt x="304800" y="143934"/>
                </a:lnTo>
                <a:lnTo>
                  <a:pt x="321734" y="135467"/>
                </a:lnTo>
                <a:lnTo>
                  <a:pt x="338667" y="127000"/>
                </a:lnTo>
                <a:lnTo>
                  <a:pt x="355600" y="118534"/>
                </a:lnTo>
                <a:lnTo>
                  <a:pt x="355600" y="118534"/>
                </a:lnTo>
                <a:lnTo>
                  <a:pt x="364067" y="110067"/>
                </a:lnTo>
                <a:lnTo>
                  <a:pt x="364067" y="110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104467" y="3953933"/>
            <a:ext cx="16934" cy="42335"/>
          </a:xfrm>
          <a:custGeom>
            <a:avLst/>
            <a:gdLst/>
            <a:ahLst/>
            <a:cxnLst/>
            <a:rect l="0" t="0" r="0" b="0"/>
            <a:pathLst>
              <a:path w="16934" h="42335">
                <a:moveTo>
                  <a:pt x="16933" y="0"/>
                </a:moveTo>
                <a:lnTo>
                  <a:pt x="16933" y="8467"/>
                </a:lnTo>
                <a:lnTo>
                  <a:pt x="16933" y="8467"/>
                </a:lnTo>
                <a:lnTo>
                  <a:pt x="16933" y="16934"/>
                </a:lnTo>
                <a:lnTo>
                  <a:pt x="8466" y="16934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33867"/>
                </a:lnTo>
                <a:lnTo>
                  <a:pt x="0" y="42334"/>
                </a:lnTo>
                <a:lnTo>
                  <a:pt x="0" y="42334"/>
                </a:lnTo>
                <a:lnTo>
                  <a:pt x="0" y="42334"/>
                </a:lnTo>
                <a:lnTo>
                  <a:pt x="0" y="423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209" y="243557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10-3 Ellipses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241" t="40273" r="24297" b="25220"/>
          <a:stretch/>
        </p:blipFill>
        <p:spPr>
          <a:xfrm>
            <a:off x="309092" y="1841677"/>
            <a:ext cx="10341736" cy="3824492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7698" t="11399" r="23506" b="12192"/>
          <a:stretch/>
        </p:blipFill>
        <p:spPr>
          <a:xfrm>
            <a:off x="9355254" y="122349"/>
            <a:ext cx="2591147" cy="1893195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948267" y="3149600"/>
            <a:ext cx="3445934" cy="287868"/>
          </a:xfrm>
          <a:custGeom>
            <a:avLst/>
            <a:gdLst/>
            <a:ahLst/>
            <a:cxnLst/>
            <a:rect l="0" t="0" r="0" b="0"/>
            <a:pathLst>
              <a:path w="3445934" h="287868">
                <a:moveTo>
                  <a:pt x="16933" y="262467"/>
                </a:moveTo>
                <a:lnTo>
                  <a:pt x="16933" y="262467"/>
                </a:lnTo>
                <a:lnTo>
                  <a:pt x="16933" y="262467"/>
                </a:lnTo>
                <a:lnTo>
                  <a:pt x="16933" y="262467"/>
                </a:lnTo>
                <a:lnTo>
                  <a:pt x="16933" y="262467"/>
                </a:lnTo>
                <a:lnTo>
                  <a:pt x="16933" y="262467"/>
                </a:lnTo>
                <a:lnTo>
                  <a:pt x="16933" y="262467"/>
                </a:lnTo>
                <a:lnTo>
                  <a:pt x="16933" y="270933"/>
                </a:lnTo>
                <a:lnTo>
                  <a:pt x="16933" y="270933"/>
                </a:lnTo>
                <a:lnTo>
                  <a:pt x="16933" y="270933"/>
                </a:lnTo>
                <a:lnTo>
                  <a:pt x="16933" y="270933"/>
                </a:lnTo>
                <a:lnTo>
                  <a:pt x="16933" y="279400"/>
                </a:lnTo>
                <a:lnTo>
                  <a:pt x="16933" y="279400"/>
                </a:lnTo>
                <a:lnTo>
                  <a:pt x="16933" y="279400"/>
                </a:lnTo>
                <a:lnTo>
                  <a:pt x="16933" y="279400"/>
                </a:lnTo>
                <a:lnTo>
                  <a:pt x="16933" y="279400"/>
                </a:lnTo>
                <a:lnTo>
                  <a:pt x="16933" y="279400"/>
                </a:lnTo>
                <a:lnTo>
                  <a:pt x="8466" y="279400"/>
                </a:lnTo>
                <a:lnTo>
                  <a:pt x="8466" y="279400"/>
                </a:lnTo>
                <a:lnTo>
                  <a:pt x="8466" y="279400"/>
                </a:lnTo>
                <a:lnTo>
                  <a:pt x="8466" y="279400"/>
                </a:lnTo>
                <a:lnTo>
                  <a:pt x="8466" y="270933"/>
                </a:lnTo>
                <a:lnTo>
                  <a:pt x="8466" y="270933"/>
                </a:lnTo>
                <a:lnTo>
                  <a:pt x="8466" y="270933"/>
                </a:lnTo>
                <a:lnTo>
                  <a:pt x="8466" y="270933"/>
                </a:lnTo>
                <a:lnTo>
                  <a:pt x="8466" y="270933"/>
                </a:lnTo>
                <a:lnTo>
                  <a:pt x="0" y="262467"/>
                </a:lnTo>
                <a:lnTo>
                  <a:pt x="0" y="262467"/>
                </a:lnTo>
                <a:lnTo>
                  <a:pt x="0" y="262467"/>
                </a:lnTo>
                <a:lnTo>
                  <a:pt x="0" y="262467"/>
                </a:lnTo>
                <a:lnTo>
                  <a:pt x="0" y="254000"/>
                </a:lnTo>
                <a:lnTo>
                  <a:pt x="8466" y="254000"/>
                </a:lnTo>
                <a:lnTo>
                  <a:pt x="8466" y="245533"/>
                </a:lnTo>
                <a:lnTo>
                  <a:pt x="8466" y="245533"/>
                </a:lnTo>
                <a:lnTo>
                  <a:pt x="8466" y="237067"/>
                </a:lnTo>
                <a:lnTo>
                  <a:pt x="8466" y="228600"/>
                </a:lnTo>
                <a:lnTo>
                  <a:pt x="8466" y="228600"/>
                </a:lnTo>
                <a:lnTo>
                  <a:pt x="16933" y="220133"/>
                </a:lnTo>
                <a:lnTo>
                  <a:pt x="16933" y="211667"/>
                </a:lnTo>
                <a:lnTo>
                  <a:pt x="25400" y="211667"/>
                </a:lnTo>
                <a:lnTo>
                  <a:pt x="33866" y="203200"/>
                </a:lnTo>
                <a:lnTo>
                  <a:pt x="33866" y="194733"/>
                </a:lnTo>
                <a:lnTo>
                  <a:pt x="42333" y="194733"/>
                </a:lnTo>
                <a:lnTo>
                  <a:pt x="50800" y="186267"/>
                </a:lnTo>
                <a:lnTo>
                  <a:pt x="59266" y="177800"/>
                </a:lnTo>
                <a:lnTo>
                  <a:pt x="67733" y="169333"/>
                </a:lnTo>
                <a:lnTo>
                  <a:pt x="76200" y="169333"/>
                </a:lnTo>
                <a:lnTo>
                  <a:pt x="84666" y="160867"/>
                </a:lnTo>
                <a:lnTo>
                  <a:pt x="93133" y="152400"/>
                </a:lnTo>
                <a:lnTo>
                  <a:pt x="101600" y="143933"/>
                </a:lnTo>
                <a:lnTo>
                  <a:pt x="110066" y="135467"/>
                </a:lnTo>
                <a:lnTo>
                  <a:pt x="127000" y="135467"/>
                </a:lnTo>
                <a:lnTo>
                  <a:pt x="135466" y="127000"/>
                </a:lnTo>
                <a:lnTo>
                  <a:pt x="152400" y="118533"/>
                </a:lnTo>
                <a:lnTo>
                  <a:pt x="160866" y="110067"/>
                </a:lnTo>
                <a:lnTo>
                  <a:pt x="169333" y="110067"/>
                </a:lnTo>
                <a:lnTo>
                  <a:pt x="177800" y="101600"/>
                </a:lnTo>
                <a:lnTo>
                  <a:pt x="194733" y="93133"/>
                </a:lnTo>
                <a:lnTo>
                  <a:pt x="211666" y="93133"/>
                </a:lnTo>
                <a:lnTo>
                  <a:pt x="220133" y="84667"/>
                </a:lnTo>
                <a:lnTo>
                  <a:pt x="237066" y="76200"/>
                </a:lnTo>
                <a:lnTo>
                  <a:pt x="254000" y="76200"/>
                </a:lnTo>
                <a:lnTo>
                  <a:pt x="270933" y="67733"/>
                </a:lnTo>
                <a:lnTo>
                  <a:pt x="287866" y="59267"/>
                </a:lnTo>
                <a:lnTo>
                  <a:pt x="304800" y="59267"/>
                </a:lnTo>
                <a:lnTo>
                  <a:pt x="321733" y="50800"/>
                </a:lnTo>
                <a:lnTo>
                  <a:pt x="330200" y="50800"/>
                </a:lnTo>
                <a:lnTo>
                  <a:pt x="347133" y="50800"/>
                </a:lnTo>
                <a:lnTo>
                  <a:pt x="364066" y="42333"/>
                </a:lnTo>
                <a:lnTo>
                  <a:pt x="381000" y="42333"/>
                </a:lnTo>
                <a:lnTo>
                  <a:pt x="397933" y="42333"/>
                </a:lnTo>
                <a:lnTo>
                  <a:pt x="414866" y="33867"/>
                </a:lnTo>
                <a:lnTo>
                  <a:pt x="431800" y="33867"/>
                </a:lnTo>
                <a:lnTo>
                  <a:pt x="448733" y="33867"/>
                </a:lnTo>
                <a:lnTo>
                  <a:pt x="465666" y="33867"/>
                </a:lnTo>
                <a:lnTo>
                  <a:pt x="482600" y="25400"/>
                </a:lnTo>
                <a:lnTo>
                  <a:pt x="499533" y="25400"/>
                </a:lnTo>
                <a:lnTo>
                  <a:pt x="516466" y="25400"/>
                </a:lnTo>
                <a:lnTo>
                  <a:pt x="533400" y="25400"/>
                </a:lnTo>
                <a:lnTo>
                  <a:pt x="550333" y="25400"/>
                </a:lnTo>
                <a:lnTo>
                  <a:pt x="567266" y="25400"/>
                </a:lnTo>
                <a:lnTo>
                  <a:pt x="584200" y="25400"/>
                </a:lnTo>
                <a:lnTo>
                  <a:pt x="601133" y="25400"/>
                </a:lnTo>
                <a:lnTo>
                  <a:pt x="618066" y="25400"/>
                </a:lnTo>
                <a:lnTo>
                  <a:pt x="643466" y="25400"/>
                </a:lnTo>
                <a:lnTo>
                  <a:pt x="660400" y="25400"/>
                </a:lnTo>
                <a:lnTo>
                  <a:pt x="677333" y="25400"/>
                </a:lnTo>
                <a:lnTo>
                  <a:pt x="694266" y="33867"/>
                </a:lnTo>
                <a:lnTo>
                  <a:pt x="711200" y="33867"/>
                </a:lnTo>
                <a:lnTo>
                  <a:pt x="728133" y="33867"/>
                </a:lnTo>
                <a:lnTo>
                  <a:pt x="753533" y="33867"/>
                </a:lnTo>
                <a:lnTo>
                  <a:pt x="770466" y="33867"/>
                </a:lnTo>
                <a:lnTo>
                  <a:pt x="787400" y="42333"/>
                </a:lnTo>
                <a:lnTo>
                  <a:pt x="804333" y="42333"/>
                </a:lnTo>
                <a:lnTo>
                  <a:pt x="821266" y="42333"/>
                </a:lnTo>
                <a:lnTo>
                  <a:pt x="838200" y="42333"/>
                </a:lnTo>
                <a:lnTo>
                  <a:pt x="855133" y="50800"/>
                </a:lnTo>
                <a:lnTo>
                  <a:pt x="872066" y="50800"/>
                </a:lnTo>
                <a:lnTo>
                  <a:pt x="889000" y="50800"/>
                </a:lnTo>
                <a:lnTo>
                  <a:pt x="905933" y="59267"/>
                </a:lnTo>
                <a:lnTo>
                  <a:pt x="922866" y="59267"/>
                </a:lnTo>
                <a:lnTo>
                  <a:pt x="939800" y="59267"/>
                </a:lnTo>
                <a:lnTo>
                  <a:pt x="956733" y="67733"/>
                </a:lnTo>
                <a:lnTo>
                  <a:pt x="973666" y="67733"/>
                </a:lnTo>
                <a:lnTo>
                  <a:pt x="982133" y="67733"/>
                </a:lnTo>
                <a:lnTo>
                  <a:pt x="999066" y="76200"/>
                </a:lnTo>
                <a:lnTo>
                  <a:pt x="1016000" y="76200"/>
                </a:lnTo>
                <a:lnTo>
                  <a:pt x="1024466" y="76200"/>
                </a:lnTo>
                <a:lnTo>
                  <a:pt x="1041400" y="84667"/>
                </a:lnTo>
                <a:lnTo>
                  <a:pt x="1058333" y="84667"/>
                </a:lnTo>
                <a:lnTo>
                  <a:pt x="1075266" y="84667"/>
                </a:lnTo>
                <a:lnTo>
                  <a:pt x="1092200" y="93133"/>
                </a:lnTo>
                <a:lnTo>
                  <a:pt x="1100666" y="93133"/>
                </a:lnTo>
                <a:lnTo>
                  <a:pt x="1117600" y="101600"/>
                </a:lnTo>
                <a:lnTo>
                  <a:pt x="1134533" y="101600"/>
                </a:lnTo>
                <a:lnTo>
                  <a:pt x="1151466" y="101600"/>
                </a:lnTo>
                <a:lnTo>
                  <a:pt x="1159933" y="101600"/>
                </a:lnTo>
                <a:lnTo>
                  <a:pt x="1185333" y="110067"/>
                </a:lnTo>
                <a:lnTo>
                  <a:pt x="1193800" y="110067"/>
                </a:lnTo>
                <a:lnTo>
                  <a:pt x="1210733" y="110067"/>
                </a:lnTo>
                <a:lnTo>
                  <a:pt x="1227666" y="110067"/>
                </a:lnTo>
                <a:lnTo>
                  <a:pt x="1244600" y="110067"/>
                </a:lnTo>
                <a:lnTo>
                  <a:pt x="1253066" y="118533"/>
                </a:lnTo>
                <a:lnTo>
                  <a:pt x="1270000" y="118533"/>
                </a:lnTo>
                <a:lnTo>
                  <a:pt x="1286933" y="118533"/>
                </a:lnTo>
                <a:lnTo>
                  <a:pt x="1303866" y="118533"/>
                </a:lnTo>
                <a:lnTo>
                  <a:pt x="1320800" y="118533"/>
                </a:lnTo>
                <a:lnTo>
                  <a:pt x="1337733" y="118533"/>
                </a:lnTo>
                <a:lnTo>
                  <a:pt x="1354666" y="118533"/>
                </a:lnTo>
                <a:lnTo>
                  <a:pt x="1363133" y="118533"/>
                </a:lnTo>
                <a:lnTo>
                  <a:pt x="1380066" y="127000"/>
                </a:lnTo>
                <a:lnTo>
                  <a:pt x="1397000" y="127000"/>
                </a:lnTo>
                <a:lnTo>
                  <a:pt x="1413933" y="127000"/>
                </a:lnTo>
                <a:lnTo>
                  <a:pt x="1430866" y="127000"/>
                </a:lnTo>
                <a:lnTo>
                  <a:pt x="1447800" y="127000"/>
                </a:lnTo>
                <a:lnTo>
                  <a:pt x="1456266" y="118533"/>
                </a:lnTo>
                <a:lnTo>
                  <a:pt x="1473200" y="118533"/>
                </a:lnTo>
                <a:lnTo>
                  <a:pt x="1490133" y="118533"/>
                </a:lnTo>
                <a:lnTo>
                  <a:pt x="1507066" y="118533"/>
                </a:lnTo>
                <a:lnTo>
                  <a:pt x="1515533" y="118533"/>
                </a:lnTo>
                <a:lnTo>
                  <a:pt x="1532466" y="118533"/>
                </a:lnTo>
                <a:lnTo>
                  <a:pt x="1540933" y="110067"/>
                </a:lnTo>
                <a:lnTo>
                  <a:pt x="1557866" y="110067"/>
                </a:lnTo>
                <a:lnTo>
                  <a:pt x="1574800" y="110067"/>
                </a:lnTo>
                <a:lnTo>
                  <a:pt x="1583266" y="101600"/>
                </a:lnTo>
                <a:lnTo>
                  <a:pt x="1591733" y="101600"/>
                </a:lnTo>
                <a:lnTo>
                  <a:pt x="1600200" y="93133"/>
                </a:lnTo>
                <a:lnTo>
                  <a:pt x="1617133" y="93133"/>
                </a:lnTo>
                <a:lnTo>
                  <a:pt x="1625600" y="84667"/>
                </a:lnTo>
                <a:lnTo>
                  <a:pt x="1642533" y="84667"/>
                </a:lnTo>
                <a:lnTo>
                  <a:pt x="1651000" y="76200"/>
                </a:lnTo>
                <a:lnTo>
                  <a:pt x="1659466" y="76200"/>
                </a:lnTo>
                <a:lnTo>
                  <a:pt x="1667933" y="67733"/>
                </a:lnTo>
                <a:lnTo>
                  <a:pt x="1676400" y="59267"/>
                </a:lnTo>
                <a:lnTo>
                  <a:pt x="1684866" y="50800"/>
                </a:lnTo>
                <a:lnTo>
                  <a:pt x="1693333" y="50800"/>
                </a:lnTo>
                <a:lnTo>
                  <a:pt x="1701800" y="42333"/>
                </a:lnTo>
                <a:lnTo>
                  <a:pt x="1701800" y="33867"/>
                </a:lnTo>
                <a:lnTo>
                  <a:pt x="1710266" y="33867"/>
                </a:lnTo>
                <a:lnTo>
                  <a:pt x="1718733" y="25400"/>
                </a:lnTo>
                <a:lnTo>
                  <a:pt x="1718733" y="16933"/>
                </a:lnTo>
                <a:lnTo>
                  <a:pt x="1718733" y="16933"/>
                </a:lnTo>
                <a:lnTo>
                  <a:pt x="1727200" y="8467"/>
                </a:lnTo>
                <a:lnTo>
                  <a:pt x="1727200" y="8467"/>
                </a:lnTo>
                <a:lnTo>
                  <a:pt x="1727200" y="0"/>
                </a:lnTo>
                <a:lnTo>
                  <a:pt x="1727200" y="0"/>
                </a:lnTo>
                <a:lnTo>
                  <a:pt x="1727200" y="0"/>
                </a:lnTo>
                <a:lnTo>
                  <a:pt x="1727200" y="0"/>
                </a:lnTo>
                <a:lnTo>
                  <a:pt x="1727200" y="0"/>
                </a:lnTo>
                <a:lnTo>
                  <a:pt x="1727200" y="0"/>
                </a:lnTo>
                <a:lnTo>
                  <a:pt x="1727200" y="0"/>
                </a:lnTo>
                <a:lnTo>
                  <a:pt x="1727200" y="0"/>
                </a:lnTo>
                <a:lnTo>
                  <a:pt x="1727200" y="0"/>
                </a:lnTo>
                <a:lnTo>
                  <a:pt x="1727200" y="0"/>
                </a:lnTo>
                <a:lnTo>
                  <a:pt x="1727200" y="0"/>
                </a:lnTo>
                <a:lnTo>
                  <a:pt x="1727200" y="0"/>
                </a:lnTo>
                <a:lnTo>
                  <a:pt x="1727200" y="0"/>
                </a:lnTo>
                <a:lnTo>
                  <a:pt x="1727200" y="0"/>
                </a:lnTo>
                <a:lnTo>
                  <a:pt x="1727200" y="0"/>
                </a:lnTo>
                <a:lnTo>
                  <a:pt x="1727200" y="0"/>
                </a:lnTo>
                <a:lnTo>
                  <a:pt x="1727200" y="0"/>
                </a:lnTo>
                <a:lnTo>
                  <a:pt x="1727200" y="0"/>
                </a:lnTo>
                <a:lnTo>
                  <a:pt x="1735666" y="0"/>
                </a:lnTo>
                <a:lnTo>
                  <a:pt x="1735666" y="0"/>
                </a:lnTo>
                <a:lnTo>
                  <a:pt x="1735666" y="0"/>
                </a:lnTo>
                <a:lnTo>
                  <a:pt x="1735666" y="0"/>
                </a:lnTo>
                <a:lnTo>
                  <a:pt x="1735666" y="8467"/>
                </a:lnTo>
                <a:lnTo>
                  <a:pt x="1735666" y="8467"/>
                </a:lnTo>
                <a:lnTo>
                  <a:pt x="1735666" y="8467"/>
                </a:lnTo>
                <a:lnTo>
                  <a:pt x="1735666" y="16933"/>
                </a:lnTo>
                <a:lnTo>
                  <a:pt x="1744133" y="16933"/>
                </a:lnTo>
                <a:lnTo>
                  <a:pt x="1744133" y="16933"/>
                </a:lnTo>
                <a:lnTo>
                  <a:pt x="1744133" y="16933"/>
                </a:lnTo>
                <a:lnTo>
                  <a:pt x="1744133" y="25400"/>
                </a:lnTo>
                <a:lnTo>
                  <a:pt x="1744133" y="25400"/>
                </a:lnTo>
                <a:lnTo>
                  <a:pt x="1752600" y="25400"/>
                </a:lnTo>
                <a:lnTo>
                  <a:pt x="1752600" y="33867"/>
                </a:lnTo>
                <a:lnTo>
                  <a:pt x="1752600" y="33867"/>
                </a:lnTo>
                <a:lnTo>
                  <a:pt x="1761066" y="42333"/>
                </a:lnTo>
                <a:lnTo>
                  <a:pt x="1761066" y="42333"/>
                </a:lnTo>
                <a:lnTo>
                  <a:pt x="1761066" y="50800"/>
                </a:lnTo>
                <a:lnTo>
                  <a:pt x="1769533" y="50800"/>
                </a:lnTo>
                <a:lnTo>
                  <a:pt x="1769533" y="59267"/>
                </a:lnTo>
                <a:lnTo>
                  <a:pt x="1778000" y="59267"/>
                </a:lnTo>
                <a:lnTo>
                  <a:pt x="1778000" y="67733"/>
                </a:lnTo>
                <a:lnTo>
                  <a:pt x="1786466" y="67733"/>
                </a:lnTo>
                <a:lnTo>
                  <a:pt x="1794933" y="76200"/>
                </a:lnTo>
                <a:lnTo>
                  <a:pt x="1794933" y="76200"/>
                </a:lnTo>
                <a:lnTo>
                  <a:pt x="1803400" y="84667"/>
                </a:lnTo>
                <a:lnTo>
                  <a:pt x="1811866" y="84667"/>
                </a:lnTo>
                <a:lnTo>
                  <a:pt x="1820333" y="93133"/>
                </a:lnTo>
                <a:lnTo>
                  <a:pt x="1828800" y="93133"/>
                </a:lnTo>
                <a:lnTo>
                  <a:pt x="1837266" y="93133"/>
                </a:lnTo>
                <a:lnTo>
                  <a:pt x="1845733" y="101600"/>
                </a:lnTo>
                <a:lnTo>
                  <a:pt x="1854200" y="101600"/>
                </a:lnTo>
                <a:lnTo>
                  <a:pt x="1862666" y="110067"/>
                </a:lnTo>
                <a:lnTo>
                  <a:pt x="1871133" y="110067"/>
                </a:lnTo>
                <a:lnTo>
                  <a:pt x="1879600" y="110067"/>
                </a:lnTo>
                <a:lnTo>
                  <a:pt x="1896533" y="110067"/>
                </a:lnTo>
                <a:lnTo>
                  <a:pt x="1905000" y="118533"/>
                </a:lnTo>
                <a:lnTo>
                  <a:pt x="1913466" y="118533"/>
                </a:lnTo>
                <a:lnTo>
                  <a:pt x="1921933" y="118533"/>
                </a:lnTo>
                <a:lnTo>
                  <a:pt x="1938866" y="127000"/>
                </a:lnTo>
                <a:lnTo>
                  <a:pt x="1947333" y="127000"/>
                </a:lnTo>
                <a:lnTo>
                  <a:pt x="1964266" y="127000"/>
                </a:lnTo>
                <a:lnTo>
                  <a:pt x="1972733" y="127000"/>
                </a:lnTo>
                <a:lnTo>
                  <a:pt x="1989666" y="135467"/>
                </a:lnTo>
                <a:lnTo>
                  <a:pt x="1998133" y="135467"/>
                </a:lnTo>
                <a:lnTo>
                  <a:pt x="2015066" y="135467"/>
                </a:lnTo>
                <a:lnTo>
                  <a:pt x="2023533" y="135467"/>
                </a:lnTo>
                <a:lnTo>
                  <a:pt x="2040466" y="135467"/>
                </a:lnTo>
                <a:lnTo>
                  <a:pt x="2057400" y="135467"/>
                </a:lnTo>
                <a:lnTo>
                  <a:pt x="2065866" y="135467"/>
                </a:lnTo>
                <a:lnTo>
                  <a:pt x="2082800" y="135467"/>
                </a:lnTo>
                <a:lnTo>
                  <a:pt x="2099733" y="135467"/>
                </a:lnTo>
                <a:lnTo>
                  <a:pt x="2108200" y="135467"/>
                </a:lnTo>
                <a:lnTo>
                  <a:pt x="2125133" y="135467"/>
                </a:lnTo>
                <a:lnTo>
                  <a:pt x="2142066" y="135467"/>
                </a:lnTo>
                <a:lnTo>
                  <a:pt x="2159000" y="135467"/>
                </a:lnTo>
                <a:lnTo>
                  <a:pt x="2167466" y="135467"/>
                </a:lnTo>
                <a:lnTo>
                  <a:pt x="2184400" y="135467"/>
                </a:lnTo>
                <a:lnTo>
                  <a:pt x="2201333" y="135467"/>
                </a:lnTo>
                <a:lnTo>
                  <a:pt x="2218266" y="135467"/>
                </a:lnTo>
                <a:lnTo>
                  <a:pt x="2235200" y="135467"/>
                </a:lnTo>
                <a:lnTo>
                  <a:pt x="2243666" y="135467"/>
                </a:lnTo>
                <a:lnTo>
                  <a:pt x="2260600" y="135467"/>
                </a:lnTo>
                <a:lnTo>
                  <a:pt x="2277533" y="135467"/>
                </a:lnTo>
                <a:lnTo>
                  <a:pt x="2294466" y="135467"/>
                </a:lnTo>
                <a:lnTo>
                  <a:pt x="2311400" y="135467"/>
                </a:lnTo>
                <a:lnTo>
                  <a:pt x="2328333" y="135467"/>
                </a:lnTo>
                <a:lnTo>
                  <a:pt x="2345266" y="135467"/>
                </a:lnTo>
                <a:lnTo>
                  <a:pt x="2362200" y="127000"/>
                </a:lnTo>
                <a:lnTo>
                  <a:pt x="2379133" y="127000"/>
                </a:lnTo>
                <a:lnTo>
                  <a:pt x="2396066" y="127000"/>
                </a:lnTo>
                <a:lnTo>
                  <a:pt x="2404533" y="127000"/>
                </a:lnTo>
                <a:lnTo>
                  <a:pt x="2429933" y="118533"/>
                </a:lnTo>
                <a:lnTo>
                  <a:pt x="2438400" y="118533"/>
                </a:lnTo>
                <a:lnTo>
                  <a:pt x="2455333" y="118533"/>
                </a:lnTo>
                <a:lnTo>
                  <a:pt x="2480733" y="118533"/>
                </a:lnTo>
                <a:lnTo>
                  <a:pt x="2489200" y="118533"/>
                </a:lnTo>
                <a:lnTo>
                  <a:pt x="2506133" y="110067"/>
                </a:lnTo>
                <a:lnTo>
                  <a:pt x="2523066" y="110067"/>
                </a:lnTo>
                <a:lnTo>
                  <a:pt x="2548466" y="110067"/>
                </a:lnTo>
                <a:lnTo>
                  <a:pt x="2565400" y="110067"/>
                </a:lnTo>
                <a:lnTo>
                  <a:pt x="2582333" y="110067"/>
                </a:lnTo>
                <a:lnTo>
                  <a:pt x="2599266" y="101600"/>
                </a:lnTo>
                <a:lnTo>
                  <a:pt x="2616200" y="101600"/>
                </a:lnTo>
                <a:lnTo>
                  <a:pt x="2633133" y="101600"/>
                </a:lnTo>
                <a:lnTo>
                  <a:pt x="2650066" y="101600"/>
                </a:lnTo>
                <a:lnTo>
                  <a:pt x="2667000" y="93133"/>
                </a:lnTo>
                <a:lnTo>
                  <a:pt x="2683933" y="93133"/>
                </a:lnTo>
                <a:lnTo>
                  <a:pt x="2709333" y="93133"/>
                </a:lnTo>
                <a:lnTo>
                  <a:pt x="2726266" y="93133"/>
                </a:lnTo>
                <a:lnTo>
                  <a:pt x="2743200" y="93133"/>
                </a:lnTo>
                <a:lnTo>
                  <a:pt x="2760133" y="84667"/>
                </a:lnTo>
                <a:lnTo>
                  <a:pt x="2777066" y="84667"/>
                </a:lnTo>
                <a:lnTo>
                  <a:pt x="2794000" y="84667"/>
                </a:lnTo>
                <a:lnTo>
                  <a:pt x="2819400" y="84667"/>
                </a:lnTo>
                <a:lnTo>
                  <a:pt x="2836333" y="76200"/>
                </a:lnTo>
                <a:lnTo>
                  <a:pt x="2853266" y="76200"/>
                </a:lnTo>
                <a:lnTo>
                  <a:pt x="2870200" y="76200"/>
                </a:lnTo>
                <a:lnTo>
                  <a:pt x="2887133" y="76200"/>
                </a:lnTo>
                <a:lnTo>
                  <a:pt x="2904066" y="76200"/>
                </a:lnTo>
                <a:lnTo>
                  <a:pt x="2929466" y="76200"/>
                </a:lnTo>
                <a:lnTo>
                  <a:pt x="2946400" y="76200"/>
                </a:lnTo>
                <a:lnTo>
                  <a:pt x="2963333" y="76200"/>
                </a:lnTo>
                <a:lnTo>
                  <a:pt x="2980266" y="76200"/>
                </a:lnTo>
                <a:lnTo>
                  <a:pt x="2997200" y="76200"/>
                </a:lnTo>
                <a:lnTo>
                  <a:pt x="3014133" y="76200"/>
                </a:lnTo>
                <a:lnTo>
                  <a:pt x="3031066" y="76200"/>
                </a:lnTo>
                <a:lnTo>
                  <a:pt x="3048000" y="76200"/>
                </a:lnTo>
                <a:lnTo>
                  <a:pt x="3064933" y="76200"/>
                </a:lnTo>
                <a:lnTo>
                  <a:pt x="3081866" y="84667"/>
                </a:lnTo>
                <a:lnTo>
                  <a:pt x="3098800" y="84667"/>
                </a:lnTo>
                <a:lnTo>
                  <a:pt x="3115733" y="84667"/>
                </a:lnTo>
                <a:lnTo>
                  <a:pt x="3132666" y="84667"/>
                </a:lnTo>
                <a:lnTo>
                  <a:pt x="3149600" y="93133"/>
                </a:lnTo>
                <a:lnTo>
                  <a:pt x="3158066" y="93133"/>
                </a:lnTo>
                <a:lnTo>
                  <a:pt x="3175000" y="101600"/>
                </a:lnTo>
                <a:lnTo>
                  <a:pt x="3191933" y="101600"/>
                </a:lnTo>
                <a:lnTo>
                  <a:pt x="3200400" y="110067"/>
                </a:lnTo>
                <a:lnTo>
                  <a:pt x="3217333" y="110067"/>
                </a:lnTo>
                <a:lnTo>
                  <a:pt x="3234266" y="118533"/>
                </a:lnTo>
                <a:lnTo>
                  <a:pt x="3242733" y="118533"/>
                </a:lnTo>
                <a:lnTo>
                  <a:pt x="3259666" y="118533"/>
                </a:lnTo>
                <a:lnTo>
                  <a:pt x="3268133" y="127000"/>
                </a:lnTo>
                <a:lnTo>
                  <a:pt x="3285066" y="135467"/>
                </a:lnTo>
                <a:lnTo>
                  <a:pt x="3302000" y="135467"/>
                </a:lnTo>
                <a:lnTo>
                  <a:pt x="3310466" y="143933"/>
                </a:lnTo>
                <a:lnTo>
                  <a:pt x="3318933" y="152400"/>
                </a:lnTo>
                <a:lnTo>
                  <a:pt x="3327400" y="160867"/>
                </a:lnTo>
                <a:lnTo>
                  <a:pt x="3335866" y="160867"/>
                </a:lnTo>
                <a:lnTo>
                  <a:pt x="3344333" y="169333"/>
                </a:lnTo>
                <a:lnTo>
                  <a:pt x="3352800" y="177800"/>
                </a:lnTo>
                <a:lnTo>
                  <a:pt x="3361266" y="186267"/>
                </a:lnTo>
                <a:lnTo>
                  <a:pt x="3369733" y="186267"/>
                </a:lnTo>
                <a:lnTo>
                  <a:pt x="3378200" y="194733"/>
                </a:lnTo>
                <a:lnTo>
                  <a:pt x="3386666" y="203200"/>
                </a:lnTo>
                <a:lnTo>
                  <a:pt x="3386666" y="211667"/>
                </a:lnTo>
                <a:lnTo>
                  <a:pt x="3395133" y="220133"/>
                </a:lnTo>
                <a:lnTo>
                  <a:pt x="3403600" y="220133"/>
                </a:lnTo>
                <a:lnTo>
                  <a:pt x="3412066" y="228600"/>
                </a:lnTo>
                <a:lnTo>
                  <a:pt x="3412066" y="237067"/>
                </a:lnTo>
                <a:lnTo>
                  <a:pt x="3420533" y="245533"/>
                </a:lnTo>
                <a:lnTo>
                  <a:pt x="3420533" y="245533"/>
                </a:lnTo>
                <a:lnTo>
                  <a:pt x="3420533" y="254000"/>
                </a:lnTo>
                <a:lnTo>
                  <a:pt x="3429000" y="262467"/>
                </a:lnTo>
                <a:lnTo>
                  <a:pt x="3429000" y="262467"/>
                </a:lnTo>
                <a:lnTo>
                  <a:pt x="3429000" y="270933"/>
                </a:lnTo>
                <a:lnTo>
                  <a:pt x="3429000" y="270933"/>
                </a:lnTo>
                <a:lnTo>
                  <a:pt x="3429000" y="279400"/>
                </a:lnTo>
                <a:lnTo>
                  <a:pt x="3437466" y="279400"/>
                </a:lnTo>
                <a:lnTo>
                  <a:pt x="3437466" y="279400"/>
                </a:lnTo>
                <a:lnTo>
                  <a:pt x="3437466" y="279400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45933" y="287867"/>
                </a:lnTo>
                <a:lnTo>
                  <a:pt x="3445933" y="287867"/>
                </a:lnTo>
                <a:lnTo>
                  <a:pt x="3445933" y="287867"/>
                </a:lnTo>
                <a:lnTo>
                  <a:pt x="3445933" y="287867"/>
                </a:lnTo>
                <a:lnTo>
                  <a:pt x="3445933" y="287867"/>
                </a:lnTo>
                <a:lnTo>
                  <a:pt x="3445933" y="287867"/>
                </a:lnTo>
                <a:lnTo>
                  <a:pt x="3445933" y="287867"/>
                </a:lnTo>
                <a:lnTo>
                  <a:pt x="3445933" y="287867"/>
                </a:lnTo>
                <a:lnTo>
                  <a:pt x="3445933" y="287867"/>
                </a:lnTo>
                <a:lnTo>
                  <a:pt x="3445933" y="287867"/>
                </a:lnTo>
                <a:lnTo>
                  <a:pt x="3445933" y="287867"/>
                </a:lnTo>
                <a:lnTo>
                  <a:pt x="3445933" y="287867"/>
                </a:lnTo>
                <a:lnTo>
                  <a:pt x="3445933" y="287867"/>
                </a:lnTo>
                <a:lnTo>
                  <a:pt x="3445933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368800" y="3420533"/>
            <a:ext cx="59268" cy="59268"/>
          </a:xfrm>
          <a:custGeom>
            <a:avLst/>
            <a:gdLst/>
            <a:ahLst/>
            <a:cxnLst/>
            <a:rect l="0" t="0" r="0" b="0"/>
            <a:pathLst>
              <a:path w="59268" h="59268">
                <a:moveTo>
                  <a:pt x="8467" y="8467"/>
                </a:moveTo>
                <a:lnTo>
                  <a:pt x="8467" y="8467"/>
                </a:lnTo>
                <a:lnTo>
                  <a:pt x="8467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7" y="33867"/>
                </a:lnTo>
                <a:lnTo>
                  <a:pt x="8467" y="33867"/>
                </a:lnTo>
                <a:lnTo>
                  <a:pt x="16933" y="33867"/>
                </a:lnTo>
                <a:lnTo>
                  <a:pt x="16933" y="33867"/>
                </a:lnTo>
                <a:lnTo>
                  <a:pt x="25400" y="33867"/>
                </a:lnTo>
                <a:lnTo>
                  <a:pt x="25400" y="42334"/>
                </a:lnTo>
                <a:lnTo>
                  <a:pt x="33867" y="42334"/>
                </a:lnTo>
                <a:lnTo>
                  <a:pt x="42333" y="42334"/>
                </a:lnTo>
                <a:lnTo>
                  <a:pt x="42333" y="33867"/>
                </a:lnTo>
                <a:lnTo>
                  <a:pt x="50800" y="33867"/>
                </a:lnTo>
                <a:lnTo>
                  <a:pt x="50800" y="33867"/>
                </a:lnTo>
                <a:lnTo>
                  <a:pt x="59267" y="33867"/>
                </a:lnTo>
                <a:lnTo>
                  <a:pt x="59267" y="33867"/>
                </a:lnTo>
                <a:lnTo>
                  <a:pt x="59267" y="25400"/>
                </a:lnTo>
                <a:lnTo>
                  <a:pt x="59267" y="25400"/>
                </a:lnTo>
                <a:lnTo>
                  <a:pt x="50800" y="16934"/>
                </a:lnTo>
                <a:lnTo>
                  <a:pt x="50800" y="16934"/>
                </a:lnTo>
                <a:lnTo>
                  <a:pt x="50800" y="16934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0"/>
                </a:lnTo>
                <a:lnTo>
                  <a:pt x="33867" y="0"/>
                </a:lnTo>
                <a:lnTo>
                  <a:pt x="25400" y="0"/>
                </a:lnTo>
                <a:lnTo>
                  <a:pt x="25400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16934"/>
                </a:lnTo>
                <a:lnTo>
                  <a:pt x="8467" y="25400"/>
                </a:lnTo>
                <a:lnTo>
                  <a:pt x="0" y="25400"/>
                </a:lnTo>
                <a:lnTo>
                  <a:pt x="0" y="33867"/>
                </a:lnTo>
                <a:lnTo>
                  <a:pt x="8467" y="42334"/>
                </a:lnTo>
                <a:lnTo>
                  <a:pt x="8467" y="42334"/>
                </a:lnTo>
                <a:lnTo>
                  <a:pt x="8467" y="50800"/>
                </a:lnTo>
                <a:lnTo>
                  <a:pt x="8467" y="50800"/>
                </a:lnTo>
                <a:lnTo>
                  <a:pt x="16933" y="59267"/>
                </a:lnTo>
                <a:lnTo>
                  <a:pt x="16933" y="59267"/>
                </a:lnTo>
                <a:lnTo>
                  <a:pt x="25400" y="59267"/>
                </a:lnTo>
                <a:lnTo>
                  <a:pt x="25400" y="59267"/>
                </a:lnTo>
                <a:lnTo>
                  <a:pt x="25400" y="59267"/>
                </a:lnTo>
                <a:lnTo>
                  <a:pt x="33867" y="59267"/>
                </a:lnTo>
                <a:lnTo>
                  <a:pt x="42333" y="59267"/>
                </a:lnTo>
                <a:lnTo>
                  <a:pt x="42333" y="50800"/>
                </a:lnTo>
                <a:lnTo>
                  <a:pt x="42333" y="50800"/>
                </a:lnTo>
                <a:lnTo>
                  <a:pt x="42333" y="50800"/>
                </a:lnTo>
                <a:lnTo>
                  <a:pt x="42333" y="42334"/>
                </a:lnTo>
                <a:lnTo>
                  <a:pt x="42333" y="42334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25400"/>
                </a:lnTo>
                <a:lnTo>
                  <a:pt x="42333" y="16934"/>
                </a:lnTo>
                <a:lnTo>
                  <a:pt x="42333" y="16934"/>
                </a:lnTo>
                <a:lnTo>
                  <a:pt x="33867" y="16934"/>
                </a:lnTo>
                <a:lnTo>
                  <a:pt x="25400" y="8467"/>
                </a:lnTo>
                <a:lnTo>
                  <a:pt x="25400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25400"/>
                </a:lnTo>
                <a:lnTo>
                  <a:pt x="0" y="33867"/>
                </a:lnTo>
                <a:lnTo>
                  <a:pt x="0" y="33867"/>
                </a:lnTo>
                <a:lnTo>
                  <a:pt x="8467" y="42334"/>
                </a:lnTo>
                <a:lnTo>
                  <a:pt x="8467" y="50800"/>
                </a:lnTo>
                <a:lnTo>
                  <a:pt x="16933" y="50800"/>
                </a:lnTo>
                <a:lnTo>
                  <a:pt x="16933" y="50800"/>
                </a:lnTo>
                <a:lnTo>
                  <a:pt x="16933" y="50800"/>
                </a:lnTo>
                <a:lnTo>
                  <a:pt x="16933" y="50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31333" y="3403600"/>
            <a:ext cx="93135" cy="76201"/>
          </a:xfrm>
          <a:custGeom>
            <a:avLst/>
            <a:gdLst/>
            <a:ahLst/>
            <a:cxnLst/>
            <a:rect l="0" t="0" r="0" b="0"/>
            <a:pathLst>
              <a:path w="93135" h="76201">
                <a:moveTo>
                  <a:pt x="16934" y="33867"/>
                </a:moveTo>
                <a:lnTo>
                  <a:pt x="16934" y="33867"/>
                </a:lnTo>
                <a:lnTo>
                  <a:pt x="16934" y="33867"/>
                </a:lnTo>
                <a:lnTo>
                  <a:pt x="16934" y="33867"/>
                </a:lnTo>
                <a:lnTo>
                  <a:pt x="16934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25400"/>
                </a:lnTo>
                <a:lnTo>
                  <a:pt x="16934" y="33867"/>
                </a:lnTo>
                <a:lnTo>
                  <a:pt x="16934" y="33867"/>
                </a:lnTo>
                <a:lnTo>
                  <a:pt x="16934" y="42333"/>
                </a:lnTo>
                <a:lnTo>
                  <a:pt x="25400" y="50800"/>
                </a:lnTo>
                <a:lnTo>
                  <a:pt x="25400" y="59267"/>
                </a:lnTo>
                <a:lnTo>
                  <a:pt x="33867" y="67733"/>
                </a:lnTo>
                <a:lnTo>
                  <a:pt x="33867" y="67733"/>
                </a:lnTo>
                <a:lnTo>
                  <a:pt x="42334" y="67733"/>
                </a:lnTo>
                <a:lnTo>
                  <a:pt x="50800" y="76200"/>
                </a:lnTo>
                <a:lnTo>
                  <a:pt x="59267" y="76200"/>
                </a:lnTo>
                <a:lnTo>
                  <a:pt x="67734" y="76200"/>
                </a:lnTo>
                <a:lnTo>
                  <a:pt x="76200" y="67733"/>
                </a:lnTo>
                <a:lnTo>
                  <a:pt x="76200" y="67733"/>
                </a:lnTo>
                <a:lnTo>
                  <a:pt x="84667" y="59267"/>
                </a:lnTo>
                <a:lnTo>
                  <a:pt x="84667" y="59267"/>
                </a:lnTo>
                <a:lnTo>
                  <a:pt x="93134" y="50800"/>
                </a:lnTo>
                <a:lnTo>
                  <a:pt x="93134" y="42333"/>
                </a:lnTo>
                <a:lnTo>
                  <a:pt x="93134" y="33867"/>
                </a:lnTo>
                <a:lnTo>
                  <a:pt x="93134" y="33867"/>
                </a:lnTo>
                <a:lnTo>
                  <a:pt x="84667" y="25400"/>
                </a:lnTo>
                <a:lnTo>
                  <a:pt x="84667" y="16933"/>
                </a:lnTo>
                <a:lnTo>
                  <a:pt x="76200" y="16933"/>
                </a:lnTo>
                <a:lnTo>
                  <a:pt x="76200" y="8467"/>
                </a:lnTo>
                <a:lnTo>
                  <a:pt x="67734" y="8467"/>
                </a:lnTo>
                <a:lnTo>
                  <a:pt x="59267" y="8467"/>
                </a:lnTo>
                <a:lnTo>
                  <a:pt x="50800" y="8467"/>
                </a:lnTo>
                <a:lnTo>
                  <a:pt x="42334" y="0"/>
                </a:lnTo>
                <a:lnTo>
                  <a:pt x="33867" y="8467"/>
                </a:lnTo>
                <a:lnTo>
                  <a:pt x="33867" y="8467"/>
                </a:lnTo>
                <a:lnTo>
                  <a:pt x="25400" y="8467"/>
                </a:lnTo>
                <a:lnTo>
                  <a:pt x="16934" y="8467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25400"/>
                </a:lnTo>
                <a:lnTo>
                  <a:pt x="16934" y="25400"/>
                </a:lnTo>
                <a:lnTo>
                  <a:pt x="16934" y="33867"/>
                </a:lnTo>
                <a:lnTo>
                  <a:pt x="25400" y="42333"/>
                </a:lnTo>
                <a:lnTo>
                  <a:pt x="33867" y="50800"/>
                </a:lnTo>
                <a:lnTo>
                  <a:pt x="33867" y="50800"/>
                </a:lnTo>
                <a:lnTo>
                  <a:pt x="42334" y="50800"/>
                </a:lnTo>
                <a:lnTo>
                  <a:pt x="50800" y="50800"/>
                </a:lnTo>
                <a:lnTo>
                  <a:pt x="59267" y="50800"/>
                </a:lnTo>
                <a:lnTo>
                  <a:pt x="67734" y="50800"/>
                </a:lnTo>
                <a:lnTo>
                  <a:pt x="67734" y="50800"/>
                </a:lnTo>
                <a:lnTo>
                  <a:pt x="67734" y="42333"/>
                </a:lnTo>
                <a:lnTo>
                  <a:pt x="67734" y="42333"/>
                </a:lnTo>
                <a:lnTo>
                  <a:pt x="67734" y="33867"/>
                </a:lnTo>
                <a:lnTo>
                  <a:pt x="67734" y="33867"/>
                </a:lnTo>
                <a:lnTo>
                  <a:pt x="67734" y="25400"/>
                </a:lnTo>
                <a:lnTo>
                  <a:pt x="59267" y="25400"/>
                </a:lnTo>
                <a:lnTo>
                  <a:pt x="50800" y="16933"/>
                </a:lnTo>
                <a:lnTo>
                  <a:pt x="42334" y="8467"/>
                </a:lnTo>
                <a:lnTo>
                  <a:pt x="33867" y="8467"/>
                </a:lnTo>
                <a:lnTo>
                  <a:pt x="25400" y="8467"/>
                </a:lnTo>
                <a:lnTo>
                  <a:pt x="16934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25400"/>
                </a:lnTo>
                <a:lnTo>
                  <a:pt x="0" y="33867"/>
                </a:lnTo>
                <a:lnTo>
                  <a:pt x="0" y="42333"/>
                </a:lnTo>
                <a:lnTo>
                  <a:pt x="0" y="42333"/>
                </a:lnTo>
                <a:lnTo>
                  <a:pt x="8467" y="50800"/>
                </a:lnTo>
                <a:lnTo>
                  <a:pt x="16934" y="50800"/>
                </a:lnTo>
                <a:lnTo>
                  <a:pt x="16934" y="50800"/>
                </a:lnTo>
                <a:lnTo>
                  <a:pt x="25400" y="50800"/>
                </a:lnTo>
                <a:lnTo>
                  <a:pt x="33867" y="50800"/>
                </a:lnTo>
                <a:lnTo>
                  <a:pt x="33867" y="50800"/>
                </a:lnTo>
                <a:lnTo>
                  <a:pt x="42334" y="42333"/>
                </a:lnTo>
                <a:lnTo>
                  <a:pt x="33867" y="42333"/>
                </a:lnTo>
                <a:lnTo>
                  <a:pt x="33867" y="33867"/>
                </a:lnTo>
                <a:lnTo>
                  <a:pt x="25400" y="33867"/>
                </a:lnTo>
                <a:lnTo>
                  <a:pt x="25400" y="33867"/>
                </a:lnTo>
                <a:lnTo>
                  <a:pt x="16934" y="33867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049867" y="3412067"/>
            <a:ext cx="3352801" cy="67734"/>
          </a:xfrm>
          <a:custGeom>
            <a:avLst/>
            <a:gdLst/>
            <a:ahLst/>
            <a:cxnLst/>
            <a:rect l="0" t="0" r="0" b="0"/>
            <a:pathLst>
              <a:path w="3352801" h="67734">
                <a:moveTo>
                  <a:pt x="0" y="8466"/>
                </a:moveTo>
                <a:lnTo>
                  <a:pt x="8466" y="8466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33866" y="16933"/>
                </a:lnTo>
                <a:lnTo>
                  <a:pt x="42333" y="16933"/>
                </a:lnTo>
                <a:lnTo>
                  <a:pt x="50800" y="16933"/>
                </a:lnTo>
                <a:lnTo>
                  <a:pt x="59266" y="16933"/>
                </a:lnTo>
                <a:lnTo>
                  <a:pt x="67733" y="16933"/>
                </a:lnTo>
                <a:lnTo>
                  <a:pt x="76200" y="8466"/>
                </a:lnTo>
                <a:lnTo>
                  <a:pt x="93133" y="8466"/>
                </a:lnTo>
                <a:lnTo>
                  <a:pt x="101600" y="8466"/>
                </a:lnTo>
                <a:lnTo>
                  <a:pt x="118533" y="8466"/>
                </a:lnTo>
                <a:lnTo>
                  <a:pt x="127000" y="8466"/>
                </a:lnTo>
                <a:lnTo>
                  <a:pt x="152400" y="8466"/>
                </a:lnTo>
                <a:lnTo>
                  <a:pt x="160866" y="8466"/>
                </a:lnTo>
                <a:lnTo>
                  <a:pt x="177800" y="8466"/>
                </a:lnTo>
                <a:lnTo>
                  <a:pt x="194733" y="8466"/>
                </a:lnTo>
                <a:lnTo>
                  <a:pt x="211666" y="8466"/>
                </a:lnTo>
                <a:lnTo>
                  <a:pt x="228600" y="8466"/>
                </a:lnTo>
                <a:lnTo>
                  <a:pt x="245533" y="8466"/>
                </a:lnTo>
                <a:lnTo>
                  <a:pt x="262466" y="16933"/>
                </a:lnTo>
                <a:lnTo>
                  <a:pt x="279400" y="16933"/>
                </a:lnTo>
                <a:lnTo>
                  <a:pt x="296333" y="16933"/>
                </a:lnTo>
                <a:lnTo>
                  <a:pt x="313266" y="16933"/>
                </a:lnTo>
                <a:lnTo>
                  <a:pt x="330200" y="16933"/>
                </a:lnTo>
                <a:lnTo>
                  <a:pt x="347133" y="16933"/>
                </a:lnTo>
                <a:lnTo>
                  <a:pt x="364066" y="16933"/>
                </a:lnTo>
                <a:lnTo>
                  <a:pt x="381000" y="25400"/>
                </a:lnTo>
                <a:lnTo>
                  <a:pt x="397933" y="25400"/>
                </a:lnTo>
                <a:lnTo>
                  <a:pt x="414866" y="25400"/>
                </a:lnTo>
                <a:lnTo>
                  <a:pt x="431800" y="25400"/>
                </a:lnTo>
                <a:lnTo>
                  <a:pt x="448733" y="25400"/>
                </a:lnTo>
                <a:lnTo>
                  <a:pt x="457200" y="25400"/>
                </a:lnTo>
                <a:lnTo>
                  <a:pt x="474133" y="25400"/>
                </a:lnTo>
                <a:lnTo>
                  <a:pt x="491066" y="25400"/>
                </a:lnTo>
                <a:lnTo>
                  <a:pt x="508000" y="33866"/>
                </a:lnTo>
                <a:lnTo>
                  <a:pt x="524933" y="33866"/>
                </a:lnTo>
                <a:lnTo>
                  <a:pt x="541866" y="33866"/>
                </a:lnTo>
                <a:lnTo>
                  <a:pt x="558800" y="33866"/>
                </a:lnTo>
                <a:lnTo>
                  <a:pt x="575733" y="33866"/>
                </a:lnTo>
                <a:lnTo>
                  <a:pt x="592666" y="25400"/>
                </a:lnTo>
                <a:lnTo>
                  <a:pt x="609600" y="25400"/>
                </a:lnTo>
                <a:lnTo>
                  <a:pt x="626533" y="25400"/>
                </a:lnTo>
                <a:lnTo>
                  <a:pt x="651933" y="25400"/>
                </a:lnTo>
                <a:lnTo>
                  <a:pt x="668866" y="25400"/>
                </a:lnTo>
                <a:lnTo>
                  <a:pt x="685800" y="25400"/>
                </a:lnTo>
                <a:lnTo>
                  <a:pt x="702733" y="25400"/>
                </a:lnTo>
                <a:lnTo>
                  <a:pt x="719666" y="25400"/>
                </a:lnTo>
                <a:lnTo>
                  <a:pt x="736600" y="25400"/>
                </a:lnTo>
                <a:lnTo>
                  <a:pt x="762000" y="25400"/>
                </a:lnTo>
                <a:lnTo>
                  <a:pt x="778933" y="25400"/>
                </a:lnTo>
                <a:lnTo>
                  <a:pt x="795866" y="25400"/>
                </a:lnTo>
                <a:lnTo>
                  <a:pt x="812800" y="16933"/>
                </a:lnTo>
                <a:lnTo>
                  <a:pt x="829733" y="16933"/>
                </a:lnTo>
                <a:lnTo>
                  <a:pt x="846666" y="16933"/>
                </a:lnTo>
                <a:lnTo>
                  <a:pt x="863600" y="16933"/>
                </a:lnTo>
                <a:lnTo>
                  <a:pt x="889000" y="16933"/>
                </a:lnTo>
                <a:lnTo>
                  <a:pt x="905933" y="16933"/>
                </a:lnTo>
                <a:lnTo>
                  <a:pt x="922866" y="8466"/>
                </a:lnTo>
                <a:lnTo>
                  <a:pt x="939800" y="8466"/>
                </a:lnTo>
                <a:lnTo>
                  <a:pt x="956733" y="8466"/>
                </a:lnTo>
                <a:lnTo>
                  <a:pt x="973666" y="8466"/>
                </a:lnTo>
                <a:lnTo>
                  <a:pt x="990600" y="8466"/>
                </a:lnTo>
                <a:lnTo>
                  <a:pt x="1007533" y="8466"/>
                </a:lnTo>
                <a:lnTo>
                  <a:pt x="1024466" y="8466"/>
                </a:lnTo>
                <a:lnTo>
                  <a:pt x="1041400" y="8466"/>
                </a:lnTo>
                <a:lnTo>
                  <a:pt x="1058333" y="8466"/>
                </a:lnTo>
                <a:lnTo>
                  <a:pt x="1075266" y="8466"/>
                </a:lnTo>
                <a:lnTo>
                  <a:pt x="1092200" y="8466"/>
                </a:lnTo>
                <a:lnTo>
                  <a:pt x="1109133" y="0"/>
                </a:lnTo>
                <a:lnTo>
                  <a:pt x="1117600" y="0"/>
                </a:lnTo>
                <a:lnTo>
                  <a:pt x="1134533" y="0"/>
                </a:lnTo>
                <a:lnTo>
                  <a:pt x="1151466" y="0"/>
                </a:lnTo>
                <a:lnTo>
                  <a:pt x="1168400" y="0"/>
                </a:lnTo>
                <a:lnTo>
                  <a:pt x="1185333" y="0"/>
                </a:lnTo>
                <a:lnTo>
                  <a:pt x="1193800" y="0"/>
                </a:lnTo>
                <a:lnTo>
                  <a:pt x="1210733" y="0"/>
                </a:lnTo>
                <a:lnTo>
                  <a:pt x="1227666" y="0"/>
                </a:lnTo>
                <a:lnTo>
                  <a:pt x="1244600" y="0"/>
                </a:lnTo>
                <a:lnTo>
                  <a:pt x="1261533" y="0"/>
                </a:lnTo>
                <a:lnTo>
                  <a:pt x="1270000" y="0"/>
                </a:lnTo>
                <a:lnTo>
                  <a:pt x="1286933" y="0"/>
                </a:lnTo>
                <a:lnTo>
                  <a:pt x="1303866" y="0"/>
                </a:lnTo>
                <a:lnTo>
                  <a:pt x="1320800" y="0"/>
                </a:lnTo>
                <a:lnTo>
                  <a:pt x="1337733" y="0"/>
                </a:lnTo>
                <a:lnTo>
                  <a:pt x="1354666" y="0"/>
                </a:lnTo>
                <a:lnTo>
                  <a:pt x="1371600" y="0"/>
                </a:lnTo>
                <a:lnTo>
                  <a:pt x="1388533" y="0"/>
                </a:lnTo>
                <a:lnTo>
                  <a:pt x="1405466" y="0"/>
                </a:lnTo>
                <a:lnTo>
                  <a:pt x="1422400" y="0"/>
                </a:lnTo>
                <a:lnTo>
                  <a:pt x="1439333" y="0"/>
                </a:lnTo>
                <a:lnTo>
                  <a:pt x="1456266" y="0"/>
                </a:lnTo>
                <a:lnTo>
                  <a:pt x="1473200" y="0"/>
                </a:lnTo>
                <a:lnTo>
                  <a:pt x="1490133" y="0"/>
                </a:lnTo>
                <a:lnTo>
                  <a:pt x="1498600" y="0"/>
                </a:lnTo>
                <a:lnTo>
                  <a:pt x="1524000" y="0"/>
                </a:lnTo>
                <a:lnTo>
                  <a:pt x="1532466" y="0"/>
                </a:lnTo>
                <a:lnTo>
                  <a:pt x="1549400" y="0"/>
                </a:lnTo>
                <a:lnTo>
                  <a:pt x="1566333" y="0"/>
                </a:lnTo>
                <a:lnTo>
                  <a:pt x="1583266" y="0"/>
                </a:lnTo>
                <a:lnTo>
                  <a:pt x="1600200" y="8466"/>
                </a:lnTo>
                <a:lnTo>
                  <a:pt x="1617133" y="8466"/>
                </a:lnTo>
                <a:lnTo>
                  <a:pt x="1634066" y="8466"/>
                </a:lnTo>
                <a:lnTo>
                  <a:pt x="1651000" y="8466"/>
                </a:lnTo>
                <a:lnTo>
                  <a:pt x="1667933" y="8466"/>
                </a:lnTo>
                <a:lnTo>
                  <a:pt x="1684866" y="8466"/>
                </a:lnTo>
                <a:lnTo>
                  <a:pt x="1701800" y="8466"/>
                </a:lnTo>
                <a:lnTo>
                  <a:pt x="1710266" y="8466"/>
                </a:lnTo>
                <a:lnTo>
                  <a:pt x="1727200" y="8466"/>
                </a:lnTo>
                <a:lnTo>
                  <a:pt x="1744133" y="8466"/>
                </a:lnTo>
                <a:lnTo>
                  <a:pt x="1761066" y="8466"/>
                </a:lnTo>
                <a:lnTo>
                  <a:pt x="1778000" y="8466"/>
                </a:lnTo>
                <a:lnTo>
                  <a:pt x="1794933" y="8466"/>
                </a:lnTo>
                <a:lnTo>
                  <a:pt x="1811866" y="8466"/>
                </a:lnTo>
                <a:lnTo>
                  <a:pt x="1837266" y="8466"/>
                </a:lnTo>
                <a:lnTo>
                  <a:pt x="1854200" y="8466"/>
                </a:lnTo>
                <a:lnTo>
                  <a:pt x="1871133" y="8466"/>
                </a:lnTo>
                <a:lnTo>
                  <a:pt x="1879600" y="8466"/>
                </a:lnTo>
                <a:lnTo>
                  <a:pt x="1905000" y="16933"/>
                </a:lnTo>
                <a:lnTo>
                  <a:pt x="1921933" y="16933"/>
                </a:lnTo>
                <a:lnTo>
                  <a:pt x="1938866" y="16933"/>
                </a:lnTo>
                <a:lnTo>
                  <a:pt x="1955800" y="16933"/>
                </a:lnTo>
                <a:lnTo>
                  <a:pt x="1972733" y="16933"/>
                </a:lnTo>
                <a:lnTo>
                  <a:pt x="1998133" y="16933"/>
                </a:lnTo>
                <a:lnTo>
                  <a:pt x="2015066" y="16933"/>
                </a:lnTo>
                <a:lnTo>
                  <a:pt x="2032000" y="16933"/>
                </a:lnTo>
                <a:lnTo>
                  <a:pt x="2048933" y="16933"/>
                </a:lnTo>
                <a:lnTo>
                  <a:pt x="2065866" y="16933"/>
                </a:lnTo>
                <a:lnTo>
                  <a:pt x="2082800" y="25400"/>
                </a:lnTo>
                <a:lnTo>
                  <a:pt x="2108200" y="25400"/>
                </a:lnTo>
                <a:lnTo>
                  <a:pt x="2125133" y="25400"/>
                </a:lnTo>
                <a:lnTo>
                  <a:pt x="2142066" y="25400"/>
                </a:lnTo>
                <a:lnTo>
                  <a:pt x="2167466" y="25400"/>
                </a:lnTo>
                <a:lnTo>
                  <a:pt x="2184400" y="25400"/>
                </a:lnTo>
                <a:lnTo>
                  <a:pt x="2201333" y="33866"/>
                </a:lnTo>
                <a:lnTo>
                  <a:pt x="2218266" y="33866"/>
                </a:lnTo>
                <a:lnTo>
                  <a:pt x="2243666" y="33866"/>
                </a:lnTo>
                <a:lnTo>
                  <a:pt x="2260600" y="33866"/>
                </a:lnTo>
                <a:lnTo>
                  <a:pt x="2277533" y="33866"/>
                </a:lnTo>
                <a:lnTo>
                  <a:pt x="2294466" y="42333"/>
                </a:lnTo>
                <a:lnTo>
                  <a:pt x="2311400" y="42333"/>
                </a:lnTo>
                <a:lnTo>
                  <a:pt x="2328333" y="42333"/>
                </a:lnTo>
                <a:lnTo>
                  <a:pt x="2353733" y="42333"/>
                </a:lnTo>
                <a:lnTo>
                  <a:pt x="2370666" y="42333"/>
                </a:lnTo>
                <a:lnTo>
                  <a:pt x="2387600" y="42333"/>
                </a:lnTo>
                <a:lnTo>
                  <a:pt x="2404533" y="50800"/>
                </a:lnTo>
                <a:lnTo>
                  <a:pt x="2429933" y="50800"/>
                </a:lnTo>
                <a:lnTo>
                  <a:pt x="2446866" y="50800"/>
                </a:lnTo>
                <a:lnTo>
                  <a:pt x="2463800" y="50800"/>
                </a:lnTo>
                <a:lnTo>
                  <a:pt x="2489200" y="59266"/>
                </a:lnTo>
                <a:lnTo>
                  <a:pt x="2506133" y="59266"/>
                </a:lnTo>
                <a:lnTo>
                  <a:pt x="2523066" y="59266"/>
                </a:lnTo>
                <a:lnTo>
                  <a:pt x="2548466" y="59266"/>
                </a:lnTo>
                <a:lnTo>
                  <a:pt x="2565400" y="59266"/>
                </a:lnTo>
                <a:lnTo>
                  <a:pt x="2582333" y="67733"/>
                </a:lnTo>
                <a:lnTo>
                  <a:pt x="2607733" y="67733"/>
                </a:lnTo>
                <a:lnTo>
                  <a:pt x="2624666" y="67733"/>
                </a:lnTo>
                <a:lnTo>
                  <a:pt x="2641600" y="67733"/>
                </a:lnTo>
                <a:lnTo>
                  <a:pt x="2658533" y="67733"/>
                </a:lnTo>
                <a:lnTo>
                  <a:pt x="2683933" y="67733"/>
                </a:lnTo>
                <a:lnTo>
                  <a:pt x="2700866" y="67733"/>
                </a:lnTo>
                <a:lnTo>
                  <a:pt x="2717800" y="67733"/>
                </a:lnTo>
                <a:lnTo>
                  <a:pt x="2734733" y="67733"/>
                </a:lnTo>
                <a:lnTo>
                  <a:pt x="2751666" y="67733"/>
                </a:lnTo>
                <a:lnTo>
                  <a:pt x="2768600" y="67733"/>
                </a:lnTo>
                <a:lnTo>
                  <a:pt x="2785533" y="67733"/>
                </a:lnTo>
                <a:lnTo>
                  <a:pt x="2802466" y="67733"/>
                </a:lnTo>
                <a:lnTo>
                  <a:pt x="2827866" y="67733"/>
                </a:lnTo>
                <a:lnTo>
                  <a:pt x="2844800" y="67733"/>
                </a:lnTo>
                <a:lnTo>
                  <a:pt x="2853266" y="59266"/>
                </a:lnTo>
                <a:lnTo>
                  <a:pt x="2878666" y="59266"/>
                </a:lnTo>
                <a:lnTo>
                  <a:pt x="2895600" y="59266"/>
                </a:lnTo>
                <a:lnTo>
                  <a:pt x="2904066" y="59266"/>
                </a:lnTo>
                <a:lnTo>
                  <a:pt x="2929466" y="59266"/>
                </a:lnTo>
                <a:lnTo>
                  <a:pt x="2937933" y="59266"/>
                </a:lnTo>
                <a:lnTo>
                  <a:pt x="2954866" y="59266"/>
                </a:lnTo>
                <a:lnTo>
                  <a:pt x="2980266" y="59266"/>
                </a:lnTo>
                <a:lnTo>
                  <a:pt x="2988733" y="59266"/>
                </a:lnTo>
                <a:lnTo>
                  <a:pt x="3005666" y="50800"/>
                </a:lnTo>
                <a:lnTo>
                  <a:pt x="3022600" y="50800"/>
                </a:lnTo>
                <a:lnTo>
                  <a:pt x="3039533" y="50800"/>
                </a:lnTo>
                <a:lnTo>
                  <a:pt x="3056466" y="50800"/>
                </a:lnTo>
                <a:lnTo>
                  <a:pt x="3064933" y="50800"/>
                </a:lnTo>
                <a:lnTo>
                  <a:pt x="3081866" y="50800"/>
                </a:lnTo>
                <a:lnTo>
                  <a:pt x="3098800" y="50800"/>
                </a:lnTo>
                <a:lnTo>
                  <a:pt x="3115733" y="50800"/>
                </a:lnTo>
                <a:lnTo>
                  <a:pt x="3132666" y="50800"/>
                </a:lnTo>
                <a:lnTo>
                  <a:pt x="3149600" y="50800"/>
                </a:lnTo>
                <a:lnTo>
                  <a:pt x="3158066" y="50800"/>
                </a:lnTo>
                <a:lnTo>
                  <a:pt x="3175000" y="59266"/>
                </a:lnTo>
                <a:lnTo>
                  <a:pt x="3183466" y="59266"/>
                </a:lnTo>
                <a:lnTo>
                  <a:pt x="3200400" y="59266"/>
                </a:lnTo>
                <a:lnTo>
                  <a:pt x="3217333" y="59266"/>
                </a:lnTo>
                <a:lnTo>
                  <a:pt x="3225800" y="59266"/>
                </a:lnTo>
                <a:lnTo>
                  <a:pt x="3242733" y="59266"/>
                </a:lnTo>
                <a:lnTo>
                  <a:pt x="3259666" y="59266"/>
                </a:lnTo>
                <a:lnTo>
                  <a:pt x="3268133" y="59266"/>
                </a:lnTo>
                <a:lnTo>
                  <a:pt x="3276600" y="59266"/>
                </a:lnTo>
                <a:lnTo>
                  <a:pt x="3285066" y="59266"/>
                </a:lnTo>
                <a:lnTo>
                  <a:pt x="3302000" y="59266"/>
                </a:lnTo>
                <a:lnTo>
                  <a:pt x="3310466" y="59266"/>
                </a:lnTo>
                <a:lnTo>
                  <a:pt x="3318933" y="59266"/>
                </a:lnTo>
                <a:lnTo>
                  <a:pt x="3327400" y="59266"/>
                </a:lnTo>
                <a:lnTo>
                  <a:pt x="3335866" y="59266"/>
                </a:lnTo>
                <a:lnTo>
                  <a:pt x="3335866" y="59266"/>
                </a:lnTo>
                <a:lnTo>
                  <a:pt x="3344333" y="59266"/>
                </a:lnTo>
                <a:lnTo>
                  <a:pt x="3344333" y="59266"/>
                </a:lnTo>
                <a:lnTo>
                  <a:pt x="3352800" y="59266"/>
                </a:lnTo>
                <a:lnTo>
                  <a:pt x="3352800" y="50800"/>
                </a:lnTo>
                <a:lnTo>
                  <a:pt x="3352800" y="50800"/>
                </a:lnTo>
                <a:lnTo>
                  <a:pt x="3352800" y="50800"/>
                </a:lnTo>
                <a:lnTo>
                  <a:pt x="3352800" y="50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77333" y="838200"/>
            <a:ext cx="296335" cy="270934"/>
          </a:xfrm>
          <a:custGeom>
            <a:avLst/>
            <a:gdLst/>
            <a:ahLst/>
            <a:cxnLst/>
            <a:rect l="0" t="0" r="0" b="0"/>
            <a:pathLst>
              <a:path w="296335" h="270934">
                <a:moveTo>
                  <a:pt x="50800" y="16933"/>
                </a:moveTo>
                <a:lnTo>
                  <a:pt x="50800" y="16933"/>
                </a:lnTo>
                <a:lnTo>
                  <a:pt x="42334" y="16933"/>
                </a:lnTo>
                <a:lnTo>
                  <a:pt x="42334" y="16933"/>
                </a:lnTo>
                <a:lnTo>
                  <a:pt x="42334" y="25400"/>
                </a:lnTo>
                <a:lnTo>
                  <a:pt x="42334" y="25400"/>
                </a:lnTo>
                <a:lnTo>
                  <a:pt x="42334" y="33867"/>
                </a:lnTo>
                <a:lnTo>
                  <a:pt x="42334" y="50800"/>
                </a:lnTo>
                <a:lnTo>
                  <a:pt x="42334" y="67733"/>
                </a:lnTo>
                <a:lnTo>
                  <a:pt x="42334" y="93133"/>
                </a:lnTo>
                <a:lnTo>
                  <a:pt x="42334" y="110067"/>
                </a:lnTo>
                <a:lnTo>
                  <a:pt x="42334" y="135467"/>
                </a:lnTo>
                <a:lnTo>
                  <a:pt x="42334" y="160867"/>
                </a:lnTo>
                <a:lnTo>
                  <a:pt x="33867" y="177800"/>
                </a:lnTo>
                <a:lnTo>
                  <a:pt x="33867" y="203200"/>
                </a:lnTo>
                <a:lnTo>
                  <a:pt x="33867" y="220133"/>
                </a:lnTo>
                <a:lnTo>
                  <a:pt x="25400" y="237067"/>
                </a:lnTo>
                <a:lnTo>
                  <a:pt x="25400" y="245533"/>
                </a:lnTo>
                <a:lnTo>
                  <a:pt x="16934" y="254000"/>
                </a:lnTo>
                <a:lnTo>
                  <a:pt x="16934" y="262467"/>
                </a:lnTo>
                <a:lnTo>
                  <a:pt x="16934" y="270933"/>
                </a:lnTo>
                <a:lnTo>
                  <a:pt x="16934" y="270933"/>
                </a:lnTo>
                <a:lnTo>
                  <a:pt x="16934" y="270933"/>
                </a:lnTo>
                <a:lnTo>
                  <a:pt x="16934" y="262467"/>
                </a:lnTo>
                <a:lnTo>
                  <a:pt x="8467" y="254000"/>
                </a:lnTo>
                <a:lnTo>
                  <a:pt x="8467" y="245533"/>
                </a:lnTo>
                <a:lnTo>
                  <a:pt x="8467" y="228600"/>
                </a:lnTo>
                <a:lnTo>
                  <a:pt x="8467" y="211667"/>
                </a:lnTo>
                <a:lnTo>
                  <a:pt x="8467" y="194733"/>
                </a:lnTo>
                <a:lnTo>
                  <a:pt x="0" y="169333"/>
                </a:lnTo>
                <a:lnTo>
                  <a:pt x="0" y="143933"/>
                </a:lnTo>
                <a:lnTo>
                  <a:pt x="0" y="127000"/>
                </a:lnTo>
                <a:lnTo>
                  <a:pt x="0" y="101600"/>
                </a:lnTo>
                <a:lnTo>
                  <a:pt x="0" y="84667"/>
                </a:lnTo>
                <a:lnTo>
                  <a:pt x="8467" y="67733"/>
                </a:lnTo>
                <a:lnTo>
                  <a:pt x="8467" y="50800"/>
                </a:lnTo>
                <a:lnTo>
                  <a:pt x="16934" y="50800"/>
                </a:lnTo>
                <a:lnTo>
                  <a:pt x="25400" y="42333"/>
                </a:lnTo>
                <a:lnTo>
                  <a:pt x="33867" y="42333"/>
                </a:lnTo>
                <a:lnTo>
                  <a:pt x="42334" y="42333"/>
                </a:lnTo>
                <a:lnTo>
                  <a:pt x="50800" y="50800"/>
                </a:lnTo>
                <a:lnTo>
                  <a:pt x="59267" y="50800"/>
                </a:lnTo>
                <a:lnTo>
                  <a:pt x="76200" y="59267"/>
                </a:lnTo>
                <a:lnTo>
                  <a:pt x="84667" y="67733"/>
                </a:lnTo>
                <a:lnTo>
                  <a:pt x="93134" y="84667"/>
                </a:lnTo>
                <a:lnTo>
                  <a:pt x="101600" y="101600"/>
                </a:lnTo>
                <a:lnTo>
                  <a:pt x="110067" y="118533"/>
                </a:lnTo>
                <a:lnTo>
                  <a:pt x="118534" y="135467"/>
                </a:lnTo>
                <a:lnTo>
                  <a:pt x="118534" y="152400"/>
                </a:lnTo>
                <a:lnTo>
                  <a:pt x="118534" y="169333"/>
                </a:lnTo>
                <a:lnTo>
                  <a:pt x="118534" y="177800"/>
                </a:lnTo>
                <a:lnTo>
                  <a:pt x="118534" y="194733"/>
                </a:lnTo>
                <a:lnTo>
                  <a:pt x="118534" y="203200"/>
                </a:lnTo>
                <a:lnTo>
                  <a:pt x="118534" y="211667"/>
                </a:lnTo>
                <a:lnTo>
                  <a:pt x="118534" y="220133"/>
                </a:lnTo>
                <a:lnTo>
                  <a:pt x="118534" y="220133"/>
                </a:lnTo>
                <a:lnTo>
                  <a:pt x="118534" y="220133"/>
                </a:lnTo>
                <a:lnTo>
                  <a:pt x="118534" y="220133"/>
                </a:lnTo>
                <a:lnTo>
                  <a:pt x="118534" y="220133"/>
                </a:lnTo>
                <a:lnTo>
                  <a:pt x="118534" y="211667"/>
                </a:lnTo>
                <a:lnTo>
                  <a:pt x="127000" y="203200"/>
                </a:lnTo>
                <a:lnTo>
                  <a:pt x="127000" y="186267"/>
                </a:lnTo>
                <a:lnTo>
                  <a:pt x="127000" y="169333"/>
                </a:lnTo>
                <a:lnTo>
                  <a:pt x="135467" y="152400"/>
                </a:lnTo>
                <a:lnTo>
                  <a:pt x="143934" y="127000"/>
                </a:lnTo>
                <a:lnTo>
                  <a:pt x="143934" y="110067"/>
                </a:lnTo>
                <a:lnTo>
                  <a:pt x="143934" y="84667"/>
                </a:lnTo>
                <a:lnTo>
                  <a:pt x="152400" y="59267"/>
                </a:lnTo>
                <a:lnTo>
                  <a:pt x="152400" y="42333"/>
                </a:lnTo>
                <a:lnTo>
                  <a:pt x="160867" y="25400"/>
                </a:lnTo>
                <a:lnTo>
                  <a:pt x="169334" y="8467"/>
                </a:lnTo>
                <a:lnTo>
                  <a:pt x="177800" y="0"/>
                </a:lnTo>
                <a:lnTo>
                  <a:pt x="194734" y="0"/>
                </a:lnTo>
                <a:lnTo>
                  <a:pt x="203200" y="0"/>
                </a:lnTo>
                <a:lnTo>
                  <a:pt x="211667" y="0"/>
                </a:lnTo>
                <a:lnTo>
                  <a:pt x="228600" y="8467"/>
                </a:lnTo>
                <a:lnTo>
                  <a:pt x="237067" y="16933"/>
                </a:lnTo>
                <a:lnTo>
                  <a:pt x="245534" y="33867"/>
                </a:lnTo>
                <a:lnTo>
                  <a:pt x="254000" y="59267"/>
                </a:lnTo>
                <a:lnTo>
                  <a:pt x="262467" y="76200"/>
                </a:lnTo>
                <a:lnTo>
                  <a:pt x="262467" y="101600"/>
                </a:lnTo>
                <a:lnTo>
                  <a:pt x="270934" y="118533"/>
                </a:lnTo>
                <a:lnTo>
                  <a:pt x="270934" y="135467"/>
                </a:lnTo>
                <a:lnTo>
                  <a:pt x="270934" y="152400"/>
                </a:lnTo>
                <a:lnTo>
                  <a:pt x="279400" y="160867"/>
                </a:lnTo>
                <a:lnTo>
                  <a:pt x="279400" y="177800"/>
                </a:lnTo>
                <a:lnTo>
                  <a:pt x="287867" y="186267"/>
                </a:lnTo>
                <a:lnTo>
                  <a:pt x="287867" y="186267"/>
                </a:lnTo>
                <a:lnTo>
                  <a:pt x="287867" y="186267"/>
                </a:lnTo>
                <a:lnTo>
                  <a:pt x="287867" y="186267"/>
                </a:lnTo>
                <a:lnTo>
                  <a:pt x="296334" y="186267"/>
                </a:lnTo>
                <a:lnTo>
                  <a:pt x="296334" y="1862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007533" y="821267"/>
            <a:ext cx="169335" cy="211667"/>
          </a:xfrm>
          <a:custGeom>
            <a:avLst/>
            <a:gdLst/>
            <a:ahLst/>
            <a:cxnLst/>
            <a:rect l="0" t="0" r="0" b="0"/>
            <a:pathLst>
              <a:path w="169335" h="211667">
                <a:moveTo>
                  <a:pt x="118534" y="25400"/>
                </a:moveTo>
                <a:lnTo>
                  <a:pt x="118534" y="25400"/>
                </a:lnTo>
                <a:lnTo>
                  <a:pt x="118534" y="25400"/>
                </a:lnTo>
                <a:lnTo>
                  <a:pt x="110067" y="16933"/>
                </a:lnTo>
                <a:lnTo>
                  <a:pt x="110067" y="8466"/>
                </a:lnTo>
                <a:lnTo>
                  <a:pt x="101600" y="8466"/>
                </a:lnTo>
                <a:lnTo>
                  <a:pt x="101600" y="0"/>
                </a:lnTo>
                <a:lnTo>
                  <a:pt x="93134" y="0"/>
                </a:lnTo>
                <a:lnTo>
                  <a:pt x="84667" y="0"/>
                </a:lnTo>
                <a:lnTo>
                  <a:pt x="67734" y="0"/>
                </a:lnTo>
                <a:lnTo>
                  <a:pt x="50800" y="8466"/>
                </a:lnTo>
                <a:lnTo>
                  <a:pt x="42334" y="16933"/>
                </a:lnTo>
                <a:lnTo>
                  <a:pt x="33867" y="25400"/>
                </a:lnTo>
                <a:lnTo>
                  <a:pt x="16934" y="50800"/>
                </a:lnTo>
                <a:lnTo>
                  <a:pt x="8467" y="67733"/>
                </a:lnTo>
                <a:lnTo>
                  <a:pt x="0" y="84666"/>
                </a:lnTo>
                <a:lnTo>
                  <a:pt x="0" y="110066"/>
                </a:lnTo>
                <a:lnTo>
                  <a:pt x="0" y="135466"/>
                </a:lnTo>
                <a:lnTo>
                  <a:pt x="0" y="152400"/>
                </a:lnTo>
                <a:lnTo>
                  <a:pt x="8467" y="169333"/>
                </a:lnTo>
                <a:lnTo>
                  <a:pt x="16934" y="186266"/>
                </a:lnTo>
                <a:lnTo>
                  <a:pt x="16934" y="194733"/>
                </a:lnTo>
                <a:lnTo>
                  <a:pt x="33867" y="203200"/>
                </a:lnTo>
                <a:lnTo>
                  <a:pt x="42334" y="203200"/>
                </a:lnTo>
                <a:lnTo>
                  <a:pt x="50800" y="211666"/>
                </a:lnTo>
                <a:lnTo>
                  <a:pt x="59267" y="211666"/>
                </a:lnTo>
                <a:lnTo>
                  <a:pt x="67734" y="203200"/>
                </a:lnTo>
                <a:lnTo>
                  <a:pt x="84667" y="203200"/>
                </a:lnTo>
                <a:lnTo>
                  <a:pt x="84667" y="194733"/>
                </a:lnTo>
                <a:lnTo>
                  <a:pt x="93134" y="177800"/>
                </a:lnTo>
                <a:lnTo>
                  <a:pt x="101600" y="160866"/>
                </a:lnTo>
                <a:lnTo>
                  <a:pt x="101600" y="152400"/>
                </a:lnTo>
                <a:lnTo>
                  <a:pt x="101600" y="135466"/>
                </a:lnTo>
                <a:lnTo>
                  <a:pt x="101600" y="118533"/>
                </a:lnTo>
                <a:lnTo>
                  <a:pt x="101600" y="101600"/>
                </a:lnTo>
                <a:lnTo>
                  <a:pt x="93134" y="84666"/>
                </a:lnTo>
                <a:lnTo>
                  <a:pt x="93134" y="67733"/>
                </a:lnTo>
                <a:lnTo>
                  <a:pt x="84667" y="50800"/>
                </a:lnTo>
                <a:lnTo>
                  <a:pt x="84667" y="42333"/>
                </a:lnTo>
                <a:lnTo>
                  <a:pt x="84667" y="33866"/>
                </a:lnTo>
                <a:lnTo>
                  <a:pt x="84667" y="25400"/>
                </a:lnTo>
                <a:lnTo>
                  <a:pt x="84667" y="25400"/>
                </a:lnTo>
                <a:lnTo>
                  <a:pt x="84667" y="33866"/>
                </a:lnTo>
                <a:lnTo>
                  <a:pt x="84667" y="33866"/>
                </a:lnTo>
                <a:lnTo>
                  <a:pt x="84667" y="42333"/>
                </a:lnTo>
                <a:lnTo>
                  <a:pt x="84667" y="50800"/>
                </a:lnTo>
                <a:lnTo>
                  <a:pt x="93134" y="76200"/>
                </a:lnTo>
                <a:lnTo>
                  <a:pt x="93134" y="93133"/>
                </a:lnTo>
                <a:lnTo>
                  <a:pt x="101600" y="110066"/>
                </a:lnTo>
                <a:lnTo>
                  <a:pt x="101600" y="135466"/>
                </a:lnTo>
                <a:lnTo>
                  <a:pt x="110067" y="152400"/>
                </a:lnTo>
                <a:lnTo>
                  <a:pt x="118534" y="169333"/>
                </a:lnTo>
                <a:lnTo>
                  <a:pt x="118534" y="186266"/>
                </a:lnTo>
                <a:lnTo>
                  <a:pt x="135467" y="194733"/>
                </a:lnTo>
                <a:lnTo>
                  <a:pt x="135467" y="203200"/>
                </a:lnTo>
                <a:lnTo>
                  <a:pt x="143934" y="211666"/>
                </a:lnTo>
                <a:lnTo>
                  <a:pt x="152400" y="211666"/>
                </a:lnTo>
                <a:lnTo>
                  <a:pt x="160867" y="211666"/>
                </a:lnTo>
                <a:lnTo>
                  <a:pt x="169334" y="203200"/>
                </a:lnTo>
                <a:lnTo>
                  <a:pt x="169334" y="203200"/>
                </a:lnTo>
                <a:lnTo>
                  <a:pt x="169334" y="203200"/>
                </a:lnTo>
                <a:lnTo>
                  <a:pt x="169334" y="203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176867" y="846667"/>
            <a:ext cx="93134" cy="347134"/>
          </a:xfrm>
          <a:custGeom>
            <a:avLst/>
            <a:gdLst/>
            <a:ahLst/>
            <a:cxnLst/>
            <a:rect l="0" t="0" r="0" b="0"/>
            <a:pathLst>
              <a:path w="93134" h="347134">
                <a:moveTo>
                  <a:pt x="67733" y="0"/>
                </a:moveTo>
                <a:lnTo>
                  <a:pt x="67733" y="0"/>
                </a:ln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76200" y="8466"/>
                </a:lnTo>
                <a:lnTo>
                  <a:pt x="76200" y="16933"/>
                </a:lnTo>
                <a:lnTo>
                  <a:pt x="84666" y="25400"/>
                </a:lnTo>
                <a:lnTo>
                  <a:pt x="84666" y="50800"/>
                </a:lnTo>
                <a:lnTo>
                  <a:pt x="84666" y="67733"/>
                </a:lnTo>
                <a:lnTo>
                  <a:pt x="93133" y="93133"/>
                </a:lnTo>
                <a:lnTo>
                  <a:pt x="93133" y="127000"/>
                </a:lnTo>
                <a:lnTo>
                  <a:pt x="93133" y="152400"/>
                </a:lnTo>
                <a:lnTo>
                  <a:pt x="93133" y="186266"/>
                </a:lnTo>
                <a:lnTo>
                  <a:pt x="93133" y="211666"/>
                </a:lnTo>
                <a:lnTo>
                  <a:pt x="93133" y="245533"/>
                </a:lnTo>
                <a:lnTo>
                  <a:pt x="93133" y="262466"/>
                </a:lnTo>
                <a:lnTo>
                  <a:pt x="93133" y="287866"/>
                </a:lnTo>
                <a:lnTo>
                  <a:pt x="84666" y="304800"/>
                </a:lnTo>
                <a:lnTo>
                  <a:pt x="76200" y="321733"/>
                </a:lnTo>
                <a:lnTo>
                  <a:pt x="76200" y="330200"/>
                </a:lnTo>
                <a:lnTo>
                  <a:pt x="67733" y="338666"/>
                </a:lnTo>
                <a:lnTo>
                  <a:pt x="59266" y="347133"/>
                </a:lnTo>
                <a:lnTo>
                  <a:pt x="50800" y="347133"/>
                </a:lnTo>
                <a:lnTo>
                  <a:pt x="42333" y="347133"/>
                </a:lnTo>
                <a:lnTo>
                  <a:pt x="33866" y="347133"/>
                </a:lnTo>
                <a:lnTo>
                  <a:pt x="16933" y="338666"/>
                </a:lnTo>
                <a:lnTo>
                  <a:pt x="8466" y="321733"/>
                </a:lnTo>
                <a:lnTo>
                  <a:pt x="8466" y="321733"/>
                </a:lnTo>
                <a:lnTo>
                  <a:pt x="0" y="313266"/>
                </a:lnTo>
                <a:lnTo>
                  <a:pt x="0" y="3132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236133" y="778933"/>
            <a:ext cx="16935" cy="1"/>
          </a:xfrm>
          <a:custGeom>
            <a:avLst/>
            <a:gdLst/>
            <a:ahLst/>
            <a:cxnLst/>
            <a:rect l="0" t="0" r="0" b="0"/>
            <a:pathLst>
              <a:path w="16935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0"/>
                </a:lnTo>
                <a:lnTo>
                  <a:pt x="1693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337733" y="872067"/>
            <a:ext cx="101601" cy="152401"/>
          </a:xfrm>
          <a:custGeom>
            <a:avLst/>
            <a:gdLst/>
            <a:ahLst/>
            <a:cxnLst/>
            <a:rect l="0" t="0" r="0" b="0"/>
            <a:pathLst>
              <a:path w="101601" h="152401">
                <a:moveTo>
                  <a:pt x="16934" y="0"/>
                </a:moveTo>
                <a:lnTo>
                  <a:pt x="16934" y="0"/>
                </a:lnTo>
                <a:lnTo>
                  <a:pt x="16934" y="0"/>
                </a:lnTo>
                <a:lnTo>
                  <a:pt x="25400" y="0"/>
                </a:lnTo>
                <a:lnTo>
                  <a:pt x="25400" y="8466"/>
                </a:lnTo>
                <a:lnTo>
                  <a:pt x="25400" y="8466"/>
                </a:lnTo>
                <a:lnTo>
                  <a:pt x="16934" y="8466"/>
                </a:lnTo>
                <a:lnTo>
                  <a:pt x="16934" y="16933"/>
                </a:lnTo>
                <a:lnTo>
                  <a:pt x="16934" y="16933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33866"/>
                </a:lnTo>
                <a:lnTo>
                  <a:pt x="8467" y="50800"/>
                </a:lnTo>
                <a:lnTo>
                  <a:pt x="8467" y="59266"/>
                </a:lnTo>
                <a:lnTo>
                  <a:pt x="0" y="76200"/>
                </a:lnTo>
                <a:lnTo>
                  <a:pt x="0" y="84666"/>
                </a:lnTo>
                <a:lnTo>
                  <a:pt x="0" y="101600"/>
                </a:lnTo>
                <a:lnTo>
                  <a:pt x="8467" y="110066"/>
                </a:lnTo>
                <a:lnTo>
                  <a:pt x="8467" y="127000"/>
                </a:lnTo>
                <a:lnTo>
                  <a:pt x="16934" y="135466"/>
                </a:lnTo>
                <a:lnTo>
                  <a:pt x="25400" y="143933"/>
                </a:lnTo>
                <a:lnTo>
                  <a:pt x="42334" y="143933"/>
                </a:lnTo>
                <a:lnTo>
                  <a:pt x="50800" y="152400"/>
                </a:lnTo>
                <a:lnTo>
                  <a:pt x="59267" y="152400"/>
                </a:lnTo>
                <a:lnTo>
                  <a:pt x="67734" y="152400"/>
                </a:lnTo>
                <a:lnTo>
                  <a:pt x="76200" y="143933"/>
                </a:lnTo>
                <a:lnTo>
                  <a:pt x="84667" y="135466"/>
                </a:lnTo>
                <a:lnTo>
                  <a:pt x="93134" y="127000"/>
                </a:lnTo>
                <a:lnTo>
                  <a:pt x="93134" y="127000"/>
                </a:lnTo>
                <a:lnTo>
                  <a:pt x="101600" y="110066"/>
                </a:lnTo>
                <a:lnTo>
                  <a:pt x="93134" y="101600"/>
                </a:lnTo>
                <a:lnTo>
                  <a:pt x="93134" y="84666"/>
                </a:lnTo>
                <a:lnTo>
                  <a:pt x="93134" y="67733"/>
                </a:lnTo>
                <a:lnTo>
                  <a:pt x="84667" y="59266"/>
                </a:lnTo>
                <a:lnTo>
                  <a:pt x="67734" y="42333"/>
                </a:lnTo>
                <a:lnTo>
                  <a:pt x="59267" y="25400"/>
                </a:lnTo>
                <a:lnTo>
                  <a:pt x="50800" y="16933"/>
                </a:lnTo>
                <a:lnTo>
                  <a:pt x="42334" y="8466"/>
                </a:lnTo>
                <a:lnTo>
                  <a:pt x="33867" y="8466"/>
                </a:lnTo>
                <a:lnTo>
                  <a:pt x="25400" y="8466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16933"/>
                </a:lnTo>
                <a:lnTo>
                  <a:pt x="25400" y="16933"/>
                </a:lnTo>
                <a:lnTo>
                  <a:pt x="25400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507067" y="863600"/>
            <a:ext cx="143934" cy="152401"/>
          </a:xfrm>
          <a:custGeom>
            <a:avLst/>
            <a:gdLst/>
            <a:ahLst/>
            <a:cxnLst/>
            <a:rect l="0" t="0" r="0" b="0"/>
            <a:pathLst>
              <a:path w="143934" h="1524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25400"/>
                </a:lnTo>
                <a:lnTo>
                  <a:pt x="16933" y="33867"/>
                </a:lnTo>
                <a:lnTo>
                  <a:pt x="16933" y="42333"/>
                </a:lnTo>
                <a:lnTo>
                  <a:pt x="16933" y="59267"/>
                </a:lnTo>
                <a:lnTo>
                  <a:pt x="16933" y="76200"/>
                </a:lnTo>
                <a:lnTo>
                  <a:pt x="16933" y="101600"/>
                </a:lnTo>
                <a:lnTo>
                  <a:pt x="16933" y="118533"/>
                </a:lnTo>
                <a:lnTo>
                  <a:pt x="16933" y="127000"/>
                </a:lnTo>
                <a:lnTo>
                  <a:pt x="16933" y="143933"/>
                </a:lnTo>
                <a:lnTo>
                  <a:pt x="16933" y="152400"/>
                </a:lnTo>
                <a:lnTo>
                  <a:pt x="25400" y="152400"/>
                </a:lnTo>
                <a:lnTo>
                  <a:pt x="25400" y="152400"/>
                </a:lnTo>
                <a:lnTo>
                  <a:pt x="25400" y="152400"/>
                </a:lnTo>
                <a:lnTo>
                  <a:pt x="16933" y="152400"/>
                </a:lnTo>
                <a:lnTo>
                  <a:pt x="16933" y="152400"/>
                </a:lnTo>
                <a:lnTo>
                  <a:pt x="16933" y="143933"/>
                </a:lnTo>
                <a:lnTo>
                  <a:pt x="16933" y="135467"/>
                </a:lnTo>
                <a:lnTo>
                  <a:pt x="16933" y="118533"/>
                </a:lnTo>
                <a:lnTo>
                  <a:pt x="8466" y="101600"/>
                </a:lnTo>
                <a:lnTo>
                  <a:pt x="8466" y="84667"/>
                </a:lnTo>
                <a:lnTo>
                  <a:pt x="0" y="67733"/>
                </a:lnTo>
                <a:lnTo>
                  <a:pt x="8466" y="50800"/>
                </a:lnTo>
                <a:lnTo>
                  <a:pt x="8466" y="33867"/>
                </a:lnTo>
                <a:lnTo>
                  <a:pt x="16933" y="25400"/>
                </a:lnTo>
                <a:lnTo>
                  <a:pt x="25400" y="8467"/>
                </a:lnTo>
                <a:lnTo>
                  <a:pt x="33866" y="8467"/>
                </a:lnTo>
                <a:lnTo>
                  <a:pt x="42333" y="0"/>
                </a:lnTo>
                <a:lnTo>
                  <a:pt x="59266" y="0"/>
                </a:lnTo>
                <a:lnTo>
                  <a:pt x="76200" y="0"/>
                </a:lnTo>
                <a:lnTo>
                  <a:pt x="93133" y="0"/>
                </a:lnTo>
                <a:lnTo>
                  <a:pt x="110066" y="0"/>
                </a:lnTo>
                <a:lnTo>
                  <a:pt x="118533" y="0"/>
                </a:lnTo>
                <a:lnTo>
                  <a:pt x="127000" y="0"/>
                </a:lnTo>
                <a:lnTo>
                  <a:pt x="135466" y="0"/>
                </a:lnTo>
                <a:lnTo>
                  <a:pt x="143933" y="0"/>
                </a:lnTo>
                <a:lnTo>
                  <a:pt x="143933" y="0"/>
                </a:lnTo>
                <a:lnTo>
                  <a:pt x="143933" y="0"/>
                </a:lnTo>
                <a:lnTo>
                  <a:pt x="1439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888067" y="770467"/>
            <a:ext cx="160867" cy="203201"/>
          </a:xfrm>
          <a:custGeom>
            <a:avLst/>
            <a:gdLst/>
            <a:ahLst/>
            <a:cxnLst/>
            <a:rect l="0" t="0" r="0" b="0"/>
            <a:pathLst>
              <a:path w="160867" h="203201">
                <a:moveTo>
                  <a:pt x="118533" y="59266"/>
                </a:moveTo>
                <a:lnTo>
                  <a:pt x="127000" y="50800"/>
                </a:lnTo>
                <a:lnTo>
                  <a:pt x="127000" y="50800"/>
                </a:lnTo>
                <a:lnTo>
                  <a:pt x="127000" y="50800"/>
                </a:lnTo>
                <a:lnTo>
                  <a:pt x="127000" y="42333"/>
                </a:lnTo>
                <a:lnTo>
                  <a:pt x="127000" y="33866"/>
                </a:lnTo>
                <a:lnTo>
                  <a:pt x="127000" y="25400"/>
                </a:lnTo>
                <a:lnTo>
                  <a:pt x="127000" y="25400"/>
                </a:lnTo>
                <a:lnTo>
                  <a:pt x="118533" y="16933"/>
                </a:lnTo>
                <a:lnTo>
                  <a:pt x="110066" y="8466"/>
                </a:lnTo>
                <a:lnTo>
                  <a:pt x="110066" y="0"/>
                </a:lnTo>
                <a:lnTo>
                  <a:pt x="101600" y="0"/>
                </a:lnTo>
                <a:lnTo>
                  <a:pt x="93133" y="0"/>
                </a:lnTo>
                <a:lnTo>
                  <a:pt x="84666" y="8466"/>
                </a:lnTo>
                <a:lnTo>
                  <a:pt x="67733" y="8466"/>
                </a:lnTo>
                <a:lnTo>
                  <a:pt x="50800" y="16933"/>
                </a:lnTo>
                <a:lnTo>
                  <a:pt x="42333" y="25400"/>
                </a:lnTo>
                <a:lnTo>
                  <a:pt x="25400" y="42333"/>
                </a:lnTo>
                <a:lnTo>
                  <a:pt x="16933" y="59266"/>
                </a:lnTo>
                <a:lnTo>
                  <a:pt x="16933" y="84666"/>
                </a:lnTo>
                <a:lnTo>
                  <a:pt x="0" y="101600"/>
                </a:lnTo>
                <a:lnTo>
                  <a:pt x="0" y="127000"/>
                </a:lnTo>
                <a:lnTo>
                  <a:pt x="0" y="143933"/>
                </a:lnTo>
                <a:lnTo>
                  <a:pt x="0" y="169333"/>
                </a:lnTo>
                <a:lnTo>
                  <a:pt x="0" y="177800"/>
                </a:lnTo>
                <a:lnTo>
                  <a:pt x="8466" y="194733"/>
                </a:lnTo>
                <a:lnTo>
                  <a:pt x="16933" y="203200"/>
                </a:lnTo>
                <a:lnTo>
                  <a:pt x="25400" y="203200"/>
                </a:lnTo>
                <a:lnTo>
                  <a:pt x="33866" y="203200"/>
                </a:lnTo>
                <a:lnTo>
                  <a:pt x="42333" y="203200"/>
                </a:lnTo>
                <a:lnTo>
                  <a:pt x="50800" y="203200"/>
                </a:lnTo>
                <a:lnTo>
                  <a:pt x="59266" y="186266"/>
                </a:lnTo>
                <a:lnTo>
                  <a:pt x="76200" y="177800"/>
                </a:lnTo>
                <a:lnTo>
                  <a:pt x="84666" y="169333"/>
                </a:lnTo>
                <a:lnTo>
                  <a:pt x="84666" y="152400"/>
                </a:lnTo>
                <a:lnTo>
                  <a:pt x="93133" y="135466"/>
                </a:lnTo>
                <a:lnTo>
                  <a:pt x="93133" y="118533"/>
                </a:lnTo>
                <a:lnTo>
                  <a:pt x="93133" y="101600"/>
                </a:lnTo>
                <a:lnTo>
                  <a:pt x="93133" y="76200"/>
                </a:lnTo>
                <a:lnTo>
                  <a:pt x="101600" y="67733"/>
                </a:lnTo>
                <a:lnTo>
                  <a:pt x="101600" y="59266"/>
                </a:lnTo>
                <a:lnTo>
                  <a:pt x="101600" y="50800"/>
                </a:lnTo>
                <a:lnTo>
                  <a:pt x="101600" y="50800"/>
                </a:lnTo>
                <a:lnTo>
                  <a:pt x="101600" y="50800"/>
                </a:lnTo>
                <a:lnTo>
                  <a:pt x="101600" y="50800"/>
                </a:lnTo>
                <a:lnTo>
                  <a:pt x="101600" y="50800"/>
                </a:lnTo>
                <a:lnTo>
                  <a:pt x="101600" y="59266"/>
                </a:lnTo>
                <a:lnTo>
                  <a:pt x="110066" y="67733"/>
                </a:lnTo>
                <a:lnTo>
                  <a:pt x="110066" y="84666"/>
                </a:lnTo>
                <a:lnTo>
                  <a:pt x="110066" y="101600"/>
                </a:lnTo>
                <a:lnTo>
                  <a:pt x="118533" y="118533"/>
                </a:lnTo>
                <a:lnTo>
                  <a:pt x="127000" y="135466"/>
                </a:lnTo>
                <a:lnTo>
                  <a:pt x="127000" y="152400"/>
                </a:lnTo>
                <a:lnTo>
                  <a:pt x="135466" y="169333"/>
                </a:lnTo>
                <a:lnTo>
                  <a:pt x="135466" y="169333"/>
                </a:lnTo>
                <a:lnTo>
                  <a:pt x="135466" y="177800"/>
                </a:lnTo>
                <a:lnTo>
                  <a:pt x="143933" y="177800"/>
                </a:lnTo>
                <a:lnTo>
                  <a:pt x="152400" y="177800"/>
                </a:lnTo>
                <a:lnTo>
                  <a:pt x="160866" y="177800"/>
                </a:lnTo>
                <a:lnTo>
                  <a:pt x="160866" y="177800"/>
                </a:lnTo>
                <a:lnTo>
                  <a:pt x="160866" y="169333"/>
                </a:lnTo>
                <a:lnTo>
                  <a:pt x="160866" y="169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099733" y="770467"/>
            <a:ext cx="110068" cy="203201"/>
          </a:xfrm>
          <a:custGeom>
            <a:avLst/>
            <a:gdLst/>
            <a:ahLst/>
            <a:cxnLst/>
            <a:rect l="0" t="0" r="0" b="0"/>
            <a:pathLst>
              <a:path w="110068" h="203201">
                <a:moveTo>
                  <a:pt x="110067" y="0"/>
                </a:moveTo>
                <a:lnTo>
                  <a:pt x="110067" y="0"/>
                </a:lnTo>
                <a:lnTo>
                  <a:pt x="110067" y="0"/>
                </a:lnTo>
                <a:lnTo>
                  <a:pt x="110067" y="8466"/>
                </a:lnTo>
                <a:lnTo>
                  <a:pt x="110067" y="8466"/>
                </a:lnTo>
                <a:lnTo>
                  <a:pt x="110067" y="16933"/>
                </a:lnTo>
                <a:lnTo>
                  <a:pt x="101600" y="33866"/>
                </a:lnTo>
                <a:lnTo>
                  <a:pt x="93134" y="50800"/>
                </a:lnTo>
                <a:lnTo>
                  <a:pt x="84667" y="76200"/>
                </a:lnTo>
                <a:lnTo>
                  <a:pt x="76200" y="101600"/>
                </a:lnTo>
                <a:lnTo>
                  <a:pt x="59267" y="118533"/>
                </a:lnTo>
                <a:lnTo>
                  <a:pt x="50800" y="152400"/>
                </a:lnTo>
                <a:lnTo>
                  <a:pt x="33867" y="169333"/>
                </a:lnTo>
                <a:lnTo>
                  <a:pt x="25400" y="186266"/>
                </a:lnTo>
                <a:lnTo>
                  <a:pt x="16934" y="194733"/>
                </a:lnTo>
                <a:lnTo>
                  <a:pt x="8467" y="203200"/>
                </a:lnTo>
                <a:lnTo>
                  <a:pt x="0" y="203200"/>
                </a:lnTo>
                <a:lnTo>
                  <a:pt x="0" y="203200"/>
                </a:lnTo>
                <a:lnTo>
                  <a:pt x="0" y="194733"/>
                </a:lnTo>
                <a:lnTo>
                  <a:pt x="0" y="186266"/>
                </a:lnTo>
                <a:lnTo>
                  <a:pt x="0" y="186266"/>
                </a:lnTo>
                <a:lnTo>
                  <a:pt x="0" y="177800"/>
                </a:lnTo>
                <a:lnTo>
                  <a:pt x="0" y="177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108200" y="787400"/>
            <a:ext cx="135468" cy="160868"/>
          </a:xfrm>
          <a:custGeom>
            <a:avLst/>
            <a:gdLst/>
            <a:ahLst/>
            <a:cxnLst/>
            <a:rect l="0" t="0" r="0" b="0"/>
            <a:pathLst>
              <a:path w="135468" h="1608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7" y="16933"/>
                </a:lnTo>
                <a:lnTo>
                  <a:pt x="16933" y="25400"/>
                </a:lnTo>
                <a:lnTo>
                  <a:pt x="16933" y="42333"/>
                </a:lnTo>
                <a:lnTo>
                  <a:pt x="25400" y="59267"/>
                </a:lnTo>
                <a:lnTo>
                  <a:pt x="33867" y="76200"/>
                </a:lnTo>
                <a:lnTo>
                  <a:pt x="42333" y="93133"/>
                </a:lnTo>
                <a:lnTo>
                  <a:pt x="59267" y="110067"/>
                </a:lnTo>
                <a:lnTo>
                  <a:pt x="67733" y="127000"/>
                </a:lnTo>
                <a:lnTo>
                  <a:pt x="76200" y="135467"/>
                </a:lnTo>
                <a:lnTo>
                  <a:pt x="84667" y="152400"/>
                </a:lnTo>
                <a:lnTo>
                  <a:pt x="93133" y="152400"/>
                </a:lnTo>
                <a:lnTo>
                  <a:pt x="101600" y="160867"/>
                </a:lnTo>
                <a:lnTo>
                  <a:pt x="110067" y="152400"/>
                </a:lnTo>
                <a:lnTo>
                  <a:pt x="118533" y="152400"/>
                </a:lnTo>
                <a:lnTo>
                  <a:pt x="127000" y="143933"/>
                </a:lnTo>
                <a:lnTo>
                  <a:pt x="127000" y="143933"/>
                </a:lnTo>
                <a:lnTo>
                  <a:pt x="135467" y="135467"/>
                </a:lnTo>
                <a:lnTo>
                  <a:pt x="135467" y="135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286000" y="804333"/>
            <a:ext cx="16934" cy="160868"/>
          </a:xfrm>
          <a:custGeom>
            <a:avLst/>
            <a:gdLst/>
            <a:ahLst/>
            <a:cxnLst/>
            <a:rect l="0" t="0" r="0" b="0"/>
            <a:pathLst>
              <a:path w="16934" h="1608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8467" y="25400"/>
                </a:lnTo>
                <a:lnTo>
                  <a:pt x="8467" y="42334"/>
                </a:lnTo>
                <a:lnTo>
                  <a:pt x="16933" y="59267"/>
                </a:lnTo>
                <a:lnTo>
                  <a:pt x="16933" y="84667"/>
                </a:lnTo>
                <a:lnTo>
                  <a:pt x="16933" y="101600"/>
                </a:lnTo>
                <a:lnTo>
                  <a:pt x="8467" y="127000"/>
                </a:lnTo>
                <a:lnTo>
                  <a:pt x="8467" y="143934"/>
                </a:lnTo>
                <a:lnTo>
                  <a:pt x="8467" y="152400"/>
                </a:lnTo>
                <a:lnTo>
                  <a:pt x="8467" y="160867"/>
                </a:lnTo>
                <a:lnTo>
                  <a:pt x="8467" y="160867"/>
                </a:lnTo>
                <a:lnTo>
                  <a:pt x="8467" y="160867"/>
                </a:lnTo>
                <a:lnTo>
                  <a:pt x="8467" y="160867"/>
                </a:lnTo>
                <a:lnTo>
                  <a:pt x="16933" y="152400"/>
                </a:lnTo>
                <a:lnTo>
                  <a:pt x="16933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294467" y="736600"/>
            <a:ext cx="50801" cy="16934"/>
          </a:xfrm>
          <a:custGeom>
            <a:avLst/>
            <a:gdLst/>
            <a:ahLst/>
            <a:cxnLst/>
            <a:rect l="0" t="0" r="0" b="0"/>
            <a:pathLst>
              <a:path w="50801" h="16934">
                <a:moveTo>
                  <a:pt x="8466" y="8467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33866" y="16933"/>
                </a:lnTo>
                <a:lnTo>
                  <a:pt x="33866" y="16933"/>
                </a:lnTo>
                <a:lnTo>
                  <a:pt x="50800" y="16933"/>
                </a:lnTo>
                <a:lnTo>
                  <a:pt x="50800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370667" y="728133"/>
            <a:ext cx="152401" cy="203201"/>
          </a:xfrm>
          <a:custGeom>
            <a:avLst/>
            <a:gdLst/>
            <a:ahLst/>
            <a:cxnLst/>
            <a:rect l="0" t="0" r="0" b="0"/>
            <a:pathLst>
              <a:path w="152401" h="203201">
                <a:moveTo>
                  <a:pt x="76200" y="0"/>
                </a:moveTo>
                <a:lnTo>
                  <a:pt x="76200" y="0"/>
                </a:lnTo>
                <a:lnTo>
                  <a:pt x="67733" y="8467"/>
                </a:lnTo>
                <a:lnTo>
                  <a:pt x="67733" y="8467"/>
                </a:lnTo>
                <a:lnTo>
                  <a:pt x="59266" y="8467"/>
                </a:lnTo>
                <a:lnTo>
                  <a:pt x="59266" y="8467"/>
                </a:lnTo>
                <a:lnTo>
                  <a:pt x="50800" y="25400"/>
                </a:lnTo>
                <a:lnTo>
                  <a:pt x="33866" y="33867"/>
                </a:lnTo>
                <a:lnTo>
                  <a:pt x="25400" y="42334"/>
                </a:lnTo>
                <a:lnTo>
                  <a:pt x="16933" y="50800"/>
                </a:lnTo>
                <a:lnTo>
                  <a:pt x="8466" y="59267"/>
                </a:lnTo>
                <a:lnTo>
                  <a:pt x="0" y="67734"/>
                </a:lnTo>
                <a:lnTo>
                  <a:pt x="0" y="67734"/>
                </a:lnTo>
                <a:lnTo>
                  <a:pt x="0" y="76200"/>
                </a:lnTo>
                <a:lnTo>
                  <a:pt x="0" y="84667"/>
                </a:lnTo>
                <a:lnTo>
                  <a:pt x="0" y="84667"/>
                </a:lnTo>
                <a:lnTo>
                  <a:pt x="8466" y="93134"/>
                </a:lnTo>
                <a:lnTo>
                  <a:pt x="16933" y="93134"/>
                </a:lnTo>
                <a:lnTo>
                  <a:pt x="33866" y="101600"/>
                </a:lnTo>
                <a:lnTo>
                  <a:pt x="42333" y="101600"/>
                </a:lnTo>
                <a:lnTo>
                  <a:pt x="67733" y="110067"/>
                </a:lnTo>
                <a:lnTo>
                  <a:pt x="84666" y="110067"/>
                </a:lnTo>
                <a:lnTo>
                  <a:pt x="101600" y="118534"/>
                </a:lnTo>
                <a:lnTo>
                  <a:pt x="118533" y="127000"/>
                </a:lnTo>
                <a:lnTo>
                  <a:pt x="135466" y="143934"/>
                </a:lnTo>
                <a:lnTo>
                  <a:pt x="143933" y="152400"/>
                </a:lnTo>
                <a:lnTo>
                  <a:pt x="143933" y="160867"/>
                </a:lnTo>
                <a:lnTo>
                  <a:pt x="152400" y="169334"/>
                </a:lnTo>
                <a:lnTo>
                  <a:pt x="143933" y="177800"/>
                </a:lnTo>
                <a:lnTo>
                  <a:pt x="143933" y="186267"/>
                </a:lnTo>
                <a:lnTo>
                  <a:pt x="135466" y="186267"/>
                </a:lnTo>
                <a:lnTo>
                  <a:pt x="127000" y="194734"/>
                </a:lnTo>
                <a:lnTo>
                  <a:pt x="110066" y="194734"/>
                </a:lnTo>
                <a:lnTo>
                  <a:pt x="101600" y="194734"/>
                </a:lnTo>
                <a:lnTo>
                  <a:pt x="84666" y="203200"/>
                </a:lnTo>
                <a:lnTo>
                  <a:pt x="67733" y="203200"/>
                </a:lnTo>
                <a:lnTo>
                  <a:pt x="59266" y="203200"/>
                </a:lnTo>
                <a:lnTo>
                  <a:pt x="50800" y="203200"/>
                </a:lnTo>
                <a:lnTo>
                  <a:pt x="42333" y="203200"/>
                </a:lnTo>
                <a:lnTo>
                  <a:pt x="42333" y="203200"/>
                </a:lnTo>
                <a:lnTo>
                  <a:pt x="42333" y="194734"/>
                </a:lnTo>
                <a:lnTo>
                  <a:pt x="42333" y="194734"/>
                </a:lnTo>
                <a:lnTo>
                  <a:pt x="42333" y="194734"/>
                </a:lnTo>
                <a:lnTo>
                  <a:pt x="42333" y="194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641600" y="728133"/>
            <a:ext cx="25401" cy="25401"/>
          </a:xfrm>
          <a:custGeom>
            <a:avLst/>
            <a:gdLst/>
            <a:ahLst/>
            <a:cxnLst/>
            <a:rect l="0" t="0" r="0" b="0"/>
            <a:pathLst>
              <a:path w="25401" h="25401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16934"/>
                </a:lnTo>
                <a:lnTo>
                  <a:pt x="16933" y="25400"/>
                </a:lnTo>
                <a:lnTo>
                  <a:pt x="16933" y="25400"/>
                </a:lnTo>
                <a:lnTo>
                  <a:pt x="25400" y="25400"/>
                </a:lnTo>
                <a:lnTo>
                  <a:pt x="25400" y="25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650067" y="889000"/>
            <a:ext cx="8467" cy="1"/>
          </a:xfrm>
          <a:custGeom>
            <a:avLst/>
            <a:gdLst/>
            <a:ahLst/>
            <a:cxnLst/>
            <a:rect l="0" t="0" r="0" b="0"/>
            <a:pathLst>
              <a:path w="8467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082800" y="3496733"/>
            <a:ext cx="237068" cy="169335"/>
          </a:xfrm>
          <a:custGeom>
            <a:avLst/>
            <a:gdLst/>
            <a:ahLst/>
            <a:cxnLst/>
            <a:rect l="0" t="0" r="0" b="0"/>
            <a:pathLst>
              <a:path w="237068" h="169335">
                <a:moveTo>
                  <a:pt x="0" y="0"/>
                </a:move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16934"/>
                </a:lnTo>
                <a:lnTo>
                  <a:pt x="16933" y="33867"/>
                </a:lnTo>
                <a:lnTo>
                  <a:pt x="16933" y="42334"/>
                </a:lnTo>
                <a:lnTo>
                  <a:pt x="25400" y="50800"/>
                </a:lnTo>
                <a:lnTo>
                  <a:pt x="25400" y="76200"/>
                </a:lnTo>
                <a:lnTo>
                  <a:pt x="33867" y="84667"/>
                </a:lnTo>
                <a:lnTo>
                  <a:pt x="33867" y="101600"/>
                </a:lnTo>
                <a:lnTo>
                  <a:pt x="42333" y="118534"/>
                </a:lnTo>
                <a:lnTo>
                  <a:pt x="42333" y="135467"/>
                </a:lnTo>
                <a:lnTo>
                  <a:pt x="42333" y="152400"/>
                </a:lnTo>
                <a:lnTo>
                  <a:pt x="42333" y="160867"/>
                </a:lnTo>
                <a:lnTo>
                  <a:pt x="42333" y="160867"/>
                </a:lnTo>
                <a:lnTo>
                  <a:pt x="42333" y="169334"/>
                </a:lnTo>
                <a:lnTo>
                  <a:pt x="42333" y="160867"/>
                </a:lnTo>
                <a:lnTo>
                  <a:pt x="42333" y="160867"/>
                </a:lnTo>
                <a:lnTo>
                  <a:pt x="33867" y="152400"/>
                </a:lnTo>
                <a:lnTo>
                  <a:pt x="33867" y="143934"/>
                </a:lnTo>
                <a:lnTo>
                  <a:pt x="33867" y="127000"/>
                </a:lnTo>
                <a:lnTo>
                  <a:pt x="25400" y="118534"/>
                </a:lnTo>
                <a:lnTo>
                  <a:pt x="25400" y="101600"/>
                </a:lnTo>
                <a:lnTo>
                  <a:pt x="25400" y="84667"/>
                </a:lnTo>
                <a:lnTo>
                  <a:pt x="25400" y="67734"/>
                </a:lnTo>
                <a:lnTo>
                  <a:pt x="25400" y="50800"/>
                </a:lnTo>
                <a:lnTo>
                  <a:pt x="33867" y="33867"/>
                </a:lnTo>
                <a:lnTo>
                  <a:pt x="42333" y="16934"/>
                </a:lnTo>
                <a:lnTo>
                  <a:pt x="42333" y="8467"/>
                </a:lnTo>
                <a:lnTo>
                  <a:pt x="50800" y="8467"/>
                </a:lnTo>
                <a:lnTo>
                  <a:pt x="59267" y="8467"/>
                </a:lnTo>
                <a:lnTo>
                  <a:pt x="59267" y="8467"/>
                </a:lnTo>
                <a:lnTo>
                  <a:pt x="67733" y="16934"/>
                </a:lnTo>
                <a:lnTo>
                  <a:pt x="67733" y="16934"/>
                </a:lnTo>
                <a:lnTo>
                  <a:pt x="76200" y="33867"/>
                </a:lnTo>
                <a:lnTo>
                  <a:pt x="84667" y="42334"/>
                </a:lnTo>
                <a:lnTo>
                  <a:pt x="84667" y="59267"/>
                </a:lnTo>
                <a:lnTo>
                  <a:pt x="93133" y="76200"/>
                </a:lnTo>
                <a:lnTo>
                  <a:pt x="93133" y="84667"/>
                </a:lnTo>
                <a:lnTo>
                  <a:pt x="101600" y="93134"/>
                </a:lnTo>
                <a:lnTo>
                  <a:pt x="101600" y="101600"/>
                </a:lnTo>
                <a:lnTo>
                  <a:pt x="101600" y="110067"/>
                </a:lnTo>
                <a:lnTo>
                  <a:pt x="101600" y="118534"/>
                </a:lnTo>
                <a:lnTo>
                  <a:pt x="101600" y="118534"/>
                </a:lnTo>
                <a:lnTo>
                  <a:pt x="101600" y="118534"/>
                </a:lnTo>
                <a:lnTo>
                  <a:pt x="101600" y="118534"/>
                </a:lnTo>
                <a:lnTo>
                  <a:pt x="110067" y="110067"/>
                </a:lnTo>
                <a:lnTo>
                  <a:pt x="110067" y="101600"/>
                </a:lnTo>
                <a:lnTo>
                  <a:pt x="110067" y="93134"/>
                </a:lnTo>
                <a:lnTo>
                  <a:pt x="110067" y="84667"/>
                </a:lnTo>
                <a:lnTo>
                  <a:pt x="118533" y="67734"/>
                </a:lnTo>
                <a:lnTo>
                  <a:pt x="118533" y="50800"/>
                </a:lnTo>
                <a:lnTo>
                  <a:pt x="127000" y="42334"/>
                </a:lnTo>
                <a:lnTo>
                  <a:pt x="135467" y="33867"/>
                </a:lnTo>
                <a:lnTo>
                  <a:pt x="143933" y="33867"/>
                </a:lnTo>
                <a:lnTo>
                  <a:pt x="152400" y="25400"/>
                </a:lnTo>
                <a:lnTo>
                  <a:pt x="160867" y="33867"/>
                </a:lnTo>
                <a:lnTo>
                  <a:pt x="169333" y="33867"/>
                </a:lnTo>
                <a:lnTo>
                  <a:pt x="177800" y="42334"/>
                </a:lnTo>
                <a:lnTo>
                  <a:pt x="186267" y="59267"/>
                </a:lnTo>
                <a:lnTo>
                  <a:pt x="194733" y="67734"/>
                </a:lnTo>
                <a:lnTo>
                  <a:pt x="194733" y="84667"/>
                </a:lnTo>
                <a:lnTo>
                  <a:pt x="203200" y="101600"/>
                </a:lnTo>
                <a:lnTo>
                  <a:pt x="203200" y="110067"/>
                </a:lnTo>
                <a:lnTo>
                  <a:pt x="211667" y="127000"/>
                </a:lnTo>
                <a:lnTo>
                  <a:pt x="211667" y="135467"/>
                </a:lnTo>
                <a:lnTo>
                  <a:pt x="220133" y="135467"/>
                </a:lnTo>
                <a:lnTo>
                  <a:pt x="220133" y="143934"/>
                </a:lnTo>
                <a:lnTo>
                  <a:pt x="228600" y="135467"/>
                </a:lnTo>
                <a:lnTo>
                  <a:pt x="228600" y="135467"/>
                </a:lnTo>
                <a:lnTo>
                  <a:pt x="237067" y="135467"/>
                </a:lnTo>
                <a:lnTo>
                  <a:pt x="237067" y="135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319867" y="3522133"/>
            <a:ext cx="110067" cy="135468"/>
          </a:xfrm>
          <a:custGeom>
            <a:avLst/>
            <a:gdLst/>
            <a:ahLst/>
            <a:cxnLst/>
            <a:rect l="0" t="0" r="0" b="0"/>
            <a:pathLst>
              <a:path w="110067" h="135468">
                <a:moveTo>
                  <a:pt x="76200" y="8467"/>
                </a:moveTo>
                <a:lnTo>
                  <a:pt x="76200" y="8467"/>
                </a:lnTo>
                <a:lnTo>
                  <a:pt x="67733" y="8467"/>
                </a:lnTo>
                <a:lnTo>
                  <a:pt x="59266" y="8467"/>
                </a:lnTo>
                <a:lnTo>
                  <a:pt x="59266" y="0"/>
                </a:lnTo>
                <a:lnTo>
                  <a:pt x="50800" y="0"/>
                </a:lnTo>
                <a:lnTo>
                  <a:pt x="42333" y="8467"/>
                </a:lnTo>
                <a:lnTo>
                  <a:pt x="33866" y="8467"/>
                </a:lnTo>
                <a:lnTo>
                  <a:pt x="25400" y="8467"/>
                </a:lnTo>
                <a:lnTo>
                  <a:pt x="16933" y="25400"/>
                </a:lnTo>
                <a:lnTo>
                  <a:pt x="8466" y="33867"/>
                </a:lnTo>
                <a:lnTo>
                  <a:pt x="0" y="50800"/>
                </a:lnTo>
                <a:lnTo>
                  <a:pt x="0" y="67734"/>
                </a:lnTo>
                <a:lnTo>
                  <a:pt x="0" y="76200"/>
                </a:lnTo>
                <a:lnTo>
                  <a:pt x="0" y="93134"/>
                </a:lnTo>
                <a:lnTo>
                  <a:pt x="8466" y="110067"/>
                </a:lnTo>
                <a:lnTo>
                  <a:pt x="16933" y="118534"/>
                </a:lnTo>
                <a:lnTo>
                  <a:pt x="25400" y="118534"/>
                </a:lnTo>
                <a:lnTo>
                  <a:pt x="42333" y="127000"/>
                </a:lnTo>
                <a:lnTo>
                  <a:pt x="50800" y="127000"/>
                </a:lnTo>
                <a:lnTo>
                  <a:pt x="59266" y="118534"/>
                </a:lnTo>
                <a:lnTo>
                  <a:pt x="67733" y="118534"/>
                </a:lnTo>
                <a:lnTo>
                  <a:pt x="76200" y="110067"/>
                </a:lnTo>
                <a:lnTo>
                  <a:pt x="76200" y="101600"/>
                </a:lnTo>
                <a:lnTo>
                  <a:pt x="84666" y="84667"/>
                </a:lnTo>
                <a:lnTo>
                  <a:pt x="84666" y="76200"/>
                </a:lnTo>
                <a:lnTo>
                  <a:pt x="76200" y="59267"/>
                </a:lnTo>
                <a:lnTo>
                  <a:pt x="76200" y="42334"/>
                </a:lnTo>
                <a:lnTo>
                  <a:pt x="76200" y="33867"/>
                </a:lnTo>
                <a:lnTo>
                  <a:pt x="76200" y="25400"/>
                </a:lnTo>
                <a:lnTo>
                  <a:pt x="76200" y="25400"/>
                </a:lnTo>
                <a:lnTo>
                  <a:pt x="76200" y="25400"/>
                </a:lnTo>
                <a:lnTo>
                  <a:pt x="76200" y="25400"/>
                </a:lnTo>
                <a:lnTo>
                  <a:pt x="67733" y="25400"/>
                </a:lnTo>
                <a:lnTo>
                  <a:pt x="67733" y="33867"/>
                </a:lnTo>
                <a:lnTo>
                  <a:pt x="67733" y="42334"/>
                </a:lnTo>
                <a:lnTo>
                  <a:pt x="67733" y="50800"/>
                </a:lnTo>
                <a:lnTo>
                  <a:pt x="67733" y="67734"/>
                </a:lnTo>
                <a:lnTo>
                  <a:pt x="67733" y="76200"/>
                </a:lnTo>
                <a:lnTo>
                  <a:pt x="76200" y="93134"/>
                </a:lnTo>
                <a:lnTo>
                  <a:pt x="76200" y="101600"/>
                </a:lnTo>
                <a:lnTo>
                  <a:pt x="84666" y="110067"/>
                </a:lnTo>
                <a:lnTo>
                  <a:pt x="84666" y="118534"/>
                </a:lnTo>
                <a:lnTo>
                  <a:pt x="93133" y="127000"/>
                </a:lnTo>
                <a:lnTo>
                  <a:pt x="101600" y="127000"/>
                </a:lnTo>
                <a:lnTo>
                  <a:pt x="101600" y="135467"/>
                </a:lnTo>
                <a:lnTo>
                  <a:pt x="110066" y="135467"/>
                </a:lnTo>
                <a:lnTo>
                  <a:pt x="110066" y="127000"/>
                </a:lnTo>
                <a:lnTo>
                  <a:pt x="110066" y="127000"/>
                </a:lnTo>
                <a:lnTo>
                  <a:pt x="110066" y="127000"/>
                </a:lnTo>
                <a:lnTo>
                  <a:pt x="110066" y="127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438400" y="3522133"/>
            <a:ext cx="84668" cy="220135"/>
          </a:xfrm>
          <a:custGeom>
            <a:avLst/>
            <a:gdLst/>
            <a:ahLst/>
            <a:cxnLst/>
            <a:rect l="0" t="0" r="0" b="0"/>
            <a:pathLst>
              <a:path w="84668" h="220135">
                <a:moveTo>
                  <a:pt x="50800" y="0"/>
                </a:moveTo>
                <a:lnTo>
                  <a:pt x="50800" y="0"/>
                </a:lnTo>
                <a:lnTo>
                  <a:pt x="50800" y="8467"/>
                </a:lnTo>
                <a:lnTo>
                  <a:pt x="50800" y="8467"/>
                </a:lnTo>
                <a:lnTo>
                  <a:pt x="50800" y="8467"/>
                </a:lnTo>
                <a:lnTo>
                  <a:pt x="59267" y="16934"/>
                </a:lnTo>
                <a:lnTo>
                  <a:pt x="59267" y="25400"/>
                </a:lnTo>
                <a:lnTo>
                  <a:pt x="59267" y="33867"/>
                </a:lnTo>
                <a:lnTo>
                  <a:pt x="67733" y="50800"/>
                </a:lnTo>
                <a:lnTo>
                  <a:pt x="76200" y="59267"/>
                </a:lnTo>
                <a:lnTo>
                  <a:pt x="76200" y="76200"/>
                </a:lnTo>
                <a:lnTo>
                  <a:pt x="76200" y="93134"/>
                </a:lnTo>
                <a:lnTo>
                  <a:pt x="84667" y="110067"/>
                </a:lnTo>
                <a:lnTo>
                  <a:pt x="84667" y="127000"/>
                </a:lnTo>
                <a:lnTo>
                  <a:pt x="84667" y="143934"/>
                </a:lnTo>
                <a:lnTo>
                  <a:pt x="84667" y="160867"/>
                </a:lnTo>
                <a:lnTo>
                  <a:pt x="84667" y="177800"/>
                </a:lnTo>
                <a:lnTo>
                  <a:pt x="84667" y="186267"/>
                </a:lnTo>
                <a:lnTo>
                  <a:pt x="76200" y="194734"/>
                </a:lnTo>
                <a:lnTo>
                  <a:pt x="76200" y="211667"/>
                </a:lnTo>
                <a:lnTo>
                  <a:pt x="67733" y="211667"/>
                </a:lnTo>
                <a:lnTo>
                  <a:pt x="59267" y="220134"/>
                </a:lnTo>
                <a:lnTo>
                  <a:pt x="42333" y="220134"/>
                </a:lnTo>
                <a:lnTo>
                  <a:pt x="33867" y="220134"/>
                </a:lnTo>
                <a:lnTo>
                  <a:pt x="25400" y="220134"/>
                </a:lnTo>
                <a:lnTo>
                  <a:pt x="16933" y="211667"/>
                </a:lnTo>
                <a:lnTo>
                  <a:pt x="16933" y="203200"/>
                </a:lnTo>
                <a:lnTo>
                  <a:pt x="8467" y="186267"/>
                </a:lnTo>
                <a:lnTo>
                  <a:pt x="0" y="177800"/>
                </a:lnTo>
                <a:lnTo>
                  <a:pt x="0" y="177800"/>
                </a:lnTo>
                <a:lnTo>
                  <a:pt x="0" y="160867"/>
                </a:lnTo>
                <a:lnTo>
                  <a:pt x="0" y="160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506133" y="3471333"/>
            <a:ext cx="16935" cy="8468"/>
          </a:xfrm>
          <a:custGeom>
            <a:avLst/>
            <a:gdLst/>
            <a:ahLst/>
            <a:cxnLst/>
            <a:rect l="0" t="0" r="0" b="0"/>
            <a:pathLst>
              <a:path w="16935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16934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565400" y="3530600"/>
            <a:ext cx="76201" cy="118534"/>
          </a:xfrm>
          <a:custGeom>
            <a:avLst/>
            <a:gdLst/>
            <a:ahLst/>
            <a:cxnLst/>
            <a:rect l="0" t="0" r="0" b="0"/>
            <a:pathLst>
              <a:path w="76201" h="118534">
                <a:moveTo>
                  <a:pt x="33867" y="0"/>
                </a:moveTo>
                <a:lnTo>
                  <a:pt x="33867" y="8467"/>
                </a:lnTo>
                <a:lnTo>
                  <a:pt x="33867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16933" y="16933"/>
                </a:lnTo>
                <a:lnTo>
                  <a:pt x="16933" y="16933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50800"/>
                </a:lnTo>
                <a:lnTo>
                  <a:pt x="0" y="59267"/>
                </a:lnTo>
                <a:lnTo>
                  <a:pt x="8467" y="76200"/>
                </a:lnTo>
                <a:lnTo>
                  <a:pt x="8467" y="84667"/>
                </a:lnTo>
                <a:lnTo>
                  <a:pt x="8467" y="101600"/>
                </a:lnTo>
                <a:lnTo>
                  <a:pt x="16933" y="110067"/>
                </a:lnTo>
                <a:lnTo>
                  <a:pt x="25400" y="110067"/>
                </a:lnTo>
                <a:lnTo>
                  <a:pt x="33867" y="110067"/>
                </a:lnTo>
                <a:lnTo>
                  <a:pt x="50800" y="118533"/>
                </a:lnTo>
                <a:lnTo>
                  <a:pt x="59267" y="110067"/>
                </a:lnTo>
                <a:lnTo>
                  <a:pt x="67733" y="110067"/>
                </a:lnTo>
                <a:lnTo>
                  <a:pt x="67733" y="101600"/>
                </a:lnTo>
                <a:lnTo>
                  <a:pt x="67733" y="93133"/>
                </a:lnTo>
                <a:lnTo>
                  <a:pt x="76200" y="84667"/>
                </a:lnTo>
                <a:lnTo>
                  <a:pt x="76200" y="76200"/>
                </a:lnTo>
                <a:lnTo>
                  <a:pt x="76200" y="59267"/>
                </a:lnTo>
                <a:lnTo>
                  <a:pt x="67733" y="50800"/>
                </a:lnTo>
                <a:lnTo>
                  <a:pt x="67733" y="33867"/>
                </a:lnTo>
                <a:lnTo>
                  <a:pt x="67733" y="25400"/>
                </a:lnTo>
                <a:lnTo>
                  <a:pt x="67733" y="16933"/>
                </a:lnTo>
                <a:lnTo>
                  <a:pt x="59267" y="8467"/>
                </a:lnTo>
                <a:lnTo>
                  <a:pt x="59267" y="8467"/>
                </a:lnTo>
                <a:lnTo>
                  <a:pt x="59267" y="8467"/>
                </a:lnTo>
                <a:lnTo>
                  <a:pt x="59267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700867" y="3547533"/>
            <a:ext cx="152401" cy="110068"/>
          </a:xfrm>
          <a:custGeom>
            <a:avLst/>
            <a:gdLst/>
            <a:ahLst/>
            <a:cxnLst/>
            <a:rect l="0" t="0" r="0" b="0"/>
            <a:pathLst>
              <a:path w="152401" h="110068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8466" y="16934"/>
                </a:lnTo>
                <a:lnTo>
                  <a:pt x="8466" y="16934"/>
                </a:lnTo>
                <a:lnTo>
                  <a:pt x="8466" y="25400"/>
                </a:lnTo>
                <a:lnTo>
                  <a:pt x="16933" y="33867"/>
                </a:lnTo>
                <a:lnTo>
                  <a:pt x="16933" y="42334"/>
                </a:lnTo>
                <a:lnTo>
                  <a:pt x="25400" y="59267"/>
                </a:lnTo>
                <a:lnTo>
                  <a:pt x="25400" y="76200"/>
                </a:lnTo>
                <a:lnTo>
                  <a:pt x="25400" y="84667"/>
                </a:lnTo>
                <a:lnTo>
                  <a:pt x="25400" y="93134"/>
                </a:lnTo>
                <a:lnTo>
                  <a:pt x="25400" y="101600"/>
                </a:lnTo>
                <a:lnTo>
                  <a:pt x="25400" y="110067"/>
                </a:lnTo>
                <a:lnTo>
                  <a:pt x="25400" y="110067"/>
                </a:lnTo>
                <a:lnTo>
                  <a:pt x="25400" y="110067"/>
                </a:lnTo>
                <a:lnTo>
                  <a:pt x="25400" y="110067"/>
                </a:lnTo>
                <a:lnTo>
                  <a:pt x="8466" y="101600"/>
                </a:lnTo>
                <a:lnTo>
                  <a:pt x="8466" y="101600"/>
                </a:lnTo>
                <a:lnTo>
                  <a:pt x="0" y="93134"/>
                </a:lnTo>
                <a:lnTo>
                  <a:pt x="0" y="76200"/>
                </a:lnTo>
                <a:lnTo>
                  <a:pt x="0" y="59267"/>
                </a:lnTo>
                <a:lnTo>
                  <a:pt x="0" y="50800"/>
                </a:lnTo>
                <a:lnTo>
                  <a:pt x="8466" y="33867"/>
                </a:lnTo>
                <a:lnTo>
                  <a:pt x="16933" y="25400"/>
                </a:lnTo>
                <a:lnTo>
                  <a:pt x="25400" y="8467"/>
                </a:lnTo>
                <a:lnTo>
                  <a:pt x="42333" y="8467"/>
                </a:lnTo>
                <a:lnTo>
                  <a:pt x="50800" y="0"/>
                </a:lnTo>
                <a:lnTo>
                  <a:pt x="76200" y="0"/>
                </a:lnTo>
                <a:lnTo>
                  <a:pt x="84666" y="0"/>
                </a:lnTo>
                <a:lnTo>
                  <a:pt x="101600" y="0"/>
                </a:lnTo>
                <a:lnTo>
                  <a:pt x="118533" y="0"/>
                </a:lnTo>
                <a:lnTo>
                  <a:pt x="127000" y="0"/>
                </a:lnTo>
                <a:lnTo>
                  <a:pt x="143933" y="0"/>
                </a:lnTo>
                <a:lnTo>
                  <a:pt x="143933" y="0"/>
                </a:lnTo>
                <a:lnTo>
                  <a:pt x="15240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980267" y="3522133"/>
            <a:ext cx="152401" cy="135468"/>
          </a:xfrm>
          <a:custGeom>
            <a:avLst/>
            <a:gdLst/>
            <a:ahLst/>
            <a:cxnLst/>
            <a:rect l="0" t="0" r="0" b="0"/>
            <a:pathLst>
              <a:path w="152401" h="135468">
                <a:moveTo>
                  <a:pt x="50800" y="8467"/>
                </a:moveTo>
                <a:lnTo>
                  <a:pt x="50800" y="8467"/>
                </a:lnTo>
                <a:lnTo>
                  <a:pt x="50800" y="0"/>
                </a:lnTo>
                <a:lnTo>
                  <a:pt x="50800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33866" y="0"/>
                </a:lnTo>
                <a:lnTo>
                  <a:pt x="33866" y="8467"/>
                </a:lnTo>
                <a:lnTo>
                  <a:pt x="25400" y="8467"/>
                </a:lnTo>
                <a:lnTo>
                  <a:pt x="16933" y="25400"/>
                </a:lnTo>
                <a:lnTo>
                  <a:pt x="16933" y="33867"/>
                </a:lnTo>
                <a:lnTo>
                  <a:pt x="8466" y="50800"/>
                </a:lnTo>
                <a:lnTo>
                  <a:pt x="0" y="67734"/>
                </a:lnTo>
                <a:lnTo>
                  <a:pt x="0" y="84667"/>
                </a:lnTo>
                <a:lnTo>
                  <a:pt x="8466" y="101600"/>
                </a:lnTo>
                <a:lnTo>
                  <a:pt x="16933" y="110067"/>
                </a:lnTo>
                <a:lnTo>
                  <a:pt x="16933" y="118534"/>
                </a:lnTo>
                <a:lnTo>
                  <a:pt x="25400" y="127000"/>
                </a:lnTo>
                <a:lnTo>
                  <a:pt x="42333" y="127000"/>
                </a:lnTo>
                <a:lnTo>
                  <a:pt x="50800" y="127000"/>
                </a:lnTo>
                <a:lnTo>
                  <a:pt x="59266" y="127000"/>
                </a:lnTo>
                <a:lnTo>
                  <a:pt x="67733" y="118534"/>
                </a:lnTo>
                <a:lnTo>
                  <a:pt x="67733" y="110067"/>
                </a:lnTo>
                <a:lnTo>
                  <a:pt x="76200" y="101600"/>
                </a:lnTo>
                <a:lnTo>
                  <a:pt x="76200" y="93134"/>
                </a:lnTo>
                <a:lnTo>
                  <a:pt x="84666" y="76200"/>
                </a:lnTo>
                <a:lnTo>
                  <a:pt x="84666" y="67734"/>
                </a:lnTo>
                <a:lnTo>
                  <a:pt x="84666" y="59267"/>
                </a:lnTo>
                <a:lnTo>
                  <a:pt x="93133" y="50800"/>
                </a:lnTo>
                <a:lnTo>
                  <a:pt x="93133" y="50800"/>
                </a:lnTo>
                <a:lnTo>
                  <a:pt x="93133" y="50800"/>
                </a:lnTo>
                <a:lnTo>
                  <a:pt x="93133" y="50800"/>
                </a:lnTo>
                <a:lnTo>
                  <a:pt x="93133" y="59267"/>
                </a:lnTo>
                <a:lnTo>
                  <a:pt x="93133" y="67734"/>
                </a:lnTo>
                <a:lnTo>
                  <a:pt x="101600" y="76200"/>
                </a:lnTo>
                <a:lnTo>
                  <a:pt x="101600" y="93134"/>
                </a:lnTo>
                <a:lnTo>
                  <a:pt x="110066" y="101600"/>
                </a:lnTo>
                <a:lnTo>
                  <a:pt x="118533" y="118534"/>
                </a:lnTo>
                <a:lnTo>
                  <a:pt x="127000" y="127000"/>
                </a:lnTo>
                <a:lnTo>
                  <a:pt x="135466" y="135467"/>
                </a:lnTo>
                <a:lnTo>
                  <a:pt x="143933" y="135467"/>
                </a:lnTo>
                <a:lnTo>
                  <a:pt x="143933" y="135467"/>
                </a:lnTo>
                <a:lnTo>
                  <a:pt x="152400" y="127000"/>
                </a:lnTo>
                <a:lnTo>
                  <a:pt x="152400" y="127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3166533" y="3547533"/>
            <a:ext cx="84668" cy="110068"/>
          </a:xfrm>
          <a:custGeom>
            <a:avLst/>
            <a:gdLst/>
            <a:ahLst/>
            <a:cxnLst/>
            <a:rect l="0" t="0" r="0" b="0"/>
            <a:pathLst>
              <a:path w="84668" h="110068">
                <a:moveTo>
                  <a:pt x="84667" y="0"/>
                </a:moveTo>
                <a:lnTo>
                  <a:pt x="84667" y="0"/>
                </a:lnTo>
                <a:lnTo>
                  <a:pt x="84667" y="8467"/>
                </a:lnTo>
                <a:lnTo>
                  <a:pt x="76200" y="8467"/>
                </a:lnTo>
                <a:lnTo>
                  <a:pt x="76200" y="16934"/>
                </a:lnTo>
                <a:lnTo>
                  <a:pt x="67734" y="25400"/>
                </a:lnTo>
                <a:lnTo>
                  <a:pt x="59267" y="33867"/>
                </a:lnTo>
                <a:lnTo>
                  <a:pt x="50800" y="50800"/>
                </a:lnTo>
                <a:lnTo>
                  <a:pt x="42334" y="67734"/>
                </a:lnTo>
                <a:lnTo>
                  <a:pt x="25400" y="76200"/>
                </a:lnTo>
                <a:lnTo>
                  <a:pt x="16934" y="93134"/>
                </a:lnTo>
                <a:lnTo>
                  <a:pt x="8467" y="101600"/>
                </a:lnTo>
                <a:lnTo>
                  <a:pt x="0" y="110067"/>
                </a:lnTo>
                <a:lnTo>
                  <a:pt x="0" y="110067"/>
                </a:lnTo>
                <a:lnTo>
                  <a:pt x="0" y="110067"/>
                </a:lnTo>
                <a:lnTo>
                  <a:pt x="0" y="1100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149600" y="3556000"/>
            <a:ext cx="84668" cy="93134"/>
          </a:xfrm>
          <a:custGeom>
            <a:avLst/>
            <a:gdLst/>
            <a:ahLst/>
            <a:cxnLst/>
            <a:rect l="0" t="0" r="0" b="0"/>
            <a:pathLst>
              <a:path w="84668" h="93134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16933" y="33867"/>
                </a:lnTo>
                <a:lnTo>
                  <a:pt x="25400" y="42333"/>
                </a:lnTo>
                <a:lnTo>
                  <a:pt x="33867" y="59267"/>
                </a:lnTo>
                <a:lnTo>
                  <a:pt x="50800" y="67733"/>
                </a:lnTo>
                <a:lnTo>
                  <a:pt x="59267" y="84667"/>
                </a:lnTo>
                <a:lnTo>
                  <a:pt x="76200" y="84667"/>
                </a:lnTo>
                <a:lnTo>
                  <a:pt x="76200" y="84667"/>
                </a:lnTo>
                <a:lnTo>
                  <a:pt x="84667" y="93133"/>
                </a:lnTo>
                <a:lnTo>
                  <a:pt x="84667" y="93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318933" y="3581400"/>
            <a:ext cx="25401" cy="93134"/>
          </a:xfrm>
          <a:custGeom>
            <a:avLst/>
            <a:gdLst/>
            <a:ahLst/>
            <a:cxnLst/>
            <a:rect l="0" t="0" r="0" b="0"/>
            <a:pathLst>
              <a:path w="25401" h="931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7" y="16933"/>
                </a:lnTo>
                <a:lnTo>
                  <a:pt x="8467" y="33867"/>
                </a:lnTo>
                <a:lnTo>
                  <a:pt x="8467" y="42333"/>
                </a:lnTo>
                <a:lnTo>
                  <a:pt x="16934" y="59267"/>
                </a:lnTo>
                <a:lnTo>
                  <a:pt x="16934" y="76200"/>
                </a:lnTo>
                <a:lnTo>
                  <a:pt x="25400" y="84667"/>
                </a:lnTo>
                <a:lnTo>
                  <a:pt x="25400" y="84667"/>
                </a:lnTo>
                <a:lnTo>
                  <a:pt x="25400" y="93133"/>
                </a:lnTo>
                <a:lnTo>
                  <a:pt x="25400" y="93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3327400" y="3513667"/>
            <a:ext cx="59268" cy="16934"/>
          </a:xfrm>
          <a:custGeom>
            <a:avLst/>
            <a:gdLst/>
            <a:ahLst/>
            <a:cxnLst/>
            <a:rect l="0" t="0" r="0" b="0"/>
            <a:pathLst>
              <a:path w="59268" h="16934">
                <a:moveTo>
                  <a:pt x="0" y="8466"/>
                </a:moveTo>
                <a:lnTo>
                  <a:pt x="0" y="8466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8466"/>
                </a:lnTo>
                <a:lnTo>
                  <a:pt x="33867" y="8466"/>
                </a:lnTo>
                <a:lnTo>
                  <a:pt x="50800" y="16933"/>
                </a:lnTo>
                <a:lnTo>
                  <a:pt x="50800" y="16933"/>
                </a:lnTo>
                <a:lnTo>
                  <a:pt x="59267" y="16933"/>
                </a:lnTo>
                <a:lnTo>
                  <a:pt x="59267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3395133" y="3539067"/>
            <a:ext cx="101601" cy="160867"/>
          </a:xfrm>
          <a:custGeom>
            <a:avLst/>
            <a:gdLst/>
            <a:ahLst/>
            <a:cxnLst/>
            <a:rect l="0" t="0" r="0" b="0"/>
            <a:pathLst>
              <a:path w="101601" h="160867">
                <a:moveTo>
                  <a:pt x="25400" y="0"/>
                </a:move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42333"/>
                </a:lnTo>
                <a:lnTo>
                  <a:pt x="8467" y="59266"/>
                </a:lnTo>
                <a:lnTo>
                  <a:pt x="16934" y="67733"/>
                </a:lnTo>
                <a:lnTo>
                  <a:pt x="33867" y="84666"/>
                </a:lnTo>
                <a:lnTo>
                  <a:pt x="50800" y="101600"/>
                </a:lnTo>
                <a:lnTo>
                  <a:pt x="59267" y="110066"/>
                </a:lnTo>
                <a:lnTo>
                  <a:pt x="76200" y="118533"/>
                </a:lnTo>
                <a:lnTo>
                  <a:pt x="93134" y="135466"/>
                </a:lnTo>
                <a:lnTo>
                  <a:pt x="101600" y="143933"/>
                </a:lnTo>
                <a:lnTo>
                  <a:pt x="101600" y="143933"/>
                </a:lnTo>
                <a:lnTo>
                  <a:pt x="101600" y="152400"/>
                </a:lnTo>
                <a:lnTo>
                  <a:pt x="101600" y="152400"/>
                </a:lnTo>
                <a:lnTo>
                  <a:pt x="93134" y="152400"/>
                </a:lnTo>
                <a:lnTo>
                  <a:pt x="76200" y="160866"/>
                </a:lnTo>
                <a:lnTo>
                  <a:pt x="67734" y="160866"/>
                </a:lnTo>
                <a:lnTo>
                  <a:pt x="42334" y="160866"/>
                </a:lnTo>
                <a:lnTo>
                  <a:pt x="25400" y="152400"/>
                </a:lnTo>
                <a:lnTo>
                  <a:pt x="25400" y="152400"/>
                </a:lnTo>
                <a:lnTo>
                  <a:pt x="8467" y="152400"/>
                </a:lnTo>
                <a:lnTo>
                  <a:pt x="8467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937933" y="533400"/>
            <a:ext cx="33868" cy="389468"/>
          </a:xfrm>
          <a:custGeom>
            <a:avLst/>
            <a:gdLst/>
            <a:ahLst/>
            <a:cxnLst/>
            <a:rect l="0" t="0" r="0" b="0"/>
            <a:pathLst>
              <a:path w="33868" h="389468">
                <a:moveTo>
                  <a:pt x="16934" y="8467"/>
                </a:moveTo>
                <a:lnTo>
                  <a:pt x="25400" y="8467"/>
                </a:lnTo>
                <a:lnTo>
                  <a:pt x="25400" y="0"/>
                </a:lnTo>
                <a:lnTo>
                  <a:pt x="25400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16933"/>
                </a:lnTo>
                <a:lnTo>
                  <a:pt x="16934" y="25400"/>
                </a:lnTo>
                <a:lnTo>
                  <a:pt x="16934" y="33867"/>
                </a:lnTo>
                <a:lnTo>
                  <a:pt x="8467" y="50800"/>
                </a:lnTo>
                <a:lnTo>
                  <a:pt x="8467" y="67733"/>
                </a:lnTo>
                <a:lnTo>
                  <a:pt x="8467" y="93133"/>
                </a:lnTo>
                <a:lnTo>
                  <a:pt x="8467" y="110067"/>
                </a:lnTo>
                <a:lnTo>
                  <a:pt x="0" y="143933"/>
                </a:lnTo>
                <a:lnTo>
                  <a:pt x="0" y="177800"/>
                </a:lnTo>
                <a:lnTo>
                  <a:pt x="0" y="203200"/>
                </a:lnTo>
                <a:lnTo>
                  <a:pt x="8467" y="237067"/>
                </a:lnTo>
                <a:lnTo>
                  <a:pt x="8467" y="262467"/>
                </a:lnTo>
                <a:lnTo>
                  <a:pt x="16934" y="296333"/>
                </a:lnTo>
                <a:lnTo>
                  <a:pt x="16934" y="313267"/>
                </a:lnTo>
                <a:lnTo>
                  <a:pt x="16934" y="338667"/>
                </a:lnTo>
                <a:lnTo>
                  <a:pt x="16934" y="347133"/>
                </a:lnTo>
                <a:lnTo>
                  <a:pt x="16934" y="364067"/>
                </a:lnTo>
                <a:lnTo>
                  <a:pt x="16934" y="372533"/>
                </a:lnTo>
                <a:lnTo>
                  <a:pt x="16934" y="381000"/>
                </a:lnTo>
                <a:lnTo>
                  <a:pt x="25400" y="389467"/>
                </a:lnTo>
                <a:lnTo>
                  <a:pt x="25400" y="389467"/>
                </a:lnTo>
                <a:lnTo>
                  <a:pt x="33867" y="381000"/>
                </a:lnTo>
                <a:lnTo>
                  <a:pt x="33867" y="381000"/>
                </a:lnTo>
                <a:lnTo>
                  <a:pt x="33867" y="372533"/>
                </a:lnTo>
                <a:lnTo>
                  <a:pt x="33867" y="372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014133" y="685800"/>
            <a:ext cx="93135" cy="203201"/>
          </a:xfrm>
          <a:custGeom>
            <a:avLst/>
            <a:gdLst/>
            <a:ahLst/>
            <a:cxnLst/>
            <a:rect l="0" t="0" r="0" b="0"/>
            <a:pathLst>
              <a:path w="93135" h="203201">
                <a:moveTo>
                  <a:pt x="76200" y="0"/>
                </a:moveTo>
                <a:lnTo>
                  <a:pt x="67734" y="0"/>
                </a:lnTo>
                <a:lnTo>
                  <a:pt x="67734" y="0"/>
                </a:lnTo>
                <a:lnTo>
                  <a:pt x="59267" y="0"/>
                </a:lnTo>
                <a:lnTo>
                  <a:pt x="59267" y="8467"/>
                </a:lnTo>
                <a:lnTo>
                  <a:pt x="50800" y="8467"/>
                </a:lnTo>
                <a:lnTo>
                  <a:pt x="42334" y="16933"/>
                </a:lnTo>
                <a:lnTo>
                  <a:pt x="33867" y="25400"/>
                </a:lnTo>
                <a:lnTo>
                  <a:pt x="16934" y="42333"/>
                </a:lnTo>
                <a:lnTo>
                  <a:pt x="8467" y="59267"/>
                </a:lnTo>
                <a:lnTo>
                  <a:pt x="0" y="84667"/>
                </a:lnTo>
                <a:lnTo>
                  <a:pt x="0" y="110067"/>
                </a:lnTo>
                <a:lnTo>
                  <a:pt x="0" y="127000"/>
                </a:lnTo>
                <a:lnTo>
                  <a:pt x="0" y="152400"/>
                </a:lnTo>
                <a:lnTo>
                  <a:pt x="8467" y="169333"/>
                </a:lnTo>
                <a:lnTo>
                  <a:pt x="16934" y="177800"/>
                </a:lnTo>
                <a:lnTo>
                  <a:pt x="25400" y="194733"/>
                </a:lnTo>
                <a:lnTo>
                  <a:pt x="42334" y="194733"/>
                </a:lnTo>
                <a:lnTo>
                  <a:pt x="50800" y="203200"/>
                </a:lnTo>
                <a:lnTo>
                  <a:pt x="59267" y="203200"/>
                </a:lnTo>
                <a:lnTo>
                  <a:pt x="67734" y="203200"/>
                </a:lnTo>
                <a:lnTo>
                  <a:pt x="76200" y="186267"/>
                </a:lnTo>
                <a:lnTo>
                  <a:pt x="84667" y="186267"/>
                </a:lnTo>
                <a:lnTo>
                  <a:pt x="93134" y="169333"/>
                </a:lnTo>
                <a:lnTo>
                  <a:pt x="84667" y="160867"/>
                </a:lnTo>
                <a:lnTo>
                  <a:pt x="84667" y="143933"/>
                </a:lnTo>
                <a:lnTo>
                  <a:pt x="76200" y="127000"/>
                </a:lnTo>
                <a:lnTo>
                  <a:pt x="76200" y="101600"/>
                </a:lnTo>
                <a:lnTo>
                  <a:pt x="67734" y="76200"/>
                </a:lnTo>
                <a:lnTo>
                  <a:pt x="59267" y="59267"/>
                </a:lnTo>
                <a:lnTo>
                  <a:pt x="50800" y="42333"/>
                </a:lnTo>
                <a:lnTo>
                  <a:pt x="42334" y="25400"/>
                </a:lnTo>
                <a:lnTo>
                  <a:pt x="42334" y="16933"/>
                </a:lnTo>
                <a:lnTo>
                  <a:pt x="42334" y="16933"/>
                </a:lnTo>
                <a:lnTo>
                  <a:pt x="42334" y="16933"/>
                </a:lnTo>
                <a:lnTo>
                  <a:pt x="42334" y="16933"/>
                </a:lnTo>
                <a:lnTo>
                  <a:pt x="42334" y="16933"/>
                </a:lnTo>
                <a:lnTo>
                  <a:pt x="42334" y="25400"/>
                </a:lnTo>
                <a:lnTo>
                  <a:pt x="42334" y="25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3132667" y="711200"/>
            <a:ext cx="143934" cy="169334"/>
          </a:xfrm>
          <a:custGeom>
            <a:avLst/>
            <a:gdLst/>
            <a:ahLst/>
            <a:cxnLst/>
            <a:rect l="0" t="0" r="0" b="0"/>
            <a:pathLst>
              <a:path w="143934" h="169334">
                <a:moveTo>
                  <a:pt x="0" y="25400"/>
                </a:moveTo>
                <a:lnTo>
                  <a:pt x="0" y="25400"/>
                </a:lnTo>
                <a:lnTo>
                  <a:pt x="8466" y="33867"/>
                </a:lnTo>
                <a:lnTo>
                  <a:pt x="8466" y="42333"/>
                </a:lnTo>
                <a:lnTo>
                  <a:pt x="8466" y="50800"/>
                </a:lnTo>
                <a:lnTo>
                  <a:pt x="8466" y="59267"/>
                </a:lnTo>
                <a:lnTo>
                  <a:pt x="8466" y="76200"/>
                </a:lnTo>
                <a:lnTo>
                  <a:pt x="16933" y="101600"/>
                </a:lnTo>
                <a:lnTo>
                  <a:pt x="16933" y="118533"/>
                </a:lnTo>
                <a:lnTo>
                  <a:pt x="16933" y="135467"/>
                </a:lnTo>
                <a:lnTo>
                  <a:pt x="25400" y="143933"/>
                </a:lnTo>
                <a:lnTo>
                  <a:pt x="25400" y="152400"/>
                </a:lnTo>
                <a:lnTo>
                  <a:pt x="25400" y="160867"/>
                </a:lnTo>
                <a:lnTo>
                  <a:pt x="16933" y="160867"/>
                </a:lnTo>
                <a:lnTo>
                  <a:pt x="16933" y="169333"/>
                </a:lnTo>
                <a:lnTo>
                  <a:pt x="16933" y="169333"/>
                </a:lnTo>
                <a:lnTo>
                  <a:pt x="16933" y="160867"/>
                </a:lnTo>
                <a:lnTo>
                  <a:pt x="16933" y="160867"/>
                </a:lnTo>
                <a:lnTo>
                  <a:pt x="16933" y="152400"/>
                </a:lnTo>
                <a:lnTo>
                  <a:pt x="8466" y="135467"/>
                </a:lnTo>
                <a:lnTo>
                  <a:pt x="8466" y="118533"/>
                </a:lnTo>
                <a:lnTo>
                  <a:pt x="16933" y="101600"/>
                </a:lnTo>
                <a:lnTo>
                  <a:pt x="16933" y="76200"/>
                </a:lnTo>
                <a:lnTo>
                  <a:pt x="25400" y="59267"/>
                </a:lnTo>
                <a:lnTo>
                  <a:pt x="25400" y="33867"/>
                </a:lnTo>
                <a:lnTo>
                  <a:pt x="33866" y="16933"/>
                </a:lnTo>
                <a:lnTo>
                  <a:pt x="42333" y="8467"/>
                </a:lnTo>
                <a:lnTo>
                  <a:pt x="50800" y="0"/>
                </a:lnTo>
                <a:lnTo>
                  <a:pt x="59266" y="0"/>
                </a:lnTo>
                <a:lnTo>
                  <a:pt x="67733" y="0"/>
                </a:lnTo>
                <a:lnTo>
                  <a:pt x="84666" y="8467"/>
                </a:lnTo>
                <a:lnTo>
                  <a:pt x="93133" y="8467"/>
                </a:lnTo>
                <a:lnTo>
                  <a:pt x="101600" y="25400"/>
                </a:lnTo>
                <a:lnTo>
                  <a:pt x="110066" y="33867"/>
                </a:lnTo>
                <a:lnTo>
                  <a:pt x="110066" y="50800"/>
                </a:lnTo>
                <a:lnTo>
                  <a:pt x="118533" y="67733"/>
                </a:lnTo>
                <a:lnTo>
                  <a:pt x="118533" y="93133"/>
                </a:lnTo>
                <a:lnTo>
                  <a:pt x="118533" y="110067"/>
                </a:lnTo>
                <a:lnTo>
                  <a:pt x="118533" y="127000"/>
                </a:lnTo>
                <a:lnTo>
                  <a:pt x="118533" y="135467"/>
                </a:lnTo>
                <a:lnTo>
                  <a:pt x="127000" y="135467"/>
                </a:lnTo>
                <a:lnTo>
                  <a:pt x="127000" y="143933"/>
                </a:lnTo>
                <a:lnTo>
                  <a:pt x="135466" y="143933"/>
                </a:lnTo>
                <a:lnTo>
                  <a:pt x="135466" y="143933"/>
                </a:lnTo>
                <a:lnTo>
                  <a:pt x="143933" y="135467"/>
                </a:lnTo>
                <a:lnTo>
                  <a:pt x="143933" y="135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3293533" y="711200"/>
            <a:ext cx="118535" cy="313268"/>
          </a:xfrm>
          <a:custGeom>
            <a:avLst/>
            <a:gdLst/>
            <a:ahLst/>
            <a:cxnLst/>
            <a:rect l="0" t="0" r="0" b="0"/>
            <a:pathLst>
              <a:path w="118535" h="313268">
                <a:moveTo>
                  <a:pt x="93134" y="25400"/>
                </a:moveTo>
                <a:lnTo>
                  <a:pt x="93134" y="16933"/>
                </a:lnTo>
                <a:lnTo>
                  <a:pt x="93134" y="16933"/>
                </a:lnTo>
                <a:lnTo>
                  <a:pt x="93134" y="8467"/>
                </a:lnTo>
                <a:lnTo>
                  <a:pt x="93134" y="8467"/>
                </a:lnTo>
                <a:lnTo>
                  <a:pt x="84667" y="0"/>
                </a:lnTo>
                <a:lnTo>
                  <a:pt x="84667" y="0"/>
                </a:lnTo>
                <a:lnTo>
                  <a:pt x="76200" y="0"/>
                </a:lnTo>
                <a:lnTo>
                  <a:pt x="67734" y="0"/>
                </a:lnTo>
                <a:lnTo>
                  <a:pt x="50800" y="0"/>
                </a:lnTo>
                <a:lnTo>
                  <a:pt x="42334" y="8467"/>
                </a:lnTo>
                <a:lnTo>
                  <a:pt x="33867" y="25400"/>
                </a:lnTo>
                <a:lnTo>
                  <a:pt x="16934" y="42333"/>
                </a:lnTo>
                <a:lnTo>
                  <a:pt x="8467" y="59267"/>
                </a:lnTo>
                <a:lnTo>
                  <a:pt x="0" y="76200"/>
                </a:lnTo>
                <a:lnTo>
                  <a:pt x="0" y="101600"/>
                </a:lnTo>
                <a:lnTo>
                  <a:pt x="0" y="118533"/>
                </a:lnTo>
                <a:lnTo>
                  <a:pt x="0" y="135467"/>
                </a:lnTo>
                <a:lnTo>
                  <a:pt x="8467" y="152400"/>
                </a:lnTo>
                <a:lnTo>
                  <a:pt x="16934" y="160867"/>
                </a:lnTo>
                <a:lnTo>
                  <a:pt x="16934" y="169333"/>
                </a:lnTo>
                <a:lnTo>
                  <a:pt x="33867" y="169333"/>
                </a:lnTo>
                <a:lnTo>
                  <a:pt x="42334" y="169333"/>
                </a:lnTo>
                <a:lnTo>
                  <a:pt x="50800" y="169333"/>
                </a:lnTo>
                <a:lnTo>
                  <a:pt x="50800" y="160867"/>
                </a:lnTo>
                <a:lnTo>
                  <a:pt x="59267" y="152400"/>
                </a:lnTo>
                <a:lnTo>
                  <a:pt x="59267" y="143933"/>
                </a:lnTo>
                <a:lnTo>
                  <a:pt x="67734" y="135467"/>
                </a:lnTo>
                <a:lnTo>
                  <a:pt x="67734" y="118533"/>
                </a:lnTo>
                <a:lnTo>
                  <a:pt x="67734" y="101600"/>
                </a:lnTo>
                <a:lnTo>
                  <a:pt x="67734" y="84667"/>
                </a:lnTo>
                <a:lnTo>
                  <a:pt x="67734" y="67733"/>
                </a:lnTo>
                <a:lnTo>
                  <a:pt x="76200" y="59267"/>
                </a:lnTo>
                <a:lnTo>
                  <a:pt x="76200" y="50800"/>
                </a:lnTo>
                <a:lnTo>
                  <a:pt x="76200" y="50800"/>
                </a:lnTo>
                <a:lnTo>
                  <a:pt x="84667" y="50800"/>
                </a:lnTo>
                <a:lnTo>
                  <a:pt x="84667" y="50800"/>
                </a:lnTo>
                <a:lnTo>
                  <a:pt x="84667" y="59267"/>
                </a:lnTo>
                <a:lnTo>
                  <a:pt x="93134" y="67733"/>
                </a:lnTo>
                <a:lnTo>
                  <a:pt x="101600" y="84667"/>
                </a:lnTo>
                <a:lnTo>
                  <a:pt x="101600" y="110067"/>
                </a:lnTo>
                <a:lnTo>
                  <a:pt x="110067" y="127000"/>
                </a:lnTo>
                <a:lnTo>
                  <a:pt x="118534" y="152400"/>
                </a:lnTo>
                <a:lnTo>
                  <a:pt x="118534" y="177800"/>
                </a:lnTo>
                <a:lnTo>
                  <a:pt x="118534" y="203200"/>
                </a:lnTo>
                <a:lnTo>
                  <a:pt x="110067" y="228600"/>
                </a:lnTo>
                <a:lnTo>
                  <a:pt x="110067" y="245533"/>
                </a:lnTo>
                <a:lnTo>
                  <a:pt x="101600" y="262467"/>
                </a:lnTo>
                <a:lnTo>
                  <a:pt x="84667" y="270933"/>
                </a:lnTo>
                <a:lnTo>
                  <a:pt x="76200" y="287867"/>
                </a:lnTo>
                <a:lnTo>
                  <a:pt x="59267" y="296333"/>
                </a:lnTo>
                <a:lnTo>
                  <a:pt x="50800" y="304800"/>
                </a:lnTo>
                <a:lnTo>
                  <a:pt x="33867" y="304800"/>
                </a:lnTo>
                <a:lnTo>
                  <a:pt x="25400" y="313267"/>
                </a:lnTo>
                <a:lnTo>
                  <a:pt x="8467" y="304800"/>
                </a:lnTo>
                <a:lnTo>
                  <a:pt x="8467" y="304800"/>
                </a:lnTo>
                <a:lnTo>
                  <a:pt x="0" y="296333"/>
                </a:lnTo>
                <a:lnTo>
                  <a:pt x="0" y="279400"/>
                </a:lnTo>
                <a:lnTo>
                  <a:pt x="0" y="262467"/>
                </a:lnTo>
                <a:lnTo>
                  <a:pt x="0" y="245533"/>
                </a:lnTo>
                <a:lnTo>
                  <a:pt x="0" y="245533"/>
                </a:lnTo>
                <a:lnTo>
                  <a:pt x="8467" y="228600"/>
                </a:lnTo>
                <a:lnTo>
                  <a:pt x="8467" y="228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3429000" y="711200"/>
            <a:ext cx="110068" cy="186268"/>
          </a:xfrm>
          <a:custGeom>
            <a:avLst/>
            <a:gdLst/>
            <a:ahLst/>
            <a:cxnLst/>
            <a:rect l="0" t="0" r="0" b="0"/>
            <a:pathLst>
              <a:path w="110068" h="186268">
                <a:moveTo>
                  <a:pt x="0" y="84667"/>
                </a:moveTo>
                <a:lnTo>
                  <a:pt x="0" y="84667"/>
                </a:lnTo>
                <a:lnTo>
                  <a:pt x="8467" y="84667"/>
                </a:lnTo>
                <a:lnTo>
                  <a:pt x="8467" y="84667"/>
                </a:lnTo>
                <a:lnTo>
                  <a:pt x="16933" y="84667"/>
                </a:lnTo>
                <a:lnTo>
                  <a:pt x="25400" y="84667"/>
                </a:lnTo>
                <a:lnTo>
                  <a:pt x="33867" y="93133"/>
                </a:lnTo>
                <a:lnTo>
                  <a:pt x="42333" y="93133"/>
                </a:lnTo>
                <a:lnTo>
                  <a:pt x="59267" y="93133"/>
                </a:lnTo>
                <a:lnTo>
                  <a:pt x="67733" y="84667"/>
                </a:lnTo>
                <a:lnTo>
                  <a:pt x="76200" y="84667"/>
                </a:lnTo>
                <a:lnTo>
                  <a:pt x="84667" y="76200"/>
                </a:lnTo>
                <a:lnTo>
                  <a:pt x="93133" y="67733"/>
                </a:lnTo>
                <a:lnTo>
                  <a:pt x="101600" y="50800"/>
                </a:lnTo>
                <a:lnTo>
                  <a:pt x="101600" y="42333"/>
                </a:lnTo>
                <a:lnTo>
                  <a:pt x="101600" y="33867"/>
                </a:lnTo>
                <a:lnTo>
                  <a:pt x="93133" y="16933"/>
                </a:lnTo>
                <a:lnTo>
                  <a:pt x="93133" y="8467"/>
                </a:lnTo>
                <a:lnTo>
                  <a:pt x="84667" y="8467"/>
                </a:lnTo>
                <a:lnTo>
                  <a:pt x="76200" y="0"/>
                </a:lnTo>
                <a:lnTo>
                  <a:pt x="59267" y="0"/>
                </a:lnTo>
                <a:lnTo>
                  <a:pt x="50800" y="8467"/>
                </a:lnTo>
                <a:lnTo>
                  <a:pt x="33867" y="16933"/>
                </a:lnTo>
                <a:lnTo>
                  <a:pt x="25400" y="33867"/>
                </a:lnTo>
                <a:lnTo>
                  <a:pt x="8467" y="50800"/>
                </a:lnTo>
                <a:lnTo>
                  <a:pt x="0" y="67733"/>
                </a:lnTo>
                <a:lnTo>
                  <a:pt x="0" y="84667"/>
                </a:lnTo>
                <a:lnTo>
                  <a:pt x="0" y="110067"/>
                </a:lnTo>
                <a:lnTo>
                  <a:pt x="0" y="127000"/>
                </a:lnTo>
                <a:lnTo>
                  <a:pt x="0" y="143933"/>
                </a:lnTo>
                <a:lnTo>
                  <a:pt x="8467" y="160867"/>
                </a:lnTo>
                <a:lnTo>
                  <a:pt x="16933" y="169333"/>
                </a:lnTo>
                <a:lnTo>
                  <a:pt x="33867" y="177800"/>
                </a:lnTo>
                <a:lnTo>
                  <a:pt x="42333" y="186267"/>
                </a:lnTo>
                <a:lnTo>
                  <a:pt x="59267" y="186267"/>
                </a:lnTo>
                <a:lnTo>
                  <a:pt x="76200" y="186267"/>
                </a:lnTo>
                <a:lnTo>
                  <a:pt x="84667" y="177800"/>
                </a:lnTo>
                <a:lnTo>
                  <a:pt x="101600" y="177800"/>
                </a:lnTo>
                <a:lnTo>
                  <a:pt x="101600" y="177800"/>
                </a:lnTo>
                <a:lnTo>
                  <a:pt x="110067" y="169333"/>
                </a:lnTo>
                <a:lnTo>
                  <a:pt x="110067" y="169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3581400" y="728133"/>
            <a:ext cx="143934" cy="186268"/>
          </a:xfrm>
          <a:custGeom>
            <a:avLst/>
            <a:gdLst/>
            <a:ahLst/>
            <a:cxnLst/>
            <a:rect l="0" t="0" r="0" b="0"/>
            <a:pathLst>
              <a:path w="143934" h="186268">
                <a:moveTo>
                  <a:pt x="0" y="33867"/>
                </a:moveTo>
                <a:lnTo>
                  <a:pt x="0" y="33867"/>
                </a:lnTo>
                <a:lnTo>
                  <a:pt x="0" y="42334"/>
                </a:lnTo>
                <a:lnTo>
                  <a:pt x="0" y="42334"/>
                </a:lnTo>
                <a:lnTo>
                  <a:pt x="0" y="50800"/>
                </a:lnTo>
                <a:lnTo>
                  <a:pt x="0" y="67734"/>
                </a:lnTo>
                <a:lnTo>
                  <a:pt x="0" y="84667"/>
                </a:lnTo>
                <a:lnTo>
                  <a:pt x="8467" y="101600"/>
                </a:lnTo>
                <a:lnTo>
                  <a:pt x="16933" y="118534"/>
                </a:lnTo>
                <a:lnTo>
                  <a:pt x="16933" y="143934"/>
                </a:lnTo>
                <a:lnTo>
                  <a:pt x="16933" y="152400"/>
                </a:lnTo>
                <a:lnTo>
                  <a:pt x="16933" y="169334"/>
                </a:lnTo>
                <a:lnTo>
                  <a:pt x="16933" y="177800"/>
                </a:lnTo>
                <a:lnTo>
                  <a:pt x="16933" y="186267"/>
                </a:lnTo>
                <a:lnTo>
                  <a:pt x="16933" y="186267"/>
                </a:lnTo>
                <a:lnTo>
                  <a:pt x="16933" y="186267"/>
                </a:lnTo>
                <a:lnTo>
                  <a:pt x="16933" y="186267"/>
                </a:lnTo>
                <a:lnTo>
                  <a:pt x="8467" y="177800"/>
                </a:lnTo>
                <a:lnTo>
                  <a:pt x="8467" y="169334"/>
                </a:lnTo>
                <a:lnTo>
                  <a:pt x="8467" y="152400"/>
                </a:lnTo>
                <a:lnTo>
                  <a:pt x="8467" y="127000"/>
                </a:lnTo>
                <a:lnTo>
                  <a:pt x="8467" y="110067"/>
                </a:lnTo>
                <a:lnTo>
                  <a:pt x="8467" y="84667"/>
                </a:lnTo>
                <a:lnTo>
                  <a:pt x="16933" y="67734"/>
                </a:lnTo>
                <a:lnTo>
                  <a:pt x="25400" y="42334"/>
                </a:lnTo>
                <a:lnTo>
                  <a:pt x="25400" y="25400"/>
                </a:lnTo>
                <a:lnTo>
                  <a:pt x="33867" y="16934"/>
                </a:lnTo>
                <a:lnTo>
                  <a:pt x="50800" y="8467"/>
                </a:lnTo>
                <a:lnTo>
                  <a:pt x="59267" y="8467"/>
                </a:lnTo>
                <a:lnTo>
                  <a:pt x="76200" y="0"/>
                </a:lnTo>
                <a:lnTo>
                  <a:pt x="84667" y="0"/>
                </a:lnTo>
                <a:lnTo>
                  <a:pt x="101600" y="0"/>
                </a:lnTo>
                <a:lnTo>
                  <a:pt x="110067" y="0"/>
                </a:lnTo>
                <a:lnTo>
                  <a:pt x="127000" y="0"/>
                </a:lnTo>
                <a:lnTo>
                  <a:pt x="135467" y="8467"/>
                </a:lnTo>
                <a:lnTo>
                  <a:pt x="143933" y="8467"/>
                </a:lnTo>
                <a:lnTo>
                  <a:pt x="143933" y="8467"/>
                </a:lnTo>
                <a:lnTo>
                  <a:pt x="143933" y="8467"/>
                </a:lnTo>
                <a:lnTo>
                  <a:pt x="143933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852333" y="694267"/>
            <a:ext cx="143935" cy="211667"/>
          </a:xfrm>
          <a:custGeom>
            <a:avLst/>
            <a:gdLst/>
            <a:ahLst/>
            <a:cxnLst/>
            <a:rect l="0" t="0" r="0" b="0"/>
            <a:pathLst>
              <a:path w="143935" h="211667">
                <a:moveTo>
                  <a:pt x="143934" y="0"/>
                </a:moveTo>
                <a:lnTo>
                  <a:pt x="143934" y="0"/>
                </a:lnTo>
                <a:lnTo>
                  <a:pt x="143934" y="0"/>
                </a:lnTo>
                <a:lnTo>
                  <a:pt x="135467" y="0"/>
                </a:lnTo>
                <a:lnTo>
                  <a:pt x="135467" y="0"/>
                </a:lnTo>
                <a:lnTo>
                  <a:pt x="127000" y="0"/>
                </a:lnTo>
                <a:lnTo>
                  <a:pt x="110067" y="8466"/>
                </a:lnTo>
                <a:lnTo>
                  <a:pt x="93134" y="16933"/>
                </a:lnTo>
                <a:lnTo>
                  <a:pt x="76200" y="25400"/>
                </a:lnTo>
                <a:lnTo>
                  <a:pt x="50800" y="42333"/>
                </a:lnTo>
                <a:lnTo>
                  <a:pt x="33867" y="50800"/>
                </a:lnTo>
                <a:lnTo>
                  <a:pt x="25400" y="59266"/>
                </a:lnTo>
                <a:lnTo>
                  <a:pt x="8467" y="76200"/>
                </a:lnTo>
                <a:lnTo>
                  <a:pt x="0" y="76200"/>
                </a:lnTo>
                <a:lnTo>
                  <a:pt x="0" y="84666"/>
                </a:lnTo>
                <a:lnTo>
                  <a:pt x="0" y="84666"/>
                </a:lnTo>
                <a:lnTo>
                  <a:pt x="0" y="93133"/>
                </a:lnTo>
                <a:lnTo>
                  <a:pt x="16934" y="93133"/>
                </a:lnTo>
                <a:lnTo>
                  <a:pt x="25400" y="101600"/>
                </a:lnTo>
                <a:lnTo>
                  <a:pt x="42334" y="101600"/>
                </a:lnTo>
                <a:lnTo>
                  <a:pt x="67734" y="110066"/>
                </a:lnTo>
                <a:lnTo>
                  <a:pt x="84667" y="118533"/>
                </a:lnTo>
                <a:lnTo>
                  <a:pt x="101600" y="127000"/>
                </a:lnTo>
                <a:lnTo>
                  <a:pt x="110067" y="135466"/>
                </a:lnTo>
                <a:lnTo>
                  <a:pt x="127000" y="152400"/>
                </a:lnTo>
                <a:lnTo>
                  <a:pt x="127000" y="160866"/>
                </a:lnTo>
                <a:lnTo>
                  <a:pt x="127000" y="169333"/>
                </a:lnTo>
                <a:lnTo>
                  <a:pt x="118534" y="177800"/>
                </a:lnTo>
                <a:lnTo>
                  <a:pt x="110067" y="186266"/>
                </a:lnTo>
                <a:lnTo>
                  <a:pt x="101600" y="194733"/>
                </a:lnTo>
                <a:lnTo>
                  <a:pt x="84667" y="203200"/>
                </a:lnTo>
                <a:lnTo>
                  <a:pt x="76200" y="203200"/>
                </a:lnTo>
                <a:lnTo>
                  <a:pt x="59267" y="211666"/>
                </a:lnTo>
                <a:lnTo>
                  <a:pt x="42334" y="211666"/>
                </a:lnTo>
                <a:lnTo>
                  <a:pt x="33867" y="203200"/>
                </a:lnTo>
                <a:lnTo>
                  <a:pt x="25400" y="194733"/>
                </a:lnTo>
                <a:lnTo>
                  <a:pt x="16934" y="186266"/>
                </a:lnTo>
                <a:lnTo>
                  <a:pt x="8467" y="177800"/>
                </a:lnTo>
                <a:lnTo>
                  <a:pt x="8467" y="169333"/>
                </a:lnTo>
                <a:lnTo>
                  <a:pt x="16934" y="160866"/>
                </a:lnTo>
                <a:lnTo>
                  <a:pt x="25400" y="143933"/>
                </a:lnTo>
                <a:lnTo>
                  <a:pt x="33867" y="135466"/>
                </a:lnTo>
                <a:lnTo>
                  <a:pt x="33867" y="135466"/>
                </a:lnTo>
                <a:lnTo>
                  <a:pt x="50800" y="127000"/>
                </a:lnTo>
                <a:lnTo>
                  <a:pt x="50800" y="127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3987800" y="719667"/>
            <a:ext cx="152401" cy="186267"/>
          </a:xfrm>
          <a:custGeom>
            <a:avLst/>
            <a:gdLst/>
            <a:ahLst/>
            <a:cxnLst/>
            <a:rect l="0" t="0" r="0" b="0"/>
            <a:pathLst>
              <a:path w="152401" h="186267">
                <a:moveTo>
                  <a:pt x="0" y="93133"/>
                </a:moveTo>
                <a:lnTo>
                  <a:pt x="0" y="93133"/>
                </a:lnTo>
                <a:lnTo>
                  <a:pt x="8467" y="101600"/>
                </a:lnTo>
                <a:lnTo>
                  <a:pt x="16933" y="110066"/>
                </a:lnTo>
                <a:lnTo>
                  <a:pt x="25400" y="110066"/>
                </a:lnTo>
                <a:lnTo>
                  <a:pt x="42333" y="118533"/>
                </a:lnTo>
                <a:lnTo>
                  <a:pt x="42333" y="127000"/>
                </a:lnTo>
                <a:lnTo>
                  <a:pt x="50800" y="127000"/>
                </a:lnTo>
                <a:lnTo>
                  <a:pt x="67733" y="127000"/>
                </a:lnTo>
                <a:lnTo>
                  <a:pt x="76200" y="127000"/>
                </a:lnTo>
                <a:lnTo>
                  <a:pt x="84667" y="127000"/>
                </a:lnTo>
                <a:lnTo>
                  <a:pt x="101600" y="118533"/>
                </a:lnTo>
                <a:lnTo>
                  <a:pt x="110067" y="110066"/>
                </a:lnTo>
                <a:lnTo>
                  <a:pt x="110067" y="93133"/>
                </a:lnTo>
                <a:lnTo>
                  <a:pt x="118533" y="84666"/>
                </a:lnTo>
                <a:lnTo>
                  <a:pt x="118533" y="67733"/>
                </a:lnTo>
                <a:lnTo>
                  <a:pt x="118533" y="50800"/>
                </a:lnTo>
                <a:lnTo>
                  <a:pt x="118533" y="33866"/>
                </a:lnTo>
                <a:lnTo>
                  <a:pt x="118533" y="16933"/>
                </a:lnTo>
                <a:lnTo>
                  <a:pt x="110067" y="8466"/>
                </a:lnTo>
                <a:lnTo>
                  <a:pt x="101600" y="0"/>
                </a:lnTo>
                <a:lnTo>
                  <a:pt x="93133" y="0"/>
                </a:lnTo>
                <a:lnTo>
                  <a:pt x="84667" y="0"/>
                </a:lnTo>
                <a:lnTo>
                  <a:pt x="76200" y="8466"/>
                </a:lnTo>
                <a:lnTo>
                  <a:pt x="59267" y="16933"/>
                </a:lnTo>
                <a:lnTo>
                  <a:pt x="50800" y="25400"/>
                </a:lnTo>
                <a:lnTo>
                  <a:pt x="42333" y="42333"/>
                </a:lnTo>
                <a:lnTo>
                  <a:pt x="33867" y="59266"/>
                </a:lnTo>
                <a:lnTo>
                  <a:pt x="25400" y="84666"/>
                </a:lnTo>
                <a:lnTo>
                  <a:pt x="25400" y="101600"/>
                </a:lnTo>
                <a:lnTo>
                  <a:pt x="33867" y="127000"/>
                </a:lnTo>
                <a:lnTo>
                  <a:pt x="42333" y="143933"/>
                </a:lnTo>
                <a:lnTo>
                  <a:pt x="50800" y="160866"/>
                </a:lnTo>
                <a:lnTo>
                  <a:pt x="59267" y="169333"/>
                </a:lnTo>
                <a:lnTo>
                  <a:pt x="76200" y="177800"/>
                </a:lnTo>
                <a:lnTo>
                  <a:pt x="93133" y="186266"/>
                </a:lnTo>
                <a:lnTo>
                  <a:pt x="118533" y="186266"/>
                </a:lnTo>
                <a:lnTo>
                  <a:pt x="135467" y="186266"/>
                </a:lnTo>
                <a:lnTo>
                  <a:pt x="135467" y="186266"/>
                </a:lnTo>
                <a:lnTo>
                  <a:pt x="152400" y="177800"/>
                </a:lnTo>
                <a:lnTo>
                  <a:pt x="152400" y="177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4148667" y="745067"/>
            <a:ext cx="169334" cy="355601"/>
          </a:xfrm>
          <a:custGeom>
            <a:avLst/>
            <a:gdLst/>
            <a:ahLst/>
            <a:cxnLst/>
            <a:rect l="0" t="0" r="0" b="0"/>
            <a:pathLst>
              <a:path w="169334" h="355601">
                <a:moveTo>
                  <a:pt x="169333" y="8466"/>
                </a:moveTo>
                <a:lnTo>
                  <a:pt x="169333" y="8466"/>
                </a:lnTo>
                <a:lnTo>
                  <a:pt x="169333" y="8466"/>
                </a:lnTo>
                <a:lnTo>
                  <a:pt x="160866" y="0"/>
                </a:lnTo>
                <a:lnTo>
                  <a:pt x="160866" y="0"/>
                </a:lnTo>
                <a:lnTo>
                  <a:pt x="152400" y="0"/>
                </a:lnTo>
                <a:lnTo>
                  <a:pt x="143933" y="0"/>
                </a:lnTo>
                <a:lnTo>
                  <a:pt x="135466" y="0"/>
                </a:lnTo>
                <a:lnTo>
                  <a:pt x="127000" y="0"/>
                </a:lnTo>
                <a:lnTo>
                  <a:pt x="118533" y="0"/>
                </a:lnTo>
                <a:lnTo>
                  <a:pt x="110066" y="0"/>
                </a:lnTo>
                <a:lnTo>
                  <a:pt x="101600" y="8466"/>
                </a:lnTo>
                <a:lnTo>
                  <a:pt x="84666" y="8466"/>
                </a:lnTo>
                <a:lnTo>
                  <a:pt x="67733" y="25400"/>
                </a:lnTo>
                <a:lnTo>
                  <a:pt x="59266" y="33866"/>
                </a:lnTo>
                <a:lnTo>
                  <a:pt x="42333" y="42333"/>
                </a:lnTo>
                <a:lnTo>
                  <a:pt x="25400" y="59266"/>
                </a:lnTo>
                <a:lnTo>
                  <a:pt x="16933" y="84666"/>
                </a:lnTo>
                <a:lnTo>
                  <a:pt x="16933" y="101600"/>
                </a:lnTo>
                <a:lnTo>
                  <a:pt x="16933" y="110066"/>
                </a:lnTo>
                <a:lnTo>
                  <a:pt x="16933" y="127000"/>
                </a:lnTo>
                <a:lnTo>
                  <a:pt x="25400" y="143933"/>
                </a:lnTo>
                <a:lnTo>
                  <a:pt x="42333" y="152400"/>
                </a:lnTo>
                <a:lnTo>
                  <a:pt x="50800" y="160866"/>
                </a:lnTo>
                <a:lnTo>
                  <a:pt x="67733" y="160866"/>
                </a:lnTo>
                <a:lnTo>
                  <a:pt x="76200" y="160866"/>
                </a:lnTo>
                <a:lnTo>
                  <a:pt x="93133" y="160866"/>
                </a:lnTo>
                <a:lnTo>
                  <a:pt x="101600" y="152400"/>
                </a:lnTo>
                <a:lnTo>
                  <a:pt x="110066" y="143933"/>
                </a:lnTo>
                <a:lnTo>
                  <a:pt x="118533" y="127000"/>
                </a:lnTo>
                <a:lnTo>
                  <a:pt x="118533" y="118533"/>
                </a:lnTo>
                <a:lnTo>
                  <a:pt x="127000" y="101600"/>
                </a:lnTo>
                <a:lnTo>
                  <a:pt x="127000" y="93133"/>
                </a:lnTo>
                <a:lnTo>
                  <a:pt x="127000" y="76200"/>
                </a:lnTo>
                <a:lnTo>
                  <a:pt x="127000" y="59266"/>
                </a:lnTo>
                <a:lnTo>
                  <a:pt x="127000" y="50800"/>
                </a:lnTo>
                <a:lnTo>
                  <a:pt x="127000" y="42333"/>
                </a:lnTo>
                <a:lnTo>
                  <a:pt x="127000" y="33866"/>
                </a:lnTo>
                <a:lnTo>
                  <a:pt x="127000" y="33866"/>
                </a:lnTo>
                <a:lnTo>
                  <a:pt x="127000" y="33866"/>
                </a:lnTo>
                <a:lnTo>
                  <a:pt x="127000" y="33866"/>
                </a:lnTo>
                <a:lnTo>
                  <a:pt x="127000" y="42333"/>
                </a:lnTo>
                <a:lnTo>
                  <a:pt x="118533" y="50800"/>
                </a:lnTo>
                <a:lnTo>
                  <a:pt x="118533" y="67733"/>
                </a:lnTo>
                <a:lnTo>
                  <a:pt x="127000" y="84666"/>
                </a:lnTo>
                <a:lnTo>
                  <a:pt x="127000" y="101600"/>
                </a:lnTo>
                <a:lnTo>
                  <a:pt x="127000" y="127000"/>
                </a:lnTo>
                <a:lnTo>
                  <a:pt x="135466" y="143933"/>
                </a:lnTo>
                <a:lnTo>
                  <a:pt x="135466" y="169333"/>
                </a:lnTo>
                <a:lnTo>
                  <a:pt x="135466" y="194733"/>
                </a:lnTo>
                <a:lnTo>
                  <a:pt x="135466" y="211666"/>
                </a:lnTo>
                <a:lnTo>
                  <a:pt x="135466" y="228600"/>
                </a:lnTo>
                <a:lnTo>
                  <a:pt x="127000" y="245533"/>
                </a:lnTo>
                <a:lnTo>
                  <a:pt x="118533" y="262466"/>
                </a:lnTo>
                <a:lnTo>
                  <a:pt x="110066" y="279400"/>
                </a:lnTo>
                <a:lnTo>
                  <a:pt x="93133" y="296333"/>
                </a:lnTo>
                <a:lnTo>
                  <a:pt x="76200" y="313266"/>
                </a:lnTo>
                <a:lnTo>
                  <a:pt x="59266" y="321733"/>
                </a:lnTo>
                <a:lnTo>
                  <a:pt x="50800" y="338666"/>
                </a:lnTo>
                <a:lnTo>
                  <a:pt x="33866" y="347133"/>
                </a:lnTo>
                <a:lnTo>
                  <a:pt x="25400" y="355600"/>
                </a:lnTo>
                <a:lnTo>
                  <a:pt x="16933" y="355600"/>
                </a:lnTo>
                <a:lnTo>
                  <a:pt x="8466" y="355600"/>
                </a:lnTo>
                <a:lnTo>
                  <a:pt x="0" y="347133"/>
                </a:lnTo>
                <a:lnTo>
                  <a:pt x="0" y="330200"/>
                </a:lnTo>
                <a:lnTo>
                  <a:pt x="0" y="313266"/>
                </a:lnTo>
                <a:lnTo>
                  <a:pt x="0" y="313266"/>
                </a:lnTo>
                <a:lnTo>
                  <a:pt x="0" y="296333"/>
                </a:lnTo>
                <a:lnTo>
                  <a:pt x="0" y="296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368800" y="753533"/>
            <a:ext cx="228601" cy="160868"/>
          </a:xfrm>
          <a:custGeom>
            <a:avLst/>
            <a:gdLst/>
            <a:ahLst/>
            <a:cxnLst/>
            <a:rect l="0" t="0" r="0" b="0"/>
            <a:pathLst>
              <a:path w="228601" h="160868">
                <a:moveTo>
                  <a:pt x="0" y="0"/>
                </a:moveTo>
                <a:lnTo>
                  <a:pt x="0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16934"/>
                </a:lnTo>
                <a:lnTo>
                  <a:pt x="8467" y="33867"/>
                </a:lnTo>
                <a:lnTo>
                  <a:pt x="16933" y="50800"/>
                </a:lnTo>
                <a:lnTo>
                  <a:pt x="16933" y="67734"/>
                </a:lnTo>
                <a:lnTo>
                  <a:pt x="16933" y="93134"/>
                </a:lnTo>
                <a:lnTo>
                  <a:pt x="16933" y="110067"/>
                </a:lnTo>
                <a:lnTo>
                  <a:pt x="16933" y="118534"/>
                </a:lnTo>
                <a:lnTo>
                  <a:pt x="16933" y="135467"/>
                </a:lnTo>
                <a:lnTo>
                  <a:pt x="8467" y="143934"/>
                </a:lnTo>
                <a:lnTo>
                  <a:pt x="8467" y="152400"/>
                </a:lnTo>
                <a:lnTo>
                  <a:pt x="8467" y="152400"/>
                </a:lnTo>
                <a:lnTo>
                  <a:pt x="8467" y="160867"/>
                </a:lnTo>
                <a:lnTo>
                  <a:pt x="0" y="160867"/>
                </a:lnTo>
                <a:lnTo>
                  <a:pt x="0" y="152400"/>
                </a:lnTo>
                <a:lnTo>
                  <a:pt x="0" y="152400"/>
                </a:lnTo>
                <a:lnTo>
                  <a:pt x="0" y="143934"/>
                </a:lnTo>
                <a:lnTo>
                  <a:pt x="8467" y="135467"/>
                </a:lnTo>
                <a:lnTo>
                  <a:pt x="8467" y="118534"/>
                </a:lnTo>
                <a:lnTo>
                  <a:pt x="8467" y="101600"/>
                </a:lnTo>
                <a:lnTo>
                  <a:pt x="16933" y="84667"/>
                </a:lnTo>
                <a:lnTo>
                  <a:pt x="16933" y="67734"/>
                </a:lnTo>
                <a:lnTo>
                  <a:pt x="25400" y="50800"/>
                </a:lnTo>
                <a:lnTo>
                  <a:pt x="42333" y="33867"/>
                </a:lnTo>
                <a:lnTo>
                  <a:pt x="50800" y="25400"/>
                </a:lnTo>
                <a:lnTo>
                  <a:pt x="59267" y="16934"/>
                </a:lnTo>
                <a:lnTo>
                  <a:pt x="67733" y="8467"/>
                </a:lnTo>
                <a:lnTo>
                  <a:pt x="76200" y="8467"/>
                </a:lnTo>
                <a:lnTo>
                  <a:pt x="84667" y="16934"/>
                </a:lnTo>
                <a:lnTo>
                  <a:pt x="93133" y="25400"/>
                </a:lnTo>
                <a:lnTo>
                  <a:pt x="101600" y="42334"/>
                </a:lnTo>
                <a:lnTo>
                  <a:pt x="110067" y="59267"/>
                </a:lnTo>
                <a:lnTo>
                  <a:pt x="110067" y="76200"/>
                </a:lnTo>
                <a:lnTo>
                  <a:pt x="110067" y="93134"/>
                </a:lnTo>
                <a:lnTo>
                  <a:pt x="110067" y="110067"/>
                </a:lnTo>
                <a:lnTo>
                  <a:pt x="110067" y="127000"/>
                </a:lnTo>
                <a:lnTo>
                  <a:pt x="110067" y="135467"/>
                </a:lnTo>
                <a:lnTo>
                  <a:pt x="110067" y="143934"/>
                </a:lnTo>
                <a:lnTo>
                  <a:pt x="110067" y="152400"/>
                </a:lnTo>
                <a:lnTo>
                  <a:pt x="110067" y="152400"/>
                </a:lnTo>
                <a:lnTo>
                  <a:pt x="110067" y="152400"/>
                </a:lnTo>
                <a:lnTo>
                  <a:pt x="110067" y="143934"/>
                </a:lnTo>
                <a:lnTo>
                  <a:pt x="110067" y="143934"/>
                </a:lnTo>
                <a:lnTo>
                  <a:pt x="110067" y="135467"/>
                </a:lnTo>
                <a:lnTo>
                  <a:pt x="110067" y="118534"/>
                </a:lnTo>
                <a:lnTo>
                  <a:pt x="110067" y="101600"/>
                </a:lnTo>
                <a:lnTo>
                  <a:pt x="110067" y="93134"/>
                </a:lnTo>
                <a:lnTo>
                  <a:pt x="118533" y="76200"/>
                </a:lnTo>
                <a:lnTo>
                  <a:pt x="118533" y="50800"/>
                </a:lnTo>
                <a:lnTo>
                  <a:pt x="127000" y="42334"/>
                </a:lnTo>
                <a:lnTo>
                  <a:pt x="135467" y="33867"/>
                </a:lnTo>
                <a:lnTo>
                  <a:pt x="135467" y="25400"/>
                </a:lnTo>
                <a:lnTo>
                  <a:pt x="152400" y="16934"/>
                </a:lnTo>
                <a:lnTo>
                  <a:pt x="160867" y="16934"/>
                </a:lnTo>
                <a:lnTo>
                  <a:pt x="169333" y="25400"/>
                </a:lnTo>
                <a:lnTo>
                  <a:pt x="177800" y="25400"/>
                </a:lnTo>
                <a:lnTo>
                  <a:pt x="186267" y="33867"/>
                </a:lnTo>
                <a:lnTo>
                  <a:pt x="194733" y="42334"/>
                </a:lnTo>
                <a:lnTo>
                  <a:pt x="203200" y="59267"/>
                </a:lnTo>
                <a:lnTo>
                  <a:pt x="211667" y="76200"/>
                </a:lnTo>
                <a:lnTo>
                  <a:pt x="211667" y="93134"/>
                </a:lnTo>
                <a:lnTo>
                  <a:pt x="220133" y="110067"/>
                </a:lnTo>
                <a:lnTo>
                  <a:pt x="220133" y="127000"/>
                </a:lnTo>
                <a:lnTo>
                  <a:pt x="220133" y="143934"/>
                </a:lnTo>
                <a:lnTo>
                  <a:pt x="220133" y="152400"/>
                </a:lnTo>
                <a:lnTo>
                  <a:pt x="228600" y="160867"/>
                </a:lnTo>
                <a:lnTo>
                  <a:pt x="228600" y="160867"/>
                </a:lnTo>
                <a:lnTo>
                  <a:pt x="220133" y="160867"/>
                </a:lnTo>
                <a:lnTo>
                  <a:pt x="220133" y="160867"/>
                </a:lnTo>
                <a:lnTo>
                  <a:pt x="220133" y="152400"/>
                </a:lnTo>
                <a:lnTo>
                  <a:pt x="228600" y="152400"/>
                </a:lnTo>
                <a:lnTo>
                  <a:pt x="228600" y="152400"/>
                </a:lnTo>
                <a:lnTo>
                  <a:pt x="228600" y="143934"/>
                </a:lnTo>
                <a:lnTo>
                  <a:pt x="228600" y="1439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4631267" y="770467"/>
            <a:ext cx="127001" cy="160867"/>
          </a:xfrm>
          <a:custGeom>
            <a:avLst/>
            <a:gdLst/>
            <a:ahLst/>
            <a:cxnLst/>
            <a:rect l="0" t="0" r="0" b="0"/>
            <a:pathLst>
              <a:path w="127001" h="160867">
                <a:moveTo>
                  <a:pt x="0" y="84666"/>
                </a:moveTo>
                <a:lnTo>
                  <a:pt x="0" y="84666"/>
                </a:lnTo>
                <a:lnTo>
                  <a:pt x="8466" y="93133"/>
                </a:lnTo>
                <a:lnTo>
                  <a:pt x="8466" y="93133"/>
                </a:lnTo>
                <a:lnTo>
                  <a:pt x="16933" y="93133"/>
                </a:lnTo>
                <a:lnTo>
                  <a:pt x="16933" y="101600"/>
                </a:lnTo>
                <a:lnTo>
                  <a:pt x="25400" y="101600"/>
                </a:lnTo>
                <a:lnTo>
                  <a:pt x="33866" y="101600"/>
                </a:lnTo>
                <a:lnTo>
                  <a:pt x="50800" y="101600"/>
                </a:lnTo>
                <a:lnTo>
                  <a:pt x="59266" y="93133"/>
                </a:lnTo>
                <a:lnTo>
                  <a:pt x="67733" y="84666"/>
                </a:lnTo>
                <a:lnTo>
                  <a:pt x="76200" y="76200"/>
                </a:lnTo>
                <a:lnTo>
                  <a:pt x="84666" y="67733"/>
                </a:lnTo>
                <a:lnTo>
                  <a:pt x="84666" y="59266"/>
                </a:lnTo>
                <a:lnTo>
                  <a:pt x="93133" y="42333"/>
                </a:lnTo>
                <a:lnTo>
                  <a:pt x="93133" y="33866"/>
                </a:lnTo>
                <a:lnTo>
                  <a:pt x="93133" y="16933"/>
                </a:lnTo>
                <a:lnTo>
                  <a:pt x="84666" y="8466"/>
                </a:lnTo>
                <a:lnTo>
                  <a:pt x="84666" y="8466"/>
                </a:lnTo>
                <a:lnTo>
                  <a:pt x="76200" y="0"/>
                </a:lnTo>
                <a:lnTo>
                  <a:pt x="67733" y="8466"/>
                </a:lnTo>
                <a:lnTo>
                  <a:pt x="50800" y="8466"/>
                </a:lnTo>
                <a:lnTo>
                  <a:pt x="42333" y="16933"/>
                </a:lnTo>
                <a:lnTo>
                  <a:pt x="25400" y="25400"/>
                </a:lnTo>
                <a:lnTo>
                  <a:pt x="16933" y="42333"/>
                </a:lnTo>
                <a:lnTo>
                  <a:pt x="8466" y="50800"/>
                </a:lnTo>
                <a:lnTo>
                  <a:pt x="0" y="67733"/>
                </a:lnTo>
                <a:lnTo>
                  <a:pt x="0" y="84666"/>
                </a:lnTo>
                <a:lnTo>
                  <a:pt x="0" y="93133"/>
                </a:lnTo>
                <a:lnTo>
                  <a:pt x="0" y="110066"/>
                </a:lnTo>
                <a:lnTo>
                  <a:pt x="8466" y="118533"/>
                </a:lnTo>
                <a:lnTo>
                  <a:pt x="16933" y="135466"/>
                </a:lnTo>
                <a:lnTo>
                  <a:pt x="25400" y="143933"/>
                </a:lnTo>
                <a:lnTo>
                  <a:pt x="33866" y="152400"/>
                </a:lnTo>
                <a:lnTo>
                  <a:pt x="50800" y="160866"/>
                </a:lnTo>
                <a:lnTo>
                  <a:pt x="67733" y="160866"/>
                </a:lnTo>
                <a:lnTo>
                  <a:pt x="84666" y="160866"/>
                </a:lnTo>
                <a:lnTo>
                  <a:pt x="101600" y="160866"/>
                </a:lnTo>
                <a:lnTo>
                  <a:pt x="118533" y="152400"/>
                </a:lnTo>
                <a:lnTo>
                  <a:pt x="127000" y="135466"/>
                </a:lnTo>
                <a:lnTo>
                  <a:pt x="127000" y="135466"/>
                </a:lnTo>
                <a:lnTo>
                  <a:pt x="127000" y="127000"/>
                </a:lnTo>
                <a:lnTo>
                  <a:pt x="127000" y="127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4792133" y="719667"/>
            <a:ext cx="321735" cy="279401"/>
          </a:xfrm>
          <a:custGeom>
            <a:avLst/>
            <a:gdLst/>
            <a:ahLst/>
            <a:cxnLst/>
            <a:rect l="0" t="0" r="0" b="0"/>
            <a:pathLst>
              <a:path w="321735" h="279401">
                <a:moveTo>
                  <a:pt x="0" y="67733"/>
                </a:moveTo>
                <a:lnTo>
                  <a:pt x="0" y="67733"/>
                </a:lnTo>
                <a:lnTo>
                  <a:pt x="0" y="76200"/>
                </a:lnTo>
                <a:lnTo>
                  <a:pt x="0" y="76200"/>
                </a:lnTo>
                <a:lnTo>
                  <a:pt x="0" y="84666"/>
                </a:lnTo>
                <a:lnTo>
                  <a:pt x="0" y="93133"/>
                </a:lnTo>
                <a:lnTo>
                  <a:pt x="0" y="118533"/>
                </a:lnTo>
                <a:lnTo>
                  <a:pt x="0" y="135466"/>
                </a:lnTo>
                <a:lnTo>
                  <a:pt x="0" y="152400"/>
                </a:lnTo>
                <a:lnTo>
                  <a:pt x="8467" y="169333"/>
                </a:lnTo>
                <a:lnTo>
                  <a:pt x="8467" y="186266"/>
                </a:lnTo>
                <a:lnTo>
                  <a:pt x="8467" y="194733"/>
                </a:lnTo>
                <a:lnTo>
                  <a:pt x="16934" y="203200"/>
                </a:lnTo>
                <a:lnTo>
                  <a:pt x="16934" y="203200"/>
                </a:lnTo>
                <a:lnTo>
                  <a:pt x="16934" y="211666"/>
                </a:lnTo>
                <a:lnTo>
                  <a:pt x="16934" y="211666"/>
                </a:lnTo>
                <a:lnTo>
                  <a:pt x="8467" y="203200"/>
                </a:lnTo>
                <a:lnTo>
                  <a:pt x="8467" y="203200"/>
                </a:lnTo>
                <a:lnTo>
                  <a:pt x="8467" y="194733"/>
                </a:lnTo>
                <a:lnTo>
                  <a:pt x="8467" y="177800"/>
                </a:lnTo>
                <a:lnTo>
                  <a:pt x="8467" y="160866"/>
                </a:lnTo>
                <a:lnTo>
                  <a:pt x="8467" y="143933"/>
                </a:lnTo>
                <a:lnTo>
                  <a:pt x="8467" y="127000"/>
                </a:lnTo>
                <a:lnTo>
                  <a:pt x="8467" y="101600"/>
                </a:lnTo>
                <a:lnTo>
                  <a:pt x="16934" y="93133"/>
                </a:lnTo>
                <a:lnTo>
                  <a:pt x="25400" y="76200"/>
                </a:lnTo>
                <a:lnTo>
                  <a:pt x="33867" y="67733"/>
                </a:lnTo>
                <a:lnTo>
                  <a:pt x="42334" y="67733"/>
                </a:lnTo>
                <a:lnTo>
                  <a:pt x="50800" y="67733"/>
                </a:lnTo>
                <a:lnTo>
                  <a:pt x="59267" y="67733"/>
                </a:lnTo>
                <a:lnTo>
                  <a:pt x="76200" y="76200"/>
                </a:lnTo>
                <a:lnTo>
                  <a:pt x="84667" y="76200"/>
                </a:lnTo>
                <a:lnTo>
                  <a:pt x="101600" y="93133"/>
                </a:lnTo>
                <a:lnTo>
                  <a:pt x="110067" y="93133"/>
                </a:lnTo>
                <a:lnTo>
                  <a:pt x="118534" y="110066"/>
                </a:lnTo>
                <a:lnTo>
                  <a:pt x="127000" y="118533"/>
                </a:lnTo>
                <a:lnTo>
                  <a:pt x="127000" y="127000"/>
                </a:lnTo>
                <a:lnTo>
                  <a:pt x="127000" y="143933"/>
                </a:lnTo>
                <a:lnTo>
                  <a:pt x="127000" y="152400"/>
                </a:lnTo>
                <a:lnTo>
                  <a:pt x="118534" y="169333"/>
                </a:lnTo>
                <a:lnTo>
                  <a:pt x="118534" y="177800"/>
                </a:lnTo>
                <a:lnTo>
                  <a:pt x="110067" y="186266"/>
                </a:lnTo>
                <a:lnTo>
                  <a:pt x="110067" y="203200"/>
                </a:lnTo>
                <a:lnTo>
                  <a:pt x="110067" y="203200"/>
                </a:lnTo>
                <a:lnTo>
                  <a:pt x="110067" y="211666"/>
                </a:lnTo>
                <a:lnTo>
                  <a:pt x="110067" y="220133"/>
                </a:lnTo>
                <a:lnTo>
                  <a:pt x="118534" y="228600"/>
                </a:lnTo>
                <a:lnTo>
                  <a:pt x="127000" y="228600"/>
                </a:lnTo>
                <a:lnTo>
                  <a:pt x="135467" y="237066"/>
                </a:lnTo>
                <a:lnTo>
                  <a:pt x="143934" y="237066"/>
                </a:lnTo>
                <a:lnTo>
                  <a:pt x="160867" y="237066"/>
                </a:lnTo>
                <a:lnTo>
                  <a:pt x="177800" y="228600"/>
                </a:lnTo>
                <a:lnTo>
                  <a:pt x="186267" y="228600"/>
                </a:lnTo>
                <a:lnTo>
                  <a:pt x="203200" y="220133"/>
                </a:lnTo>
                <a:lnTo>
                  <a:pt x="211667" y="220133"/>
                </a:lnTo>
                <a:lnTo>
                  <a:pt x="220134" y="203200"/>
                </a:lnTo>
                <a:lnTo>
                  <a:pt x="228600" y="194733"/>
                </a:lnTo>
                <a:lnTo>
                  <a:pt x="245534" y="177800"/>
                </a:lnTo>
                <a:lnTo>
                  <a:pt x="254000" y="152400"/>
                </a:lnTo>
                <a:lnTo>
                  <a:pt x="254000" y="135466"/>
                </a:lnTo>
                <a:lnTo>
                  <a:pt x="262467" y="110066"/>
                </a:lnTo>
                <a:lnTo>
                  <a:pt x="270934" y="93133"/>
                </a:lnTo>
                <a:lnTo>
                  <a:pt x="270934" y="67733"/>
                </a:lnTo>
                <a:lnTo>
                  <a:pt x="270934" y="50800"/>
                </a:lnTo>
                <a:lnTo>
                  <a:pt x="270934" y="42333"/>
                </a:lnTo>
                <a:lnTo>
                  <a:pt x="279400" y="25400"/>
                </a:lnTo>
                <a:lnTo>
                  <a:pt x="279400" y="16933"/>
                </a:lnTo>
                <a:lnTo>
                  <a:pt x="279400" y="16933"/>
                </a:lnTo>
                <a:lnTo>
                  <a:pt x="279400" y="8466"/>
                </a:lnTo>
                <a:lnTo>
                  <a:pt x="279400" y="8466"/>
                </a:lnTo>
                <a:lnTo>
                  <a:pt x="279400" y="0"/>
                </a:lnTo>
                <a:lnTo>
                  <a:pt x="287867" y="0"/>
                </a:lnTo>
                <a:lnTo>
                  <a:pt x="287867" y="0"/>
                </a:lnTo>
                <a:lnTo>
                  <a:pt x="287867" y="8466"/>
                </a:lnTo>
                <a:lnTo>
                  <a:pt x="287867" y="16933"/>
                </a:lnTo>
                <a:lnTo>
                  <a:pt x="279400" y="25400"/>
                </a:lnTo>
                <a:lnTo>
                  <a:pt x="279400" y="42333"/>
                </a:lnTo>
                <a:lnTo>
                  <a:pt x="279400" y="59266"/>
                </a:lnTo>
                <a:lnTo>
                  <a:pt x="270934" y="76200"/>
                </a:lnTo>
                <a:lnTo>
                  <a:pt x="270934" y="93133"/>
                </a:lnTo>
                <a:lnTo>
                  <a:pt x="270934" y="110066"/>
                </a:lnTo>
                <a:lnTo>
                  <a:pt x="262467" y="135466"/>
                </a:lnTo>
                <a:lnTo>
                  <a:pt x="262467" y="152400"/>
                </a:lnTo>
                <a:lnTo>
                  <a:pt x="270934" y="169333"/>
                </a:lnTo>
                <a:lnTo>
                  <a:pt x="270934" y="194733"/>
                </a:lnTo>
                <a:lnTo>
                  <a:pt x="279400" y="211666"/>
                </a:lnTo>
                <a:lnTo>
                  <a:pt x="279400" y="228600"/>
                </a:lnTo>
                <a:lnTo>
                  <a:pt x="287867" y="245533"/>
                </a:lnTo>
                <a:lnTo>
                  <a:pt x="296334" y="262466"/>
                </a:lnTo>
                <a:lnTo>
                  <a:pt x="296334" y="270933"/>
                </a:lnTo>
                <a:lnTo>
                  <a:pt x="304800" y="279400"/>
                </a:lnTo>
                <a:lnTo>
                  <a:pt x="313267" y="279400"/>
                </a:lnTo>
                <a:lnTo>
                  <a:pt x="313267" y="279400"/>
                </a:lnTo>
                <a:lnTo>
                  <a:pt x="321734" y="279400"/>
                </a:lnTo>
                <a:lnTo>
                  <a:pt x="321734" y="270933"/>
                </a:lnTo>
                <a:lnTo>
                  <a:pt x="321734" y="262466"/>
                </a:lnTo>
                <a:lnTo>
                  <a:pt x="321734" y="262466"/>
                </a:lnTo>
                <a:lnTo>
                  <a:pt x="313267" y="245533"/>
                </a:lnTo>
                <a:lnTo>
                  <a:pt x="313267" y="245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5012267" y="795867"/>
            <a:ext cx="203201" cy="25401"/>
          </a:xfrm>
          <a:custGeom>
            <a:avLst/>
            <a:gdLst/>
            <a:ahLst/>
            <a:cxnLst/>
            <a:rect l="0" t="0" r="0" b="0"/>
            <a:pathLst>
              <a:path w="203201" h="25401">
                <a:moveTo>
                  <a:pt x="0" y="25400"/>
                </a:moveTo>
                <a:lnTo>
                  <a:pt x="0" y="25400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6" y="16933"/>
                </a:lnTo>
                <a:lnTo>
                  <a:pt x="25400" y="16933"/>
                </a:lnTo>
                <a:lnTo>
                  <a:pt x="42333" y="8466"/>
                </a:lnTo>
                <a:lnTo>
                  <a:pt x="67733" y="8466"/>
                </a:lnTo>
                <a:lnTo>
                  <a:pt x="93133" y="8466"/>
                </a:lnTo>
                <a:lnTo>
                  <a:pt x="118533" y="8466"/>
                </a:lnTo>
                <a:lnTo>
                  <a:pt x="135466" y="8466"/>
                </a:lnTo>
                <a:lnTo>
                  <a:pt x="160866" y="8466"/>
                </a:lnTo>
                <a:lnTo>
                  <a:pt x="186266" y="8466"/>
                </a:lnTo>
                <a:lnTo>
                  <a:pt x="186266" y="8466"/>
                </a:lnTo>
                <a:lnTo>
                  <a:pt x="203200" y="0"/>
                </a:lnTo>
                <a:lnTo>
                  <a:pt x="2032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439333" y="3420533"/>
            <a:ext cx="1" cy="8468"/>
          </a:xfrm>
          <a:custGeom>
            <a:avLst/>
            <a:gdLst/>
            <a:ahLst/>
            <a:cxnLst/>
            <a:rect l="0" t="0" r="0" b="0"/>
            <a:pathLst>
              <a:path w="1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1371600" y="3378200"/>
            <a:ext cx="101601" cy="93134"/>
          </a:xfrm>
          <a:custGeom>
            <a:avLst/>
            <a:gdLst/>
            <a:ahLst/>
            <a:cxnLst/>
            <a:rect l="0" t="0" r="0" b="0"/>
            <a:pathLst>
              <a:path w="101601" h="93134">
                <a:moveTo>
                  <a:pt x="33867" y="33867"/>
                </a:moveTo>
                <a:lnTo>
                  <a:pt x="33867" y="33867"/>
                </a:lnTo>
                <a:lnTo>
                  <a:pt x="33867" y="33867"/>
                </a:lnTo>
                <a:lnTo>
                  <a:pt x="33867" y="33867"/>
                </a:lnTo>
                <a:lnTo>
                  <a:pt x="33867" y="33867"/>
                </a:lnTo>
                <a:lnTo>
                  <a:pt x="33867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16933"/>
                </a:lnTo>
                <a:lnTo>
                  <a:pt x="42333" y="16933"/>
                </a:lnTo>
                <a:lnTo>
                  <a:pt x="33867" y="16933"/>
                </a:lnTo>
                <a:lnTo>
                  <a:pt x="33867" y="16933"/>
                </a:lnTo>
                <a:lnTo>
                  <a:pt x="33867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33867"/>
                </a:lnTo>
                <a:lnTo>
                  <a:pt x="0" y="33867"/>
                </a:lnTo>
                <a:lnTo>
                  <a:pt x="0" y="42333"/>
                </a:lnTo>
                <a:lnTo>
                  <a:pt x="0" y="50800"/>
                </a:lnTo>
                <a:lnTo>
                  <a:pt x="8467" y="50800"/>
                </a:lnTo>
                <a:lnTo>
                  <a:pt x="8467" y="59267"/>
                </a:lnTo>
                <a:lnTo>
                  <a:pt x="8467" y="59267"/>
                </a:lnTo>
                <a:lnTo>
                  <a:pt x="16933" y="67733"/>
                </a:lnTo>
                <a:lnTo>
                  <a:pt x="25400" y="76200"/>
                </a:lnTo>
                <a:lnTo>
                  <a:pt x="25400" y="76200"/>
                </a:lnTo>
                <a:lnTo>
                  <a:pt x="33867" y="76200"/>
                </a:lnTo>
                <a:lnTo>
                  <a:pt x="42333" y="76200"/>
                </a:lnTo>
                <a:lnTo>
                  <a:pt x="50800" y="76200"/>
                </a:lnTo>
                <a:lnTo>
                  <a:pt x="59267" y="76200"/>
                </a:lnTo>
                <a:lnTo>
                  <a:pt x="67733" y="67733"/>
                </a:lnTo>
                <a:lnTo>
                  <a:pt x="67733" y="59267"/>
                </a:lnTo>
                <a:lnTo>
                  <a:pt x="76200" y="59267"/>
                </a:lnTo>
                <a:lnTo>
                  <a:pt x="76200" y="50800"/>
                </a:lnTo>
                <a:lnTo>
                  <a:pt x="76200" y="42333"/>
                </a:lnTo>
                <a:lnTo>
                  <a:pt x="76200" y="33867"/>
                </a:lnTo>
                <a:lnTo>
                  <a:pt x="76200" y="33867"/>
                </a:lnTo>
                <a:lnTo>
                  <a:pt x="67733" y="25400"/>
                </a:lnTo>
                <a:lnTo>
                  <a:pt x="67733" y="16933"/>
                </a:lnTo>
                <a:lnTo>
                  <a:pt x="67733" y="16933"/>
                </a:lnTo>
                <a:lnTo>
                  <a:pt x="59267" y="8467"/>
                </a:lnTo>
                <a:lnTo>
                  <a:pt x="50800" y="8467"/>
                </a:lnTo>
                <a:lnTo>
                  <a:pt x="50800" y="0"/>
                </a:lnTo>
                <a:lnTo>
                  <a:pt x="42333" y="0"/>
                </a:lnTo>
                <a:lnTo>
                  <a:pt x="33867" y="0"/>
                </a:lnTo>
                <a:lnTo>
                  <a:pt x="25400" y="8467"/>
                </a:lnTo>
                <a:lnTo>
                  <a:pt x="25400" y="8467"/>
                </a:lnTo>
                <a:lnTo>
                  <a:pt x="16933" y="16933"/>
                </a:lnTo>
                <a:lnTo>
                  <a:pt x="16933" y="16933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59267"/>
                </a:lnTo>
                <a:lnTo>
                  <a:pt x="8467" y="59267"/>
                </a:lnTo>
                <a:lnTo>
                  <a:pt x="8467" y="67733"/>
                </a:lnTo>
                <a:lnTo>
                  <a:pt x="16933" y="76200"/>
                </a:lnTo>
                <a:lnTo>
                  <a:pt x="16933" y="84667"/>
                </a:lnTo>
                <a:lnTo>
                  <a:pt x="25400" y="84667"/>
                </a:lnTo>
                <a:lnTo>
                  <a:pt x="33867" y="84667"/>
                </a:lnTo>
                <a:lnTo>
                  <a:pt x="42333" y="84667"/>
                </a:lnTo>
                <a:lnTo>
                  <a:pt x="50800" y="84667"/>
                </a:lnTo>
                <a:lnTo>
                  <a:pt x="59267" y="84667"/>
                </a:lnTo>
                <a:lnTo>
                  <a:pt x="59267" y="76200"/>
                </a:lnTo>
                <a:lnTo>
                  <a:pt x="67733" y="76200"/>
                </a:lnTo>
                <a:lnTo>
                  <a:pt x="67733" y="67733"/>
                </a:lnTo>
                <a:lnTo>
                  <a:pt x="76200" y="59267"/>
                </a:lnTo>
                <a:lnTo>
                  <a:pt x="76200" y="50800"/>
                </a:lnTo>
                <a:lnTo>
                  <a:pt x="76200" y="42333"/>
                </a:lnTo>
                <a:lnTo>
                  <a:pt x="76200" y="33867"/>
                </a:lnTo>
                <a:lnTo>
                  <a:pt x="76200" y="25400"/>
                </a:lnTo>
                <a:lnTo>
                  <a:pt x="76200" y="25400"/>
                </a:lnTo>
                <a:lnTo>
                  <a:pt x="67733" y="16933"/>
                </a:lnTo>
                <a:lnTo>
                  <a:pt x="67733" y="8467"/>
                </a:lnTo>
                <a:lnTo>
                  <a:pt x="59267" y="8467"/>
                </a:lnTo>
                <a:lnTo>
                  <a:pt x="50800" y="8467"/>
                </a:lnTo>
                <a:lnTo>
                  <a:pt x="50800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25400" y="16933"/>
                </a:lnTo>
                <a:lnTo>
                  <a:pt x="16933" y="16933"/>
                </a:lnTo>
                <a:lnTo>
                  <a:pt x="16933" y="25400"/>
                </a:lnTo>
                <a:lnTo>
                  <a:pt x="8467" y="33867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59267"/>
                </a:lnTo>
                <a:lnTo>
                  <a:pt x="8467" y="67733"/>
                </a:lnTo>
                <a:lnTo>
                  <a:pt x="16933" y="76200"/>
                </a:lnTo>
                <a:lnTo>
                  <a:pt x="25400" y="84667"/>
                </a:lnTo>
                <a:lnTo>
                  <a:pt x="33867" y="84667"/>
                </a:lnTo>
                <a:lnTo>
                  <a:pt x="42333" y="93133"/>
                </a:lnTo>
                <a:lnTo>
                  <a:pt x="50800" y="93133"/>
                </a:lnTo>
                <a:lnTo>
                  <a:pt x="59267" y="93133"/>
                </a:lnTo>
                <a:lnTo>
                  <a:pt x="67733" y="93133"/>
                </a:lnTo>
                <a:lnTo>
                  <a:pt x="76200" y="93133"/>
                </a:lnTo>
                <a:lnTo>
                  <a:pt x="84667" y="84667"/>
                </a:lnTo>
                <a:lnTo>
                  <a:pt x="84667" y="84667"/>
                </a:lnTo>
                <a:lnTo>
                  <a:pt x="93133" y="76200"/>
                </a:lnTo>
                <a:lnTo>
                  <a:pt x="101600" y="76200"/>
                </a:lnTo>
                <a:lnTo>
                  <a:pt x="101600" y="67733"/>
                </a:lnTo>
                <a:lnTo>
                  <a:pt x="101600" y="59267"/>
                </a:lnTo>
                <a:lnTo>
                  <a:pt x="93133" y="50800"/>
                </a:lnTo>
                <a:lnTo>
                  <a:pt x="93133" y="50800"/>
                </a:lnTo>
                <a:lnTo>
                  <a:pt x="84667" y="42333"/>
                </a:lnTo>
                <a:lnTo>
                  <a:pt x="76200" y="33867"/>
                </a:lnTo>
                <a:lnTo>
                  <a:pt x="67733" y="25400"/>
                </a:lnTo>
                <a:lnTo>
                  <a:pt x="59267" y="25400"/>
                </a:lnTo>
                <a:lnTo>
                  <a:pt x="50800" y="25400"/>
                </a:lnTo>
                <a:lnTo>
                  <a:pt x="42333" y="16933"/>
                </a:lnTo>
                <a:lnTo>
                  <a:pt x="33867" y="16933"/>
                </a:lnTo>
                <a:lnTo>
                  <a:pt x="25400" y="16933"/>
                </a:lnTo>
                <a:lnTo>
                  <a:pt x="25400" y="25400"/>
                </a:lnTo>
                <a:lnTo>
                  <a:pt x="16933" y="25400"/>
                </a:lnTo>
                <a:lnTo>
                  <a:pt x="16933" y="33867"/>
                </a:lnTo>
                <a:lnTo>
                  <a:pt x="16933" y="42333"/>
                </a:lnTo>
                <a:lnTo>
                  <a:pt x="16933" y="42333"/>
                </a:lnTo>
                <a:lnTo>
                  <a:pt x="16933" y="50800"/>
                </a:lnTo>
                <a:lnTo>
                  <a:pt x="16933" y="59267"/>
                </a:lnTo>
                <a:lnTo>
                  <a:pt x="25400" y="67733"/>
                </a:lnTo>
                <a:lnTo>
                  <a:pt x="33867" y="67733"/>
                </a:lnTo>
                <a:lnTo>
                  <a:pt x="42333" y="76200"/>
                </a:lnTo>
                <a:lnTo>
                  <a:pt x="50800" y="76200"/>
                </a:lnTo>
                <a:lnTo>
                  <a:pt x="59267" y="76200"/>
                </a:lnTo>
                <a:lnTo>
                  <a:pt x="67733" y="76200"/>
                </a:lnTo>
                <a:lnTo>
                  <a:pt x="67733" y="76200"/>
                </a:lnTo>
                <a:lnTo>
                  <a:pt x="76200" y="76200"/>
                </a:lnTo>
                <a:lnTo>
                  <a:pt x="76200" y="67733"/>
                </a:lnTo>
                <a:lnTo>
                  <a:pt x="84667" y="59267"/>
                </a:lnTo>
                <a:lnTo>
                  <a:pt x="84667" y="59267"/>
                </a:lnTo>
                <a:lnTo>
                  <a:pt x="84667" y="50800"/>
                </a:lnTo>
                <a:lnTo>
                  <a:pt x="76200" y="42333"/>
                </a:lnTo>
                <a:lnTo>
                  <a:pt x="67733" y="33867"/>
                </a:lnTo>
                <a:lnTo>
                  <a:pt x="67733" y="33867"/>
                </a:lnTo>
                <a:lnTo>
                  <a:pt x="59267" y="25400"/>
                </a:lnTo>
                <a:lnTo>
                  <a:pt x="50800" y="25400"/>
                </a:lnTo>
                <a:lnTo>
                  <a:pt x="50800" y="25400"/>
                </a:lnTo>
                <a:lnTo>
                  <a:pt x="42333" y="25400"/>
                </a:lnTo>
                <a:lnTo>
                  <a:pt x="33867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33867"/>
                </a:lnTo>
                <a:lnTo>
                  <a:pt x="25400" y="33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1363133" y="3556000"/>
            <a:ext cx="25401" cy="169334"/>
          </a:xfrm>
          <a:custGeom>
            <a:avLst/>
            <a:gdLst/>
            <a:ahLst/>
            <a:cxnLst/>
            <a:rect l="0" t="0" r="0" b="0"/>
            <a:pathLst>
              <a:path w="25401" h="169334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42333"/>
                </a:lnTo>
                <a:lnTo>
                  <a:pt x="0" y="50800"/>
                </a:lnTo>
                <a:lnTo>
                  <a:pt x="8467" y="67733"/>
                </a:lnTo>
                <a:lnTo>
                  <a:pt x="8467" y="84667"/>
                </a:lnTo>
                <a:lnTo>
                  <a:pt x="8467" y="93133"/>
                </a:lnTo>
                <a:lnTo>
                  <a:pt x="8467" y="110067"/>
                </a:lnTo>
                <a:lnTo>
                  <a:pt x="8467" y="127000"/>
                </a:lnTo>
                <a:lnTo>
                  <a:pt x="16934" y="135467"/>
                </a:lnTo>
                <a:lnTo>
                  <a:pt x="16934" y="143933"/>
                </a:lnTo>
                <a:lnTo>
                  <a:pt x="16934" y="160867"/>
                </a:lnTo>
                <a:lnTo>
                  <a:pt x="16934" y="160867"/>
                </a:lnTo>
                <a:lnTo>
                  <a:pt x="16934" y="169333"/>
                </a:lnTo>
                <a:lnTo>
                  <a:pt x="16934" y="169333"/>
                </a:lnTo>
                <a:lnTo>
                  <a:pt x="25400" y="169333"/>
                </a:lnTo>
                <a:lnTo>
                  <a:pt x="25400" y="160867"/>
                </a:lnTo>
                <a:lnTo>
                  <a:pt x="25400" y="160867"/>
                </a:lnTo>
                <a:lnTo>
                  <a:pt x="25400" y="152400"/>
                </a:lnTo>
                <a:lnTo>
                  <a:pt x="16934" y="135467"/>
                </a:lnTo>
                <a:lnTo>
                  <a:pt x="16934" y="135467"/>
                </a:lnTo>
                <a:lnTo>
                  <a:pt x="16934" y="127000"/>
                </a:lnTo>
                <a:lnTo>
                  <a:pt x="16934" y="127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1346200" y="3547533"/>
            <a:ext cx="143934" cy="16935"/>
          </a:xfrm>
          <a:custGeom>
            <a:avLst/>
            <a:gdLst/>
            <a:ahLst/>
            <a:cxnLst/>
            <a:rect l="0" t="0" r="0" b="0"/>
            <a:pathLst>
              <a:path w="143934" h="16935">
                <a:moveTo>
                  <a:pt x="0" y="8467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50800" y="8467"/>
                </a:lnTo>
                <a:lnTo>
                  <a:pt x="59267" y="8467"/>
                </a:lnTo>
                <a:lnTo>
                  <a:pt x="67733" y="8467"/>
                </a:lnTo>
                <a:lnTo>
                  <a:pt x="84667" y="8467"/>
                </a:lnTo>
                <a:lnTo>
                  <a:pt x="93133" y="8467"/>
                </a:lnTo>
                <a:lnTo>
                  <a:pt x="101600" y="8467"/>
                </a:lnTo>
                <a:lnTo>
                  <a:pt x="110067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35467" y="8467"/>
                </a:lnTo>
                <a:lnTo>
                  <a:pt x="143933" y="8467"/>
                </a:lnTo>
                <a:lnTo>
                  <a:pt x="143933" y="8467"/>
                </a:lnTo>
                <a:lnTo>
                  <a:pt x="143933" y="8467"/>
                </a:lnTo>
                <a:lnTo>
                  <a:pt x="143933" y="16934"/>
                </a:lnTo>
                <a:lnTo>
                  <a:pt x="135467" y="16934"/>
                </a:lnTo>
                <a:lnTo>
                  <a:pt x="135467" y="16934"/>
                </a:lnTo>
                <a:lnTo>
                  <a:pt x="135467" y="16934"/>
                </a:lnTo>
                <a:lnTo>
                  <a:pt x="135467" y="169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1363133" y="3623733"/>
            <a:ext cx="101601" cy="8468"/>
          </a:xfrm>
          <a:custGeom>
            <a:avLst/>
            <a:gdLst/>
            <a:ahLst/>
            <a:cxnLst/>
            <a:rect l="0" t="0" r="0" b="0"/>
            <a:pathLst>
              <a:path w="101601" h="8468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42334" y="8467"/>
                </a:lnTo>
                <a:lnTo>
                  <a:pt x="50800" y="8467"/>
                </a:lnTo>
                <a:lnTo>
                  <a:pt x="59267" y="8467"/>
                </a:lnTo>
                <a:lnTo>
                  <a:pt x="67734" y="8467"/>
                </a:lnTo>
                <a:lnTo>
                  <a:pt x="76200" y="8467"/>
                </a:lnTo>
                <a:lnTo>
                  <a:pt x="84667" y="8467"/>
                </a:lnTo>
                <a:lnTo>
                  <a:pt x="93134" y="8467"/>
                </a:lnTo>
                <a:lnTo>
                  <a:pt x="93134" y="8467"/>
                </a:lnTo>
                <a:lnTo>
                  <a:pt x="93134" y="8467"/>
                </a:lnTo>
                <a:lnTo>
                  <a:pt x="101600" y="8467"/>
                </a:lnTo>
                <a:lnTo>
                  <a:pt x="101600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1515533" y="3691467"/>
            <a:ext cx="8468" cy="110067"/>
          </a:xfrm>
          <a:custGeom>
            <a:avLst/>
            <a:gdLst/>
            <a:ahLst/>
            <a:cxnLst/>
            <a:rect l="0" t="0" r="0" b="0"/>
            <a:pathLst>
              <a:path w="8468" h="110067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59266"/>
                </a:lnTo>
                <a:lnTo>
                  <a:pt x="8467" y="67733"/>
                </a:lnTo>
                <a:lnTo>
                  <a:pt x="8467" y="76200"/>
                </a:lnTo>
                <a:lnTo>
                  <a:pt x="8467" y="84666"/>
                </a:lnTo>
                <a:lnTo>
                  <a:pt x="8467" y="101600"/>
                </a:lnTo>
                <a:lnTo>
                  <a:pt x="8467" y="101600"/>
                </a:lnTo>
                <a:lnTo>
                  <a:pt x="8467" y="101600"/>
                </a:lnTo>
                <a:lnTo>
                  <a:pt x="8467" y="110066"/>
                </a:lnTo>
                <a:lnTo>
                  <a:pt x="8467" y="1100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3894667" y="3395133"/>
            <a:ext cx="143934" cy="118535"/>
          </a:xfrm>
          <a:custGeom>
            <a:avLst/>
            <a:gdLst/>
            <a:ahLst/>
            <a:cxnLst/>
            <a:rect l="0" t="0" r="0" b="0"/>
            <a:pathLst>
              <a:path w="143934" h="118535">
                <a:moveTo>
                  <a:pt x="50800" y="50800"/>
                </a:moveTo>
                <a:lnTo>
                  <a:pt x="50800" y="50800"/>
                </a:lnTo>
                <a:lnTo>
                  <a:pt x="50800" y="50800"/>
                </a:lnTo>
                <a:lnTo>
                  <a:pt x="50800" y="50800"/>
                </a:lnTo>
                <a:lnTo>
                  <a:pt x="50800" y="50800"/>
                </a:lnTo>
                <a:lnTo>
                  <a:pt x="50800" y="50800"/>
                </a:lnTo>
                <a:lnTo>
                  <a:pt x="50800" y="50800"/>
                </a:lnTo>
                <a:lnTo>
                  <a:pt x="50800" y="50800"/>
                </a:lnTo>
                <a:lnTo>
                  <a:pt x="50800" y="50800"/>
                </a:lnTo>
                <a:lnTo>
                  <a:pt x="50800" y="50800"/>
                </a:lnTo>
                <a:lnTo>
                  <a:pt x="50800" y="59267"/>
                </a:lnTo>
                <a:lnTo>
                  <a:pt x="50800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67734"/>
                </a:lnTo>
                <a:lnTo>
                  <a:pt x="42333" y="76200"/>
                </a:lnTo>
                <a:lnTo>
                  <a:pt x="42333" y="84667"/>
                </a:lnTo>
                <a:lnTo>
                  <a:pt x="42333" y="93134"/>
                </a:lnTo>
                <a:lnTo>
                  <a:pt x="50800" y="93134"/>
                </a:lnTo>
                <a:lnTo>
                  <a:pt x="59266" y="101600"/>
                </a:lnTo>
                <a:lnTo>
                  <a:pt x="67733" y="110067"/>
                </a:lnTo>
                <a:lnTo>
                  <a:pt x="76200" y="110067"/>
                </a:lnTo>
                <a:lnTo>
                  <a:pt x="84666" y="118534"/>
                </a:lnTo>
                <a:lnTo>
                  <a:pt x="101600" y="118534"/>
                </a:lnTo>
                <a:lnTo>
                  <a:pt x="110066" y="118534"/>
                </a:lnTo>
                <a:lnTo>
                  <a:pt x="118533" y="110067"/>
                </a:lnTo>
                <a:lnTo>
                  <a:pt x="127000" y="110067"/>
                </a:lnTo>
                <a:lnTo>
                  <a:pt x="135466" y="110067"/>
                </a:lnTo>
                <a:lnTo>
                  <a:pt x="135466" y="101600"/>
                </a:lnTo>
                <a:lnTo>
                  <a:pt x="135466" y="93134"/>
                </a:lnTo>
                <a:lnTo>
                  <a:pt x="143933" y="84667"/>
                </a:lnTo>
                <a:lnTo>
                  <a:pt x="135466" y="76200"/>
                </a:lnTo>
                <a:lnTo>
                  <a:pt x="135466" y="67734"/>
                </a:lnTo>
                <a:lnTo>
                  <a:pt x="135466" y="59267"/>
                </a:lnTo>
                <a:lnTo>
                  <a:pt x="127000" y="59267"/>
                </a:lnTo>
                <a:lnTo>
                  <a:pt x="118533" y="50800"/>
                </a:lnTo>
                <a:lnTo>
                  <a:pt x="118533" y="42334"/>
                </a:lnTo>
                <a:lnTo>
                  <a:pt x="110066" y="42334"/>
                </a:lnTo>
                <a:lnTo>
                  <a:pt x="101600" y="42334"/>
                </a:lnTo>
                <a:lnTo>
                  <a:pt x="93133" y="33867"/>
                </a:lnTo>
                <a:lnTo>
                  <a:pt x="84666" y="33867"/>
                </a:lnTo>
                <a:lnTo>
                  <a:pt x="76200" y="42334"/>
                </a:lnTo>
                <a:lnTo>
                  <a:pt x="67733" y="42334"/>
                </a:lnTo>
                <a:lnTo>
                  <a:pt x="59266" y="42334"/>
                </a:lnTo>
                <a:lnTo>
                  <a:pt x="59266" y="50800"/>
                </a:lnTo>
                <a:lnTo>
                  <a:pt x="50800" y="59267"/>
                </a:lnTo>
                <a:lnTo>
                  <a:pt x="50800" y="67734"/>
                </a:lnTo>
                <a:lnTo>
                  <a:pt x="50800" y="84667"/>
                </a:lnTo>
                <a:lnTo>
                  <a:pt x="50800" y="93134"/>
                </a:lnTo>
                <a:lnTo>
                  <a:pt x="50800" y="93134"/>
                </a:lnTo>
                <a:lnTo>
                  <a:pt x="59266" y="101600"/>
                </a:lnTo>
                <a:lnTo>
                  <a:pt x="67733" y="110067"/>
                </a:lnTo>
                <a:lnTo>
                  <a:pt x="76200" y="110067"/>
                </a:lnTo>
                <a:lnTo>
                  <a:pt x="84666" y="110067"/>
                </a:lnTo>
                <a:lnTo>
                  <a:pt x="93133" y="110067"/>
                </a:lnTo>
                <a:lnTo>
                  <a:pt x="101600" y="110067"/>
                </a:lnTo>
                <a:lnTo>
                  <a:pt x="110066" y="110067"/>
                </a:lnTo>
                <a:lnTo>
                  <a:pt x="118533" y="110067"/>
                </a:lnTo>
                <a:lnTo>
                  <a:pt x="118533" y="101600"/>
                </a:lnTo>
                <a:lnTo>
                  <a:pt x="118533" y="93134"/>
                </a:lnTo>
                <a:lnTo>
                  <a:pt x="118533" y="93134"/>
                </a:lnTo>
                <a:lnTo>
                  <a:pt x="118533" y="84667"/>
                </a:lnTo>
                <a:lnTo>
                  <a:pt x="118533" y="76200"/>
                </a:lnTo>
                <a:lnTo>
                  <a:pt x="118533" y="67734"/>
                </a:lnTo>
                <a:lnTo>
                  <a:pt x="110066" y="59267"/>
                </a:lnTo>
                <a:lnTo>
                  <a:pt x="110066" y="59267"/>
                </a:lnTo>
                <a:lnTo>
                  <a:pt x="101600" y="50800"/>
                </a:lnTo>
                <a:lnTo>
                  <a:pt x="93133" y="50800"/>
                </a:lnTo>
                <a:lnTo>
                  <a:pt x="84666" y="50800"/>
                </a:lnTo>
                <a:lnTo>
                  <a:pt x="76200" y="50800"/>
                </a:lnTo>
                <a:lnTo>
                  <a:pt x="67733" y="50800"/>
                </a:lnTo>
                <a:lnTo>
                  <a:pt x="59266" y="50800"/>
                </a:lnTo>
                <a:lnTo>
                  <a:pt x="50800" y="50800"/>
                </a:lnTo>
                <a:lnTo>
                  <a:pt x="42333" y="59267"/>
                </a:lnTo>
                <a:lnTo>
                  <a:pt x="42333" y="67734"/>
                </a:lnTo>
                <a:lnTo>
                  <a:pt x="42333" y="76200"/>
                </a:lnTo>
                <a:lnTo>
                  <a:pt x="42333" y="84667"/>
                </a:lnTo>
                <a:lnTo>
                  <a:pt x="42333" y="93134"/>
                </a:lnTo>
                <a:lnTo>
                  <a:pt x="42333" y="93134"/>
                </a:lnTo>
                <a:lnTo>
                  <a:pt x="50800" y="101600"/>
                </a:lnTo>
                <a:lnTo>
                  <a:pt x="59266" y="110067"/>
                </a:lnTo>
                <a:lnTo>
                  <a:pt x="67733" y="110067"/>
                </a:lnTo>
                <a:lnTo>
                  <a:pt x="76200" y="110067"/>
                </a:lnTo>
                <a:lnTo>
                  <a:pt x="84666" y="110067"/>
                </a:lnTo>
                <a:lnTo>
                  <a:pt x="93133" y="110067"/>
                </a:lnTo>
                <a:lnTo>
                  <a:pt x="101600" y="110067"/>
                </a:lnTo>
                <a:lnTo>
                  <a:pt x="101600" y="101600"/>
                </a:lnTo>
                <a:lnTo>
                  <a:pt x="110066" y="101600"/>
                </a:lnTo>
                <a:lnTo>
                  <a:pt x="110066" y="93134"/>
                </a:lnTo>
                <a:lnTo>
                  <a:pt x="110066" y="84667"/>
                </a:lnTo>
                <a:lnTo>
                  <a:pt x="110066" y="76200"/>
                </a:lnTo>
                <a:lnTo>
                  <a:pt x="110066" y="67734"/>
                </a:lnTo>
                <a:lnTo>
                  <a:pt x="110066" y="59267"/>
                </a:lnTo>
                <a:lnTo>
                  <a:pt x="101600" y="50800"/>
                </a:lnTo>
                <a:lnTo>
                  <a:pt x="101600" y="50800"/>
                </a:lnTo>
                <a:lnTo>
                  <a:pt x="93133" y="42334"/>
                </a:lnTo>
                <a:lnTo>
                  <a:pt x="93133" y="42334"/>
                </a:lnTo>
                <a:lnTo>
                  <a:pt x="84666" y="42334"/>
                </a:lnTo>
                <a:lnTo>
                  <a:pt x="76200" y="33867"/>
                </a:lnTo>
                <a:lnTo>
                  <a:pt x="67733" y="42334"/>
                </a:lnTo>
                <a:lnTo>
                  <a:pt x="59266" y="42334"/>
                </a:lnTo>
                <a:lnTo>
                  <a:pt x="50800" y="42334"/>
                </a:lnTo>
                <a:lnTo>
                  <a:pt x="50800" y="50800"/>
                </a:lnTo>
                <a:lnTo>
                  <a:pt x="50800" y="59267"/>
                </a:lnTo>
                <a:lnTo>
                  <a:pt x="42333" y="59267"/>
                </a:lnTo>
                <a:lnTo>
                  <a:pt x="42333" y="67734"/>
                </a:lnTo>
                <a:lnTo>
                  <a:pt x="50800" y="76200"/>
                </a:lnTo>
                <a:lnTo>
                  <a:pt x="50800" y="84667"/>
                </a:lnTo>
                <a:lnTo>
                  <a:pt x="59266" y="84667"/>
                </a:lnTo>
                <a:lnTo>
                  <a:pt x="59266" y="84667"/>
                </a:lnTo>
                <a:lnTo>
                  <a:pt x="67733" y="84667"/>
                </a:lnTo>
                <a:lnTo>
                  <a:pt x="76200" y="84667"/>
                </a:lnTo>
                <a:lnTo>
                  <a:pt x="84666" y="84667"/>
                </a:lnTo>
                <a:lnTo>
                  <a:pt x="84666" y="76200"/>
                </a:lnTo>
                <a:lnTo>
                  <a:pt x="93133" y="76200"/>
                </a:lnTo>
                <a:lnTo>
                  <a:pt x="93133" y="67734"/>
                </a:lnTo>
                <a:lnTo>
                  <a:pt x="93133" y="59267"/>
                </a:lnTo>
                <a:lnTo>
                  <a:pt x="93133" y="50800"/>
                </a:lnTo>
                <a:lnTo>
                  <a:pt x="93133" y="42334"/>
                </a:lnTo>
                <a:lnTo>
                  <a:pt x="84666" y="33867"/>
                </a:lnTo>
                <a:lnTo>
                  <a:pt x="84666" y="16934"/>
                </a:lnTo>
                <a:lnTo>
                  <a:pt x="76200" y="16934"/>
                </a:lnTo>
                <a:lnTo>
                  <a:pt x="67733" y="8467"/>
                </a:lnTo>
                <a:lnTo>
                  <a:pt x="59266" y="0"/>
                </a:lnTo>
                <a:lnTo>
                  <a:pt x="50800" y="0"/>
                </a:lnTo>
                <a:lnTo>
                  <a:pt x="42333" y="0"/>
                </a:lnTo>
                <a:lnTo>
                  <a:pt x="33866" y="8467"/>
                </a:lnTo>
                <a:lnTo>
                  <a:pt x="25400" y="16934"/>
                </a:lnTo>
                <a:lnTo>
                  <a:pt x="16933" y="16934"/>
                </a:lnTo>
                <a:lnTo>
                  <a:pt x="8466" y="25400"/>
                </a:lnTo>
                <a:lnTo>
                  <a:pt x="0" y="33867"/>
                </a:lnTo>
                <a:lnTo>
                  <a:pt x="0" y="42334"/>
                </a:lnTo>
                <a:lnTo>
                  <a:pt x="0" y="50800"/>
                </a:lnTo>
                <a:lnTo>
                  <a:pt x="0" y="50800"/>
                </a:lnTo>
                <a:lnTo>
                  <a:pt x="8466" y="59267"/>
                </a:lnTo>
                <a:lnTo>
                  <a:pt x="8466" y="67734"/>
                </a:lnTo>
                <a:lnTo>
                  <a:pt x="16933" y="67734"/>
                </a:lnTo>
                <a:lnTo>
                  <a:pt x="25400" y="76200"/>
                </a:lnTo>
                <a:lnTo>
                  <a:pt x="33866" y="84667"/>
                </a:lnTo>
                <a:lnTo>
                  <a:pt x="33866" y="84667"/>
                </a:lnTo>
                <a:lnTo>
                  <a:pt x="33866" y="84667"/>
                </a:lnTo>
                <a:lnTo>
                  <a:pt x="33866" y="846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3869267" y="3623733"/>
            <a:ext cx="25401" cy="186268"/>
          </a:xfrm>
          <a:custGeom>
            <a:avLst/>
            <a:gdLst/>
            <a:ahLst/>
            <a:cxnLst/>
            <a:rect l="0" t="0" r="0" b="0"/>
            <a:pathLst>
              <a:path w="25401" h="1862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16934"/>
                </a:lnTo>
                <a:lnTo>
                  <a:pt x="8466" y="25400"/>
                </a:lnTo>
                <a:lnTo>
                  <a:pt x="8466" y="42334"/>
                </a:lnTo>
                <a:lnTo>
                  <a:pt x="8466" y="50800"/>
                </a:lnTo>
                <a:lnTo>
                  <a:pt x="8466" y="67734"/>
                </a:lnTo>
                <a:lnTo>
                  <a:pt x="8466" y="84667"/>
                </a:lnTo>
                <a:lnTo>
                  <a:pt x="8466" y="93134"/>
                </a:lnTo>
                <a:lnTo>
                  <a:pt x="8466" y="110067"/>
                </a:lnTo>
                <a:lnTo>
                  <a:pt x="16933" y="127000"/>
                </a:lnTo>
                <a:lnTo>
                  <a:pt x="16933" y="143934"/>
                </a:lnTo>
                <a:lnTo>
                  <a:pt x="16933" y="152400"/>
                </a:lnTo>
                <a:lnTo>
                  <a:pt x="16933" y="160867"/>
                </a:lnTo>
                <a:lnTo>
                  <a:pt x="16933" y="169334"/>
                </a:lnTo>
                <a:lnTo>
                  <a:pt x="16933" y="177800"/>
                </a:lnTo>
                <a:lnTo>
                  <a:pt x="25400" y="186267"/>
                </a:lnTo>
                <a:lnTo>
                  <a:pt x="25400" y="186267"/>
                </a:lnTo>
                <a:lnTo>
                  <a:pt x="25400" y="186267"/>
                </a:lnTo>
                <a:lnTo>
                  <a:pt x="25400" y="177800"/>
                </a:lnTo>
                <a:lnTo>
                  <a:pt x="25400" y="169334"/>
                </a:lnTo>
                <a:lnTo>
                  <a:pt x="25400" y="160867"/>
                </a:lnTo>
                <a:lnTo>
                  <a:pt x="25400" y="160867"/>
                </a:lnTo>
                <a:lnTo>
                  <a:pt x="16933" y="152400"/>
                </a:lnTo>
                <a:lnTo>
                  <a:pt x="16933" y="152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3852333" y="3598333"/>
            <a:ext cx="135468" cy="16935"/>
          </a:xfrm>
          <a:custGeom>
            <a:avLst/>
            <a:gdLst/>
            <a:ahLst/>
            <a:cxnLst/>
            <a:rect l="0" t="0" r="0" b="0"/>
            <a:pathLst>
              <a:path w="135468" h="169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16934" y="8467"/>
                </a:lnTo>
                <a:lnTo>
                  <a:pt x="25400" y="16934"/>
                </a:lnTo>
                <a:lnTo>
                  <a:pt x="33867" y="16934"/>
                </a:lnTo>
                <a:lnTo>
                  <a:pt x="50800" y="16934"/>
                </a:lnTo>
                <a:lnTo>
                  <a:pt x="67734" y="16934"/>
                </a:lnTo>
                <a:lnTo>
                  <a:pt x="76200" y="16934"/>
                </a:lnTo>
                <a:lnTo>
                  <a:pt x="93134" y="16934"/>
                </a:lnTo>
                <a:lnTo>
                  <a:pt x="101600" y="16934"/>
                </a:lnTo>
                <a:lnTo>
                  <a:pt x="118534" y="16934"/>
                </a:lnTo>
                <a:lnTo>
                  <a:pt x="127000" y="16934"/>
                </a:lnTo>
                <a:lnTo>
                  <a:pt x="135467" y="16934"/>
                </a:lnTo>
                <a:lnTo>
                  <a:pt x="135467" y="16934"/>
                </a:lnTo>
                <a:lnTo>
                  <a:pt x="135467" y="8467"/>
                </a:lnTo>
                <a:lnTo>
                  <a:pt x="135467" y="8467"/>
                </a:lnTo>
                <a:lnTo>
                  <a:pt x="135467" y="8467"/>
                </a:lnTo>
                <a:lnTo>
                  <a:pt x="135467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3860800" y="3708400"/>
            <a:ext cx="93134" cy="8468"/>
          </a:xfrm>
          <a:custGeom>
            <a:avLst/>
            <a:gdLst/>
            <a:ahLst/>
            <a:cxnLst/>
            <a:rect l="0" t="0" r="0" b="0"/>
            <a:pathLst>
              <a:path w="93134" h="8468">
                <a:moveTo>
                  <a:pt x="0" y="0"/>
                </a:move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50800" y="8467"/>
                </a:lnTo>
                <a:lnTo>
                  <a:pt x="59267" y="8467"/>
                </a:lnTo>
                <a:lnTo>
                  <a:pt x="76200" y="8467"/>
                </a:lnTo>
                <a:lnTo>
                  <a:pt x="84667" y="8467"/>
                </a:lnTo>
                <a:lnTo>
                  <a:pt x="84667" y="8467"/>
                </a:lnTo>
                <a:lnTo>
                  <a:pt x="93133" y="8467"/>
                </a:lnTo>
                <a:lnTo>
                  <a:pt x="93133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3953933" y="3793067"/>
            <a:ext cx="93135" cy="118534"/>
          </a:xfrm>
          <a:custGeom>
            <a:avLst/>
            <a:gdLst/>
            <a:ahLst/>
            <a:cxnLst/>
            <a:rect l="0" t="0" r="0" b="0"/>
            <a:pathLst>
              <a:path w="93135" h="118534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8467" y="0"/>
                </a:lnTo>
                <a:lnTo>
                  <a:pt x="16934" y="0"/>
                </a:lnTo>
                <a:lnTo>
                  <a:pt x="25400" y="0"/>
                </a:lnTo>
                <a:lnTo>
                  <a:pt x="33867" y="0"/>
                </a:lnTo>
                <a:lnTo>
                  <a:pt x="33867" y="0"/>
                </a:lnTo>
                <a:lnTo>
                  <a:pt x="42334" y="0"/>
                </a:lnTo>
                <a:lnTo>
                  <a:pt x="50800" y="0"/>
                </a:lnTo>
                <a:lnTo>
                  <a:pt x="59267" y="0"/>
                </a:lnTo>
                <a:lnTo>
                  <a:pt x="59267" y="0"/>
                </a:lnTo>
                <a:lnTo>
                  <a:pt x="67734" y="8466"/>
                </a:lnTo>
                <a:lnTo>
                  <a:pt x="67734" y="16933"/>
                </a:lnTo>
                <a:lnTo>
                  <a:pt x="67734" y="25400"/>
                </a:lnTo>
                <a:lnTo>
                  <a:pt x="67734" y="33866"/>
                </a:lnTo>
                <a:lnTo>
                  <a:pt x="67734" y="42333"/>
                </a:lnTo>
                <a:lnTo>
                  <a:pt x="59267" y="50800"/>
                </a:lnTo>
                <a:lnTo>
                  <a:pt x="59267" y="59266"/>
                </a:lnTo>
                <a:lnTo>
                  <a:pt x="59267" y="67733"/>
                </a:lnTo>
                <a:lnTo>
                  <a:pt x="50800" y="76200"/>
                </a:lnTo>
                <a:lnTo>
                  <a:pt x="42334" y="84666"/>
                </a:lnTo>
                <a:lnTo>
                  <a:pt x="33867" y="84666"/>
                </a:lnTo>
                <a:lnTo>
                  <a:pt x="33867" y="93133"/>
                </a:lnTo>
                <a:lnTo>
                  <a:pt x="25400" y="101600"/>
                </a:lnTo>
                <a:lnTo>
                  <a:pt x="16934" y="101600"/>
                </a:lnTo>
                <a:lnTo>
                  <a:pt x="16934" y="101600"/>
                </a:lnTo>
                <a:lnTo>
                  <a:pt x="8467" y="110066"/>
                </a:lnTo>
                <a:lnTo>
                  <a:pt x="8467" y="110066"/>
                </a:lnTo>
                <a:lnTo>
                  <a:pt x="8467" y="110066"/>
                </a:lnTo>
                <a:lnTo>
                  <a:pt x="8467" y="110066"/>
                </a:lnTo>
                <a:lnTo>
                  <a:pt x="16934" y="110066"/>
                </a:lnTo>
                <a:lnTo>
                  <a:pt x="16934" y="110066"/>
                </a:lnTo>
                <a:lnTo>
                  <a:pt x="25400" y="110066"/>
                </a:lnTo>
                <a:lnTo>
                  <a:pt x="33867" y="110066"/>
                </a:lnTo>
                <a:lnTo>
                  <a:pt x="42334" y="110066"/>
                </a:lnTo>
                <a:lnTo>
                  <a:pt x="50800" y="118533"/>
                </a:lnTo>
                <a:lnTo>
                  <a:pt x="59267" y="118533"/>
                </a:lnTo>
                <a:lnTo>
                  <a:pt x="76200" y="118533"/>
                </a:lnTo>
                <a:lnTo>
                  <a:pt x="84667" y="118533"/>
                </a:lnTo>
                <a:lnTo>
                  <a:pt x="93134" y="118533"/>
                </a:lnTo>
                <a:lnTo>
                  <a:pt x="93134" y="118533"/>
                </a:lnTo>
                <a:lnTo>
                  <a:pt x="93134" y="118533"/>
                </a:lnTo>
                <a:lnTo>
                  <a:pt x="93134" y="1185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5257800" y="778933"/>
            <a:ext cx="33868" cy="8468"/>
          </a:xfrm>
          <a:custGeom>
            <a:avLst/>
            <a:gdLst/>
            <a:ahLst/>
            <a:cxnLst/>
            <a:rect l="0" t="0" r="0" b="0"/>
            <a:pathLst>
              <a:path w="33868" h="8468">
                <a:moveTo>
                  <a:pt x="0" y="0"/>
                </a:move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33867" y="0"/>
                </a:lnTo>
                <a:lnTo>
                  <a:pt x="338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5232400" y="973667"/>
            <a:ext cx="67734" cy="169334"/>
          </a:xfrm>
          <a:custGeom>
            <a:avLst/>
            <a:gdLst/>
            <a:ahLst/>
            <a:cxnLst/>
            <a:rect l="0" t="0" r="0" b="0"/>
            <a:pathLst>
              <a:path w="67734" h="169334">
                <a:moveTo>
                  <a:pt x="16933" y="0"/>
                </a:move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25400" y="0"/>
                </a:lnTo>
                <a:lnTo>
                  <a:pt x="25400" y="0"/>
                </a:lnTo>
                <a:lnTo>
                  <a:pt x="33867" y="0"/>
                </a:lnTo>
                <a:lnTo>
                  <a:pt x="42333" y="8466"/>
                </a:lnTo>
                <a:lnTo>
                  <a:pt x="50800" y="8466"/>
                </a:lnTo>
                <a:lnTo>
                  <a:pt x="59267" y="16933"/>
                </a:lnTo>
                <a:lnTo>
                  <a:pt x="59267" y="25400"/>
                </a:lnTo>
                <a:lnTo>
                  <a:pt x="67733" y="42333"/>
                </a:lnTo>
                <a:lnTo>
                  <a:pt x="67733" y="59266"/>
                </a:lnTo>
                <a:lnTo>
                  <a:pt x="59267" y="76200"/>
                </a:lnTo>
                <a:lnTo>
                  <a:pt x="50800" y="101600"/>
                </a:lnTo>
                <a:lnTo>
                  <a:pt x="33867" y="127000"/>
                </a:lnTo>
                <a:lnTo>
                  <a:pt x="16933" y="143933"/>
                </a:lnTo>
                <a:lnTo>
                  <a:pt x="16933" y="143933"/>
                </a:lnTo>
                <a:lnTo>
                  <a:pt x="0" y="169333"/>
                </a:lnTo>
                <a:lnTo>
                  <a:pt x="0" y="169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2641600" y="1092200"/>
            <a:ext cx="143934" cy="194734"/>
          </a:xfrm>
          <a:custGeom>
            <a:avLst/>
            <a:gdLst/>
            <a:ahLst/>
            <a:cxnLst/>
            <a:rect l="0" t="0" r="0" b="0"/>
            <a:pathLst>
              <a:path w="143934" h="194734">
                <a:moveTo>
                  <a:pt x="118533" y="25400"/>
                </a:moveTo>
                <a:lnTo>
                  <a:pt x="118533" y="33867"/>
                </a:lnTo>
                <a:lnTo>
                  <a:pt x="118533" y="33867"/>
                </a:lnTo>
                <a:lnTo>
                  <a:pt x="118533" y="33867"/>
                </a:lnTo>
                <a:lnTo>
                  <a:pt x="118533" y="33867"/>
                </a:lnTo>
                <a:lnTo>
                  <a:pt x="127000" y="42333"/>
                </a:lnTo>
                <a:lnTo>
                  <a:pt x="127000" y="42333"/>
                </a:lnTo>
                <a:lnTo>
                  <a:pt x="127000" y="42333"/>
                </a:lnTo>
                <a:lnTo>
                  <a:pt x="127000" y="50800"/>
                </a:lnTo>
                <a:lnTo>
                  <a:pt x="127000" y="50800"/>
                </a:lnTo>
                <a:lnTo>
                  <a:pt x="127000" y="42333"/>
                </a:lnTo>
                <a:lnTo>
                  <a:pt x="127000" y="42333"/>
                </a:lnTo>
                <a:lnTo>
                  <a:pt x="127000" y="42333"/>
                </a:lnTo>
                <a:lnTo>
                  <a:pt x="118533" y="42333"/>
                </a:lnTo>
                <a:lnTo>
                  <a:pt x="118533" y="25400"/>
                </a:lnTo>
                <a:lnTo>
                  <a:pt x="110067" y="25400"/>
                </a:lnTo>
                <a:lnTo>
                  <a:pt x="101600" y="16933"/>
                </a:lnTo>
                <a:lnTo>
                  <a:pt x="93133" y="8467"/>
                </a:lnTo>
                <a:lnTo>
                  <a:pt x="84667" y="0"/>
                </a:lnTo>
                <a:lnTo>
                  <a:pt x="76200" y="0"/>
                </a:lnTo>
                <a:lnTo>
                  <a:pt x="67733" y="0"/>
                </a:lnTo>
                <a:lnTo>
                  <a:pt x="59267" y="0"/>
                </a:lnTo>
                <a:lnTo>
                  <a:pt x="50800" y="0"/>
                </a:lnTo>
                <a:lnTo>
                  <a:pt x="42333" y="0"/>
                </a:lnTo>
                <a:lnTo>
                  <a:pt x="42333" y="8467"/>
                </a:lnTo>
                <a:lnTo>
                  <a:pt x="33867" y="16933"/>
                </a:lnTo>
                <a:lnTo>
                  <a:pt x="25400" y="25400"/>
                </a:lnTo>
                <a:lnTo>
                  <a:pt x="25400" y="42333"/>
                </a:lnTo>
                <a:lnTo>
                  <a:pt x="16933" y="59267"/>
                </a:lnTo>
                <a:lnTo>
                  <a:pt x="8467" y="76200"/>
                </a:lnTo>
                <a:lnTo>
                  <a:pt x="8467" y="93133"/>
                </a:lnTo>
                <a:lnTo>
                  <a:pt x="8467" y="110067"/>
                </a:lnTo>
                <a:lnTo>
                  <a:pt x="0" y="127000"/>
                </a:lnTo>
                <a:lnTo>
                  <a:pt x="0" y="143933"/>
                </a:lnTo>
                <a:lnTo>
                  <a:pt x="8467" y="160867"/>
                </a:lnTo>
                <a:lnTo>
                  <a:pt x="8467" y="169333"/>
                </a:lnTo>
                <a:lnTo>
                  <a:pt x="25400" y="177800"/>
                </a:lnTo>
                <a:lnTo>
                  <a:pt x="33867" y="186267"/>
                </a:lnTo>
                <a:lnTo>
                  <a:pt x="42333" y="194733"/>
                </a:lnTo>
                <a:lnTo>
                  <a:pt x="59267" y="194733"/>
                </a:lnTo>
                <a:lnTo>
                  <a:pt x="76200" y="194733"/>
                </a:lnTo>
                <a:lnTo>
                  <a:pt x="93133" y="194733"/>
                </a:lnTo>
                <a:lnTo>
                  <a:pt x="118533" y="194733"/>
                </a:lnTo>
                <a:lnTo>
                  <a:pt x="135467" y="186267"/>
                </a:lnTo>
                <a:lnTo>
                  <a:pt x="135467" y="186267"/>
                </a:lnTo>
                <a:lnTo>
                  <a:pt x="143933" y="177800"/>
                </a:lnTo>
                <a:lnTo>
                  <a:pt x="143933" y="177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2844800" y="1151467"/>
            <a:ext cx="67734" cy="135467"/>
          </a:xfrm>
          <a:custGeom>
            <a:avLst/>
            <a:gdLst/>
            <a:ahLst/>
            <a:cxnLst/>
            <a:rect l="0" t="0" r="0" b="0"/>
            <a:pathLst>
              <a:path w="67734" h="135467">
                <a:moveTo>
                  <a:pt x="25400" y="0"/>
                </a:moveTo>
                <a:lnTo>
                  <a:pt x="25400" y="0"/>
                </a:lnTo>
                <a:lnTo>
                  <a:pt x="25400" y="0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16933" y="16933"/>
                </a:lnTo>
                <a:lnTo>
                  <a:pt x="16933" y="25400"/>
                </a:lnTo>
                <a:lnTo>
                  <a:pt x="16933" y="42333"/>
                </a:lnTo>
                <a:lnTo>
                  <a:pt x="8467" y="59266"/>
                </a:lnTo>
                <a:lnTo>
                  <a:pt x="8467" y="67733"/>
                </a:lnTo>
                <a:lnTo>
                  <a:pt x="8467" y="84666"/>
                </a:lnTo>
                <a:lnTo>
                  <a:pt x="0" y="101600"/>
                </a:lnTo>
                <a:lnTo>
                  <a:pt x="8467" y="110066"/>
                </a:lnTo>
                <a:lnTo>
                  <a:pt x="8467" y="118533"/>
                </a:lnTo>
                <a:lnTo>
                  <a:pt x="8467" y="127000"/>
                </a:lnTo>
                <a:lnTo>
                  <a:pt x="16933" y="127000"/>
                </a:lnTo>
                <a:lnTo>
                  <a:pt x="25400" y="135466"/>
                </a:lnTo>
                <a:lnTo>
                  <a:pt x="33867" y="127000"/>
                </a:lnTo>
                <a:lnTo>
                  <a:pt x="42333" y="127000"/>
                </a:lnTo>
                <a:lnTo>
                  <a:pt x="50800" y="118533"/>
                </a:lnTo>
                <a:lnTo>
                  <a:pt x="59267" y="110066"/>
                </a:lnTo>
                <a:lnTo>
                  <a:pt x="67733" y="101600"/>
                </a:lnTo>
                <a:lnTo>
                  <a:pt x="67733" y="93133"/>
                </a:lnTo>
                <a:lnTo>
                  <a:pt x="67733" y="76200"/>
                </a:lnTo>
                <a:lnTo>
                  <a:pt x="67733" y="59266"/>
                </a:lnTo>
                <a:lnTo>
                  <a:pt x="59267" y="42333"/>
                </a:lnTo>
                <a:lnTo>
                  <a:pt x="50800" y="33866"/>
                </a:lnTo>
                <a:lnTo>
                  <a:pt x="42333" y="16933"/>
                </a:lnTo>
                <a:lnTo>
                  <a:pt x="25400" y="8466"/>
                </a:lnTo>
                <a:lnTo>
                  <a:pt x="25400" y="8466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8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2954867" y="1134533"/>
            <a:ext cx="152401" cy="135468"/>
          </a:xfrm>
          <a:custGeom>
            <a:avLst/>
            <a:gdLst/>
            <a:ahLst/>
            <a:cxnLst/>
            <a:rect l="0" t="0" r="0" b="0"/>
            <a:pathLst>
              <a:path w="152401" h="135468">
                <a:moveTo>
                  <a:pt x="0" y="16934"/>
                </a:moveTo>
                <a:lnTo>
                  <a:pt x="0" y="16934"/>
                </a:lnTo>
                <a:lnTo>
                  <a:pt x="0" y="16934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33867"/>
                </a:lnTo>
                <a:lnTo>
                  <a:pt x="16933" y="42334"/>
                </a:lnTo>
                <a:lnTo>
                  <a:pt x="16933" y="50800"/>
                </a:lnTo>
                <a:lnTo>
                  <a:pt x="16933" y="67734"/>
                </a:lnTo>
                <a:lnTo>
                  <a:pt x="16933" y="76200"/>
                </a:lnTo>
                <a:lnTo>
                  <a:pt x="16933" y="93134"/>
                </a:lnTo>
                <a:lnTo>
                  <a:pt x="16933" y="101600"/>
                </a:lnTo>
                <a:lnTo>
                  <a:pt x="25400" y="110067"/>
                </a:lnTo>
                <a:lnTo>
                  <a:pt x="25400" y="118534"/>
                </a:lnTo>
                <a:lnTo>
                  <a:pt x="25400" y="127000"/>
                </a:lnTo>
                <a:lnTo>
                  <a:pt x="25400" y="127000"/>
                </a:lnTo>
                <a:lnTo>
                  <a:pt x="25400" y="127000"/>
                </a:lnTo>
                <a:lnTo>
                  <a:pt x="25400" y="127000"/>
                </a:lnTo>
                <a:lnTo>
                  <a:pt x="25400" y="127000"/>
                </a:lnTo>
                <a:lnTo>
                  <a:pt x="25400" y="118534"/>
                </a:lnTo>
                <a:lnTo>
                  <a:pt x="25400" y="110067"/>
                </a:lnTo>
                <a:lnTo>
                  <a:pt x="25400" y="101600"/>
                </a:lnTo>
                <a:lnTo>
                  <a:pt x="25400" y="84667"/>
                </a:lnTo>
                <a:lnTo>
                  <a:pt x="25400" y="67734"/>
                </a:lnTo>
                <a:lnTo>
                  <a:pt x="33866" y="59267"/>
                </a:lnTo>
                <a:lnTo>
                  <a:pt x="42333" y="42334"/>
                </a:lnTo>
                <a:lnTo>
                  <a:pt x="42333" y="25400"/>
                </a:lnTo>
                <a:lnTo>
                  <a:pt x="50800" y="8467"/>
                </a:lnTo>
                <a:lnTo>
                  <a:pt x="59266" y="8467"/>
                </a:lnTo>
                <a:lnTo>
                  <a:pt x="67733" y="0"/>
                </a:lnTo>
                <a:lnTo>
                  <a:pt x="76200" y="0"/>
                </a:lnTo>
                <a:lnTo>
                  <a:pt x="84666" y="0"/>
                </a:lnTo>
                <a:lnTo>
                  <a:pt x="93133" y="8467"/>
                </a:lnTo>
                <a:lnTo>
                  <a:pt x="110066" y="16934"/>
                </a:lnTo>
                <a:lnTo>
                  <a:pt x="118533" y="16934"/>
                </a:lnTo>
                <a:lnTo>
                  <a:pt x="127000" y="33867"/>
                </a:lnTo>
                <a:lnTo>
                  <a:pt x="135466" y="42334"/>
                </a:lnTo>
                <a:lnTo>
                  <a:pt x="135466" y="59267"/>
                </a:lnTo>
                <a:lnTo>
                  <a:pt x="135466" y="76200"/>
                </a:lnTo>
                <a:lnTo>
                  <a:pt x="143933" y="93134"/>
                </a:lnTo>
                <a:lnTo>
                  <a:pt x="143933" y="110067"/>
                </a:lnTo>
                <a:lnTo>
                  <a:pt x="143933" y="118534"/>
                </a:lnTo>
                <a:lnTo>
                  <a:pt x="143933" y="127000"/>
                </a:lnTo>
                <a:lnTo>
                  <a:pt x="143933" y="127000"/>
                </a:lnTo>
                <a:lnTo>
                  <a:pt x="143933" y="135467"/>
                </a:lnTo>
                <a:lnTo>
                  <a:pt x="143933" y="127000"/>
                </a:lnTo>
                <a:lnTo>
                  <a:pt x="152400" y="127000"/>
                </a:lnTo>
                <a:lnTo>
                  <a:pt x="152400" y="127000"/>
                </a:lnTo>
                <a:lnTo>
                  <a:pt x="152400" y="118534"/>
                </a:lnTo>
                <a:lnTo>
                  <a:pt x="152400" y="1185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3149600" y="1049867"/>
            <a:ext cx="50801" cy="228601"/>
          </a:xfrm>
          <a:custGeom>
            <a:avLst/>
            <a:gdLst/>
            <a:ahLst/>
            <a:cxnLst/>
            <a:rect l="0" t="0" r="0" b="0"/>
            <a:pathLst>
              <a:path w="50801" h="228601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8466"/>
                </a:lnTo>
                <a:lnTo>
                  <a:pt x="16933" y="16933"/>
                </a:lnTo>
                <a:lnTo>
                  <a:pt x="16933" y="25400"/>
                </a:lnTo>
                <a:lnTo>
                  <a:pt x="25400" y="42333"/>
                </a:lnTo>
                <a:lnTo>
                  <a:pt x="25400" y="67733"/>
                </a:lnTo>
                <a:lnTo>
                  <a:pt x="33867" y="84666"/>
                </a:lnTo>
                <a:lnTo>
                  <a:pt x="33867" y="110066"/>
                </a:lnTo>
                <a:lnTo>
                  <a:pt x="33867" y="127000"/>
                </a:lnTo>
                <a:lnTo>
                  <a:pt x="33867" y="143933"/>
                </a:lnTo>
                <a:lnTo>
                  <a:pt x="33867" y="169333"/>
                </a:lnTo>
                <a:lnTo>
                  <a:pt x="33867" y="186266"/>
                </a:lnTo>
                <a:lnTo>
                  <a:pt x="42333" y="194733"/>
                </a:lnTo>
                <a:lnTo>
                  <a:pt x="42333" y="211666"/>
                </a:lnTo>
                <a:lnTo>
                  <a:pt x="42333" y="220133"/>
                </a:lnTo>
                <a:lnTo>
                  <a:pt x="42333" y="220133"/>
                </a:lnTo>
                <a:lnTo>
                  <a:pt x="42333" y="220133"/>
                </a:lnTo>
                <a:lnTo>
                  <a:pt x="50800" y="228600"/>
                </a:lnTo>
                <a:lnTo>
                  <a:pt x="50800" y="228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3098800" y="1159933"/>
            <a:ext cx="135468" cy="8468"/>
          </a:xfrm>
          <a:custGeom>
            <a:avLst/>
            <a:gdLst/>
            <a:ahLst/>
            <a:cxnLst/>
            <a:rect l="0" t="0" r="0" b="0"/>
            <a:pathLst>
              <a:path w="135468" h="8468">
                <a:moveTo>
                  <a:pt x="0" y="8467"/>
                </a:move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8467"/>
                </a:lnTo>
                <a:lnTo>
                  <a:pt x="33867" y="8467"/>
                </a:lnTo>
                <a:lnTo>
                  <a:pt x="42333" y="8467"/>
                </a:lnTo>
                <a:lnTo>
                  <a:pt x="67733" y="8467"/>
                </a:lnTo>
                <a:lnTo>
                  <a:pt x="84667" y="8467"/>
                </a:lnTo>
                <a:lnTo>
                  <a:pt x="101600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35467" y="8467"/>
                </a:lnTo>
                <a:lnTo>
                  <a:pt x="135467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3268133" y="1126067"/>
            <a:ext cx="127001" cy="169334"/>
          </a:xfrm>
          <a:custGeom>
            <a:avLst/>
            <a:gdLst/>
            <a:ahLst/>
            <a:cxnLst/>
            <a:rect l="0" t="0" r="0" b="0"/>
            <a:pathLst>
              <a:path w="127001" h="169334">
                <a:moveTo>
                  <a:pt x="67734" y="8466"/>
                </a:moveTo>
                <a:lnTo>
                  <a:pt x="67734" y="8466"/>
                </a:lnTo>
                <a:lnTo>
                  <a:pt x="59267" y="8466"/>
                </a:lnTo>
                <a:lnTo>
                  <a:pt x="59267" y="8466"/>
                </a:lnTo>
                <a:lnTo>
                  <a:pt x="50800" y="0"/>
                </a:lnTo>
                <a:lnTo>
                  <a:pt x="50800" y="0"/>
                </a:lnTo>
                <a:lnTo>
                  <a:pt x="42334" y="0"/>
                </a:lnTo>
                <a:lnTo>
                  <a:pt x="33867" y="8466"/>
                </a:lnTo>
                <a:lnTo>
                  <a:pt x="33867" y="8466"/>
                </a:lnTo>
                <a:lnTo>
                  <a:pt x="25400" y="16933"/>
                </a:lnTo>
                <a:lnTo>
                  <a:pt x="16934" y="25400"/>
                </a:lnTo>
                <a:lnTo>
                  <a:pt x="16934" y="42333"/>
                </a:lnTo>
                <a:lnTo>
                  <a:pt x="8467" y="50800"/>
                </a:lnTo>
                <a:lnTo>
                  <a:pt x="8467" y="67733"/>
                </a:lnTo>
                <a:lnTo>
                  <a:pt x="0" y="84666"/>
                </a:lnTo>
                <a:lnTo>
                  <a:pt x="0" y="101600"/>
                </a:lnTo>
                <a:lnTo>
                  <a:pt x="0" y="110066"/>
                </a:lnTo>
                <a:lnTo>
                  <a:pt x="0" y="118533"/>
                </a:lnTo>
                <a:lnTo>
                  <a:pt x="0" y="127000"/>
                </a:lnTo>
                <a:lnTo>
                  <a:pt x="0" y="135466"/>
                </a:lnTo>
                <a:lnTo>
                  <a:pt x="0" y="135466"/>
                </a:lnTo>
                <a:lnTo>
                  <a:pt x="8467" y="143933"/>
                </a:lnTo>
                <a:lnTo>
                  <a:pt x="16934" y="143933"/>
                </a:lnTo>
                <a:lnTo>
                  <a:pt x="25400" y="135466"/>
                </a:lnTo>
                <a:lnTo>
                  <a:pt x="33867" y="135466"/>
                </a:lnTo>
                <a:lnTo>
                  <a:pt x="33867" y="127000"/>
                </a:lnTo>
                <a:lnTo>
                  <a:pt x="42334" y="118533"/>
                </a:lnTo>
                <a:lnTo>
                  <a:pt x="50800" y="101600"/>
                </a:lnTo>
                <a:lnTo>
                  <a:pt x="50800" y="93133"/>
                </a:lnTo>
                <a:lnTo>
                  <a:pt x="59267" y="76200"/>
                </a:lnTo>
                <a:lnTo>
                  <a:pt x="59267" y="67733"/>
                </a:lnTo>
                <a:lnTo>
                  <a:pt x="50800" y="50800"/>
                </a:lnTo>
                <a:lnTo>
                  <a:pt x="50800" y="42333"/>
                </a:lnTo>
                <a:lnTo>
                  <a:pt x="50800" y="42333"/>
                </a:lnTo>
                <a:lnTo>
                  <a:pt x="50800" y="42333"/>
                </a:lnTo>
                <a:lnTo>
                  <a:pt x="50800" y="42333"/>
                </a:lnTo>
                <a:lnTo>
                  <a:pt x="50800" y="42333"/>
                </a:lnTo>
                <a:lnTo>
                  <a:pt x="50800" y="50800"/>
                </a:lnTo>
                <a:lnTo>
                  <a:pt x="50800" y="67733"/>
                </a:lnTo>
                <a:lnTo>
                  <a:pt x="50800" y="76200"/>
                </a:lnTo>
                <a:lnTo>
                  <a:pt x="50800" y="84666"/>
                </a:lnTo>
                <a:lnTo>
                  <a:pt x="50800" y="101600"/>
                </a:lnTo>
                <a:lnTo>
                  <a:pt x="50800" y="118533"/>
                </a:lnTo>
                <a:lnTo>
                  <a:pt x="50800" y="127000"/>
                </a:lnTo>
                <a:lnTo>
                  <a:pt x="59267" y="143933"/>
                </a:lnTo>
                <a:lnTo>
                  <a:pt x="67734" y="152400"/>
                </a:lnTo>
                <a:lnTo>
                  <a:pt x="76200" y="160866"/>
                </a:lnTo>
                <a:lnTo>
                  <a:pt x="84667" y="160866"/>
                </a:lnTo>
                <a:lnTo>
                  <a:pt x="93134" y="169333"/>
                </a:lnTo>
                <a:lnTo>
                  <a:pt x="110067" y="169333"/>
                </a:lnTo>
                <a:lnTo>
                  <a:pt x="118534" y="160866"/>
                </a:lnTo>
                <a:lnTo>
                  <a:pt x="118534" y="160866"/>
                </a:lnTo>
                <a:lnTo>
                  <a:pt x="127000" y="152400"/>
                </a:lnTo>
                <a:lnTo>
                  <a:pt x="127000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3437467" y="1193800"/>
            <a:ext cx="1" cy="101601"/>
          </a:xfrm>
          <a:custGeom>
            <a:avLst/>
            <a:gdLst/>
            <a:ahLst/>
            <a:cxnLst/>
            <a:rect l="0" t="0" r="0" b="0"/>
            <a:pathLst>
              <a:path w="1" h="101601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  <a:lnTo>
                  <a:pt x="0" y="33867"/>
                </a:lnTo>
                <a:lnTo>
                  <a:pt x="0" y="42333"/>
                </a:lnTo>
                <a:lnTo>
                  <a:pt x="0" y="59267"/>
                </a:lnTo>
                <a:lnTo>
                  <a:pt x="0" y="67733"/>
                </a:lnTo>
                <a:lnTo>
                  <a:pt x="0" y="84667"/>
                </a:lnTo>
                <a:lnTo>
                  <a:pt x="0" y="93133"/>
                </a:lnTo>
                <a:lnTo>
                  <a:pt x="0" y="93133"/>
                </a:lnTo>
                <a:lnTo>
                  <a:pt x="0" y="101600"/>
                </a:lnTo>
                <a:lnTo>
                  <a:pt x="0" y="101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3429000" y="1126067"/>
            <a:ext cx="16934" cy="8467"/>
          </a:xfrm>
          <a:custGeom>
            <a:avLst/>
            <a:gdLst/>
            <a:ahLst/>
            <a:cxnLst/>
            <a:rect l="0" t="0" r="0" b="0"/>
            <a:pathLst>
              <a:path w="16934" h="8467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8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3522133" y="1168400"/>
            <a:ext cx="160868" cy="135468"/>
          </a:xfrm>
          <a:custGeom>
            <a:avLst/>
            <a:gdLst/>
            <a:ahLst/>
            <a:cxnLst/>
            <a:rect l="0" t="0" r="0" b="0"/>
            <a:pathLst>
              <a:path w="160868" h="135468">
                <a:moveTo>
                  <a:pt x="16934" y="25400"/>
                </a:moveTo>
                <a:lnTo>
                  <a:pt x="16934" y="25400"/>
                </a:lnTo>
                <a:lnTo>
                  <a:pt x="16934" y="25400"/>
                </a:lnTo>
                <a:lnTo>
                  <a:pt x="16934" y="33867"/>
                </a:lnTo>
                <a:lnTo>
                  <a:pt x="16934" y="42333"/>
                </a:lnTo>
                <a:lnTo>
                  <a:pt x="16934" y="50800"/>
                </a:lnTo>
                <a:lnTo>
                  <a:pt x="16934" y="67733"/>
                </a:lnTo>
                <a:lnTo>
                  <a:pt x="16934" y="76200"/>
                </a:lnTo>
                <a:lnTo>
                  <a:pt x="16934" y="93133"/>
                </a:lnTo>
                <a:lnTo>
                  <a:pt x="16934" y="110067"/>
                </a:lnTo>
                <a:lnTo>
                  <a:pt x="16934" y="118533"/>
                </a:lnTo>
                <a:lnTo>
                  <a:pt x="16934" y="127000"/>
                </a:lnTo>
                <a:lnTo>
                  <a:pt x="16934" y="127000"/>
                </a:lnTo>
                <a:lnTo>
                  <a:pt x="16934" y="135467"/>
                </a:lnTo>
                <a:lnTo>
                  <a:pt x="16934" y="135467"/>
                </a:lnTo>
                <a:lnTo>
                  <a:pt x="8467" y="135467"/>
                </a:lnTo>
                <a:lnTo>
                  <a:pt x="8467" y="127000"/>
                </a:lnTo>
                <a:lnTo>
                  <a:pt x="8467" y="127000"/>
                </a:lnTo>
                <a:lnTo>
                  <a:pt x="0" y="118533"/>
                </a:lnTo>
                <a:lnTo>
                  <a:pt x="0" y="110067"/>
                </a:lnTo>
                <a:lnTo>
                  <a:pt x="0" y="93133"/>
                </a:lnTo>
                <a:lnTo>
                  <a:pt x="0" y="84667"/>
                </a:lnTo>
                <a:lnTo>
                  <a:pt x="0" y="67733"/>
                </a:lnTo>
                <a:lnTo>
                  <a:pt x="0" y="59267"/>
                </a:lnTo>
                <a:lnTo>
                  <a:pt x="8467" y="42333"/>
                </a:lnTo>
                <a:lnTo>
                  <a:pt x="16934" y="25400"/>
                </a:lnTo>
                <a:lnTo>
                  <a:pt x="25400" y="16933"/>
                </a:lnTo>
                <a:lnTo>
                  <a:pt x="33867" y="8467"/>
                </a:lnTo>
                <a:lnTo>
                  <a:pt x="42334" y="0"/>
                </a:lnTo>
                <a:lnTo>
                  <a:pt x="50800" y="0"/>
                </a:lnTo>
                <a:lnTo>
                  <a:pt x="67734" y="0"/>
                </a:lnTo>
                <a:lnTo>
                  <a:pt x="84667" y="0"/>
                </a:lnTo>
                <a:lnTo>
                  <a:pt x="101600" y="8467"/>
                </a:lnTo>
                <a:lnTo>
                  <a:pt x="110067" y="16933"/>
                </a:lnTo>
                <a:lnTo>
                  <a:pt x="127000" y="25400"/>
                </a:lnTo>
                <a:lnTo>
                  <a:pt x="135467" y="42333"/>
                </a:lnTo>
                <a:lnTo>
                  <a:pt x="135467" y="50800"/>
                </a:lnTo>
                <a:lnTo>
                  <a:pt x="143934" y="59267"/>
                </a:lnTo>
                <a:lnTo>
                  <a:pt x="152400" y="67733"/>
                </a:lnTo>
                <a:lnTo>
                  <a:pt x="152400" y="76200"/>
                </a:lnTo>
                <a:lnTo>
                  <a:pt x="152400" y="84667"/>
                </a:lnTo>
                <a:lnTo>
                  <a:pt x="152400" y="93133"/>
                </a:lnTo>
                <a:lnTo>
                  <a:pt x="152400" y="93133"/>
                </a:lnTo>
                <a:lnTo>
                  <a:pt x="152400" y="93133"/>
                </a:lnTo>
                <a:lnTo>
                  <a:pt x="152400" y="101600"/>
                </a:lnTo>
                <a:lnTo>
                  <a:pt x="152400" y="101600"/>
                </a:lnTo>
                <a:lnTo>
                  <a:pt x="152400" y="101600"/>
                </a:lnTo>
                <a:lnTo>
                  <a:pt x="152400" y="101600"/>
                </a:lnTo>
                <a:lnTo>
                  <a:pt x="152400" y="101600"/>
                </a:lnTo>
                <a:lnTo>
                  <a:pt x="152400" y="101600"/>
                </a:lnTo>
                <a:lnTo>
                  <a:pt x="152400" y="101600"/>
                </a:lnTo>
                <a:lnTo>
                  <a:pt x="152400" y="101600"/>
                </a:lnTo>
                <a:lnTo>
                  <a:pt x="152400" y="101600"/>
                </a:lnTo>
                <a:lnTo>
                  <a:pt x="152400" y="101600"/>
                </a:lnTo>
                <a:lnTo>
                  <a:pt x="152400" y="93133"/>
                </a:lnTo>
                <a:lnTo>
                  <a:pt x="152400" y="93133"/>
                </a:lnTo>
                <a:lnTo>
                  <a:pt x="152400" y="93133"/>
                </a:lnTo>
                <a:lnTo>
                  <a:pt x="152400" y="93133"/>
                </a:lnTo>
                <a:lnTo>
                  <a:pt x="152400" y="84667"/>
                </a:lnTo>
                <a:lnTo>
                  <a:pt x="152400" y="76200"/>
                </a:lnTo>
                <a:lnTo>
                  <a:pt x="152400" y="76200"/>
                </a:lnTo>
                <a:lnTo>
                  <a:pt x="160867" y="76200"/>
                </a:lnTo>
                <a:lnTo>
                  <a:pt x="160867" y="76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3776133" y="1168400"/>
            <a:ext cx="118535" cy="160868"/>
          </a:xfrm>
          <a:custGeom>
            <a:avLst/>
            <a:gdLst/>
            <a:ahLst/>
            <a:cxnLst/>
            <a:rect l="0" t="0" r="0" b="0"/>
            <a:pathLst>
              <a:path w="118535" h="160868">
                <a:moveTo>
                  <a:pt x="84667" y="0"/>
                </a:moveTo>
                <a:lnTo>
                  <a:pt x="84667" y="0"/>
                </a:lnTo>
                <a:lnTo>
                  <a:pt x="84667" y="0"/>
                </a:lnTo>
                <a:lnTo>
                  <a:pt x="76200" y="0"/>
                </a:lnTo>
                <a:lnTo>
                  <a:pt x="76200" y="0"/>
                </a:lnTo>
                <a:lnTo>
                  <a:pt x="67734" y="0"/>
                </a:lnTo>
                <a:lnTo>
                  <a:pt x="59267" y="0"/>
                </a:lnTo>
                <a:lnTo>
                  <a:pt x="59267" y="0"/>
                </a:lnTo>
                <a:lnTo>
                  <a:pt x="50800" y="8467"/>
                </a:lnTo>
                <a:lnTo>
                  <a:pt x="33867" y="8467"/>
                </a:lnTo>
                <a:lnTo>
                  <a:pt x="25400" y="16933"/>
                </a:lnTo>
                <a:lnTo>
                  <a:pt x="16934" y="25400"/>
                </a:lnTo>
                <a:lnTo>
                  <a:pt x="8467" y="33867"/>
                </a:lnTo>
                <a:lnTo>
                  <a:pt x="0" y="33867"/>
                </a:lnTo>
                <a:lnTo>
                  <a:pt x="0" y="42333"/>
                </a:lnTo>
                <a:lnTo>
                  <a:pt x="0" y="50800"/>
                </a:lnTo>
                <a:lnTo>
                  <a:pt x="8467" y="50800"/>
                </a:lnTo>
                <a:lnTo>
                  <a:pt x="16934" y="59267"/>
                </a:lnTo>
                <a:lnTo>
                  <a:pt x="25400" y="59267"/>
                </a:lnTo>
                <a:lnTo>
                  <a:pt x="33867" y="59267"/>
                </a:lnTo>
                <a:lnTo>
                  <a:pt x="50800" y="67733"/>
                </a:lnTo>
                <a:lnTo>
                  <a:pt x="67734" y="76200"/>
                </a:lnTo>
                <a:lnTo>
                  <a:pt x="76200" y="76200"/>
                </a:lnTo>
                <a:lnTo>
                  <a:pt x="93134" y="84667"/>
                </a:lnTo>
                <a:lnTo>
                  <a:pt x="101600" y="93133"/>
                </a:lnTo>
                <a:lnTo>
                  <a:pt x="110067" y="110067"/>
                </a:lnTo>
                <a:lnTo>
                  <a:pt x="118534" y="118533"/>
                </a:lnTo>
                <a:lnTo>
                  <a:pt x="118534" y="127000"/>
                </a:lnTo>
                <a:lnTo>
                  <a:pt x="118534" y="135467"/>
                </a:lnTo>
                <a:lnTo>
                  <a:pt x="118534" y="143933"/>
                </a:lnTo>
                <a:lnTo>
                  <a:pt x="110067" y="143933"/>
                </a:lnTo>
                <a:lnTo>
                  <a:pt x="101600" y="152400"/>
                </a:lnTo>
                <a:lnTo>
                  <a:pt x="93134" y="152400"/>
                </a:lnTo>
                <a:lnTo>
                  <a:pt x="84667" y="152400"/>
                </a:lnTo>
                <a:lnTo>
                  <a:pt x="76200" y="160867"/>
                </a:lnTo>
                <a:lnTo>
                  <a:pt x="59267" y="160867"/>
                </a:lnTo>
                <a:lnTo>
                  <a:pt x="50800" y="160867"/>
                </a:lnTo>
                <a:lnTo>
                  <a:pt x="42334" y="160867"/>
                </a:lnTo>
                <a:lnTo>
                  <a:pt x="33867" y="160867"/>
                </a:lnTo>
                <a:lnTo>
                  <a:pt x="25400" y="152400"/>
                </a:lnTo>
                <a:lnTo>
                  <a:pt x="25400" y="152400"/>
                </a:lnTo>
                <a:lnTo>
                  <a:pt x="25400" y="152400"/>
                </a:lnTo>
                <a:lnTo>
                  <a:pt x="25400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4157133" y="1168400"/>
            <a:ext cx="160868" cy="135468"/>
          </a:xfrm>
          <a:custGeom>
            <a:avLst/>
            <a:gdLst/>
            <a:ahLst/>
            <a:cxnLst/>
            <a:rect l="0" t="0" r="0" b="0"/>
            <a:pathLst>
              <a:path w="160868" h="135468">
                <a:moveTo>
                  <a:pt x="50800" y="0"/>
                </a:moveTo>
                <a:lnTo>
                  <a:pt x="50800" y="0"/>
                </a:lnTo>
                <a:lnTo>
                  <a:pt x="50800" y="0"/>
                </a:lnTo>
                <a:lnTo>
                  <a:pt x="59267" y="0"/>
                </a:lnTo>
                <a:lnTo>
                  <a:pt x="59267" y="0"/>
                </a:lnTo>
                <a:lnTo>
                  <a:pt x="67734" y="0"/>
                </a:lnTo>
                <a:lnTo>
                  <a:pt x="76200" y="0"/>
                </a:lnTo>
                <a:lnTo>
                  <a:pt x="84667" y="0"/>
                </a:lnTo>
                <a:lnTo>
                  <a:pt x="93134" y="0"/>
                </a:lnTo>
                <a:lnTo>
                  <a:pt x="101600" y="8467"/>
                </a:lnTo>
                <a:lnTo>
                  <a:pt x="110067" y="8467"/>
                </a:lnTo>
                <a:lnTo>
                  <a:pt x="118534" y="8467"/>
                </a:lnTo>
                <a:lnTo>
                  <a:pt x="118534" y="16933"/>
                </a:lnTo>
                <a:lnTo>
                  <a:pt x="118534" y="16933"/>
                </a:lnTo>
                <a:lnTo>
                  <a:pt x="118534" y="16933"/>
                </a:lnTo>
                <a:lnTo>
                  <a:pt x="118534" y="25400"/>
                </a:lnTo>
                <a:lnTo>
                  <a:pt x="110067" y="25400"/>
                </a:lnTo>
                <a:lnTo>
                  <a:pt x="101600" y="33867"/>
                </a:lnTo>
                <a:lnTo>
                  <a:pt x="93134" y="42333"/>
                </a:lnTo>
                <a:lnTo>
                  <a:pt x="84667" y="42333"/>
                </a:lnTo>
                <a:lnTo>
                  <a:pt x="67734" y="50800"/>
                </a:lnTo>
                <a:lnTo>
                  <a:pt x="59267" y="59267"/>
                </a:lnTo>
                <a:lnTo>
                  <a:pt x="42334" y="67733"/>
                </a:lnTo>
                <a:lnTo>
                  <a:pt x="33867" y="76200"/>
                </a:lnTo>
                <a:lnTo>
                  <a:pt x="25400" y="84667"/>
                </a:lnTo>
                <a:lnTo>
                  <a:pt x="16934" y="93133"/>
                </a:lnTo>
                <a:lnTo>
                  <a:pt x="8467" y="101600"/>
                </a:lnTo>
                <a:lnTo>
                  <a:pt x="0" y="110067"/>
                </a:lnTo>
                <a:lnTo>
                  <a:pt x="0" y="118533"/>
                </a:lnTo>
                <a:lnTo>
                  <a:pt x="0" y="118533"/>
                </a:lnTo>
                <a:lnTo>
                  <a:pt x="0" y="127000"/>
                </a:lnTo>
                <a:lnTo>
                  <a:pt x="0" y="127000"/>
                </a:lnTo>
                <a:lnTo>
                  <a:pt x="8467" y="135467"/>
                </a:lnTo>
                <a:lnTo>
                  <a:pt x="8467" y="135467"/>
                </a:lnTo>
                <a:lnTo>
                  <a:pt x="16934" y="135467"/>
                </a:lnTo>
                <a:lnTo>
                  <a:pt x="33867" y="135467"/>
                </a:lnTo>
                <a:lnTo>
                  <a:pt x="42334" y="135467"/>
                </a:lnTo>
                <a:lnTo>
                  <a:pt x="59267" y="135467"/>
                </a:lnTo>
                <a:lnTo>
                  <a:pt x="76200" y="135467"/>
                </a:lnTo>
                <a:lnTo>
                  <a:pt x="93134" y="135467"/>
                </a:lnTo>
                <a:lnTo>
                  <a:pt x="101600" y="135467"/>
                </a:lnTo>
                <a:lnTo>
                  <a:pt x="118534" y="135467"/>
                </a:lnTo>
                <a:lnTo>
                  <a:pt x="127000" y="135467"/>
                </a:lnTo>
                <a:lnTo>
                  <a:pt x="135467" y="135467"/>
                </a:lnTo>
                <a:lnTo>
                  <a:pt x="143934" y="135467"/>
                </a:lnTo>
                <a:lnTo>
                  <a:pt x="152400" y="135467"/>
                </a:lnTo>
                <a:lnTo>
                  <a:pt x="160867" y="135467"/>
                </a:lnTo>
                <a:lnTo>
                  <a:pt x="160867" y="135467"/>
                </a:lnTo>
                <a:lnTo>
                  <a:pt x="160867" y="127000"/>
                </a:lnTo>
                <a:lnTo>
                  <a:pt x="160867" y="127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4461933" y="1032933"/>
            <a:ext cx="160868" cy="287868"/>
          </a:xfrm>
          <a:custGeom>
            <a:avLst/>
            <a:gdLst/>
            <a:ahLst/>
            <a:cxnLst/>
            <a:rect l="0" t="0" r="0" b="0"/>
            <a:pathLst>
              <a:path w="160868" h="287868">
                <a:moveTo>
                  <a:pt x="160867" y="50800"/>
                </a:moveTo>
                <a:lnTo>
                  <a:pt x="160867" y="50800"/>
                </a:lnTo>
                <a:lnTo>
                  <a:pt x="152400" y="42334"/>
                </a:lnTo>
                <a:lnTo>
                  <a:pt x="152400" y="33867"/>
                </a:lnTo>
                <a:lnTo>
                  <a:pt x="143934" y="25400"/>
                </a:lnTo>
                <a:lnTo>
                  <a:pt x="143934" y="25400"/>
                </a:lnTo>
                <a:lnTo>
                  <a:pt x="135467" y="16934"/>
                </a:lnTo>
                <a:lnTo>
                  <a:pt x="127000" y="8467"/>
                </a:lnTo>
                <a:lnTo>
                  <a:pt x="127000" y="8467"/>
                </a:lnTo>
                <a:lnTo>
                  <a:pt x="110067" y="0"/>
                </a:lnTo>
                <a:lnTo>
                  <a:pt x="101600" y="0"/>
                </a:lnTo>
                <a:lnTo>
                  <a:pt x="93134" y="0"/>
                </a:lnTo>
                <a:lnTo>
                  <a:pt x="84667" y="0"/>
                </a:lnTo>
                <a:lnTo>
                  <a:pt x="76200" y="0"/>
                </a:lnTo>
                <a:lnTo>
                  <a:pt x="67734" y="8467"/>
                </a:lnTo>
                <a:lnTo>
                  <a:pt x="59267" y="8467"/>
                </a:lnTo>
                <a:lnTo>
                  <a:pt x="50800" y="25400"/>
                </a:lnTo>
                <a:lnTo>
                  <a:pt x="42334" y="33867"/>
                </a:lnTo>
                <a:lnTo>
                  <a:pt x="42334" y="42334"/>
                </a:lnTo>
                <a:lnTo>
                  <a:pt x="33867" y="59267"/>
                </a:lnTo>
                <a:lnTo>
                  <a:pt x="33867" y="76200"/>
                </a:lnTo>
                <a:lnTo>
                  <a:pt x="33867" y="101600"/>
                </a:lnTo>
                <a:lnTo>
                  <a:pt x="33867" y="118534"/>
                </a:lnTo>
                <a:lnTo>
                  <a:pt x="25400" y="135467"/>
                </a:lnTo>
                <a:lnTo>
                  <a:pt x="25400" y="152400"/>
                </a:lnTo>
                <a:lnTo>
                  <a:pt x="25400" y="169334"/>
                </a:lnTo>
                <a:lnTo>
                  <a:pt x="33867" y="186267"/>
                </a:lnTo>
                <a:lnTo>
                  <a:pt x="33867" y="211667"/>
                </a:lnTo>
                <a:lnTo>
                  <a:pt x="33867" y="228600"/>
                </a:lnTo>
                <a:lnTo>
                  <a:pt x="33867" y="237067"/>
                </a:lnTo>
                <a:lnTo>
                  <a:pt x="42334" y="254000"/>
                </a:lnTo>
                <a:lnTo>
                  <a:pt x="42334" y="262467"/>
                </a:lnTo>
                <a:lnTo>
                  <a:pt x="33867" y="270934"/>
                </a:lnTo>
                <a:lnTo>
                  <a:pt x="33867" y="279400"/>
                </a:lnTo>
                <a:lnTo>
                  <a:pt x="33867" y="287867"/>
                </a:lnTo>
                <a:lnTo>
                  <a:pt x="25400" y="287867"/>
                </a:lnTo>
                <a:lnTo>
                  <a:pt x="16934" y="287867"/>
                </a:lnTo>
                <a:lnTo>
                  <a:pt x="8467" y="279400"/>
                </a:lnTo>
                <a:lnTo>
                  <a:pt x="8467" y="279400"/>
                </a:lnTo>
                <a:lnTo>
                  <a:pt x="0" y="270934"/>
                </a:lnTo>
                <a:lnTo>
                  <a:pt x="0" y="2709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4385733" y="1193800"/>
            <a:ext cx="160868" cy="16934"/>
          </a:xfrm>
          <a:custGeom>
            <a:avLst/>
            <a:gdLst/>
            <a:ahLst/>
            <a:cxnLst/>
            <a:rect l="0" t="0" r="0" b="0"/>
            <a:pathLst>
              <a:path w="160868" h="16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25400" y="0"/>
                </a:lnTo>
                <a:lnTo>
                  <a:pt x="42334" y="0"/>
                </a:lnTo>
                <a:lnTo>
                  <a:pt x="50800" y="0"/>
                </a:lnTo>
                <a:lnTo>
                  <a:pt x="67734" y="0"/>
                </a:lnTo>
                <a:lnTo>
                  <a:pt x="84667" y="8467"/>
                </a:lnTo>
                <a:lnTo>
                  <a:pt x="110067" y="8467"/>
                </a:lnTo>
                <a:lnTo>
                  <a:pt x="127000" y="8467"/>
                </a:lnTo>
                <a:lnTo>
                  <a:pt x="143934" y="8467"/>
                </a:lnTo>
                <a:lnTo>
                  <a:pt x="152400" y="8467"/>
                </a:lnTo>
                <a:lnTo>
                  <a:pt x="152400" y="8467"/>
                </a:lnTo>
                <a:lnTo>
                  <a:pt x="160867" y="8467"/>
                </a:lnTo>
                <a:lnTo>
                  <a:pt x="160867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4580467" y="1176867"/>
            <a:ext cx="67734" cy="127001"/>
          </a:xfrm>
          <a:custGeom>
            <a:avLst/>
            <a:gdLst/>
            <a:ahLst/>
            <a:cxnLst/>
            <a:rect l="0" t="0" r="0" b="0"/>
            <a:pathLst>
              <a:path w="67734" h="127001">
                <a:moveTo>
                  <a:pt x="42333" y="0"/>
                </a:moveTo>
                <a:lnTo>
                  <a:pt x="42333" y="8466"/>
                </a:lnTo>
                <a:lnTo>
                  <a:pt x="42333" y="8466"/>
                </a:lnTo>
                <a:lnTo>
                  <a:pt x="42333" y="8466"/>
                </a:lnTo>
                <a:lnTo>
                  <a:pt x="42333" y="8466"/>
                </a:lnTo>
                <a:lnTo>
                  <a:pt x="42333" y="8466"/>
                </a:lnTo>
                <a:lnTo>
                  <a:pt x="33866" y="8466"/>
                </a:lnTo>
                <a:lnTo>
                  <a:pt x="33866" y="16933"/>
                </a:lnTo>
                <a:lnTo>
                  <a:pt x="25400" y="16933"/>
                </a:lnTo>
                <a:lnTo>
                  <a:pt x="25400" y="25400"/>
                </a:lnTo>
                <a:lnTo>
                  <a:pt x="16933" y="33866"/>
                </a:lnTo>
                <a:lnTo>
                  <a:pt x="16933" y="50800"/>
                </a:lnTo>
                <a:lnTo>
                  <a:pt x="8466" y="59266"/>
                </a:lnTo>
                <a:lnTo>
                  <a:pt x="8466" y="76200"/>
                </a:lnTo>
                <a:lnTo>
                  <a:pt x="0" y="84666"/>
                </a:lnTo>
                <a:lnTo>
                  <a:pt x="8466" y="101600"/>
                </a:lnTo>
                <a:lnTo>
                  <a:pt x="8466" y="110066"/>
                </a:lnTo>
                <a:lnTo>
                  <a:pt x="16933" y="118533"/>
                </a:lnTo>
                <a:lnTo>
                  <a:pt x="25400" y="127000"/>
                </a:lnTo>
                <a:lnTo>
                  <a:pt x="33866" y="127000"/>
                </a:lnTo>
                <a:lnTo>
                  <a:pt x="42333" y="127000"/>
                </a:lnTo>
                <a:lnTo>
                  <a:pt x="59266" y="127000"/>
                </a:lnTo>
                <a:lnTo>
                  <a:pt x="59266" y="127000"/>
                </a:lnTo>
                <a:lnTo>
                  <a:pt x="67733" y="118533"/>
                </a:lnTo>
                <a:lnTo>
                  <a:pt x="67733" y="110066"/>
                </a:lnTo>
                <a:lnTo>
                  <a:pt x="67733" y="101600"/>
                </a:lnTo>
                <a:lnTo>
                  <a:pt x="67733" y="93133"/>
                </a:lnTo>
                <a:lnTo>
                  <a:pt x="67733" y="84666"/>
                </a:lnTo>
                <a:lnTo>
                  <a:pt x="67733" y="76200"/>
                </a:lnTo>
                <a:lnTo>
                  <a:pt x="59266" y="67733"/>
                </a:lnTo>
                <a:lnTo>
                  <a:pt x="50800" y="50800"/>
                </a:lnTo>
                <a:lnTo>
                  <a:pt x="50800" y="42333"/>
                </a:lnTo>
                <a:lnTo>
                  <a:pt x="42333" y="33866"/>
                </a:lnTo>
                <a:lnTo>
                  <a:pt x="33866" y="25400"/>
                </a:lnTo>
                <a:lnTo>
                  <a:pt x="33866" y="16933"/>
                </a:lnTo>
                <a:lnTo>
                  <a:pt x="33866" y="16933"/>
                </a:lnTo>
                <a:lnTo>
                  <a:pt x="33866" y="16933"/>
                </a:lnTo>
                <a:lnTo>
                  <a:pt x="33866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4665133" y="1185333"/>
            <a:ext cx="135468" cy="127001"/>
          </a:xfrm>
          <a:custGeom>
            <a:avLst/>
            <a:gdLst/>
            <a:ahLst/>
            <a:cxnLst/>
            <a:rect l="0" t="0" r="0" b="0"/>
            <a:pathLst>
              <a:path w="135468" h="127001">
                <a:moveTo>
                  <a:pt x="101600" y="8467"/>
                </a:moveTo>
                <a:lnTo>
                  <a:pt x="101600" y="8467"/>
                </a:lnTo>
                <a:lnTo>
                  <a:pt x="93134" y="0"/>
                </a:lnTo>
                <a:lnTo>
                  <a:pt x="93134" y="0"/>
                </a:lnTo>
                <a:lnTo>
                  <a:pt x="93134" y="0"/>
                </a:lnTo>
                <a:lnTo>
                  <a:pt x="84667" y="0"/>
                </a:lnTo>
                <a:lnTo>
                  <a:pt x="76200" y="0"/>
                </a:lnTo>
                <a:lnTo>
                  <a:pt x="59267" y="8467"/>
                </a:lnTo>
                <a:lnTo>
                  <a:pt x="50800" y="16934"/>
                </a:lnTo>
                <a:lnTo>
                  <a:pt x="42334" y="25400"/>
                </a:lnTo>
                <a:lnTo>
                  <a:pt x="25400" y="33867"/>
                </a:lnTo>
                <a:lnTo>
                  <a:pt x="16934" y="42334"/>
                </a:lnTo>
                <a:lnTo>
                  <a:pt x="8467" y="50800"/>
                </a:lnTo>
                <a:lnTo>
                  <a:pt x="0" y="67734"/>
                </a:lnTo>
                <a:lnTo>
                  <a:pt x="0" y="76200"/>
                </a:lnTo>
                <a:lnTo>
                  <a:pt x="0" y="84667"/>
                </a:lnTo>
                <a:lnTo>
                  <a:pt x="8467" y="93134"/>
                </a:lnTo>
                <a:lnTo>
                  <a:pt x="16934" y="101600"/>
                </a:lnTo>
                <a:lnTo>
                  <a:pt x="33867" y="110067"/>
                </a:lnTo>
                <a:lnTo>
                  <a:pt x="42334" y="118534"/>
                </a:lnTo>
                <a:lnTo>
                  <a:pt x="59267" y="118534"/>
                </a:lnTo>
                <a:lnTo>
                  <a:pt x="76200" y="127000"/>
                </a:lnTo>
                <a:lnTo>
                  <a:pt x="93134" y="127000"/>
                </a:lnTo>
                <a:lnTo>
                  <a:pt x="110067" y="127000"/>
                </a:lnTo>
                <a:lnTo>
                  <a:pt x="127000" y="127000"/>
                </a:lnTo>
                <a:lnTo>
                  <a:pt x="127000" y="127000"/>
                </a:lnTo>
                <a:lnTo>
                  <a:pt x="135467" y="127000"/>
                </a:lnTo>
                <a:lnTo>
                  <a:pt x="135467" y="127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4868333" y="1236133"/>
            <a:ext cx="8468" cy="101601"/>
          </a:xfrm>
          <a:custGeom>
            <a:avLst/>
            <a:gdLst/>
            <a:ahLst/>
            <a:cxnLst/>
            <a:rect l="0" t="0" r="0" b="0"/>
            <a:pathLst>
              <a:path w="8468" h="101601">
                <a:moveTo>
                  <a:pt x="8467" y="0"/>
                </a:move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42334"/>
                </a:lnTo>
                <a:lnTo>
                  <a:pt x="8467" y="59267"/>
                </a:lnTo>
                <a:lnTo>
                  <a:pt x="8467" y="67734"/>
                </a:lnTo>
                <a:lnTo>
                  <a:pt x="8467" y="84667"/>
                </a:lnTo>
                <a:lnTo>
                  <a:pt x="8467" y="93134"/>
                </a:lnTo>
                <a:lnTo>
                  <a:pt x="0" y="101600"/>
                </a:lnTo>
                <a:lnTo>
                  <a:pt x="0" y="101600"/>
                </a:lnTo>
                <a:lnTo>
                  <a:pt x="0" y="101600"/>
                </a:lnTo>
                <a:lnTo>
                  <a:pt x="0" y="101600"/>
                </a:lnTo>
                <a:lnTo>
                  <a:pt x="0" y="101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4851400" y="1159933"/>
            <a:ext cx="8468" cy="25401"/>
          </a:xfrm>
          <a:custGeom>
            <a:avLst/>
            <a:gdLst/>
            <a:ahLst/>
            <a:cxnLst/>
            <a:rect l="0" t="0" r="0" b="0"/>
            <a:pathLst>
              <a:path w="8468" h="25401">
                <a:moveTo>
                  <a:pt x="0" y="25400"/>
                </a:moveTo>
                <a:lnTo>
                  <a:pt x="0" y="16934"/>
                </a:lnTo>
                <a:lnTo>
                  <a:pt x="0" y="16934"/>
                </a:lnTo>
                <a:lnTo>
                  <a:pt x="8467" y="8467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5020733" y="1143000"/>
            <a:ext cx="76201" cy="338668"/>
          </a:xfrm>
          <a:custGeom>
            <a:avLst/>
            <a:gdLst/>
            <a:ahLst/>
            <a:cxnLst/>
            <a:rect l="0" t="0" r="0" b="0"/>
            <a:pathLst>
              <a:path w="76201" h="338668">
                <a:moveTo>
                  <a:pt x="76200" y="0"/>
                </a:move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67734" y="8467"/>
                </a:lnTo>
                <a:lnTo>
                  <a:pt x="67734" y="8467"/>
                </a:lnTo>
                <a:lnTo>
                  <a:pt x="59267" y="8467"/>
                </a:lnTo>
                <a:lnTo>
                  <a:pt x="59267" y="16933"/>
                </a:lnTo>
                <a:lnTo>
                  <a:pt x="50800" y="25400"/>
                </a:lnTo>
                <a:lnTo>
                  <a:pt x="50800" y="33867"/>
                </a:lnTo>
                <a:lnTo>
                  <a:pt x="42334" y="42333"/>
                </a:lnTo>
                <a:lnTo>
                  <a:pt x="33867" y="50800"/>
                </a:lnTo>
                <a:lnTo>
                  <a:pt x="25400" y="67733"/>
                </a:lnTo>
                <a:lnTo>
                  <a:pt x="25400" y="76200"/>
                </a:lnTo>
                <a:lnTo>
                  <a:pt x="16934" y="101600"/>
                </a:lnTo>
                <a:lnTo>
                  <a:pt x="16934" y="118533"/>
                </a:lnTo>
                <a:lnTo>
                  <a:pt x="8467" y="135467"/>
                </a:lnTo>
                <a:lnTo>
                  <a:pt x="8467" y="160867"/>
                </a:lnTo>
                <a:lnTo>
                  <a:pt x="8467" y="177800"/>
                </a:lnTo>
                <a:lnTo>
                  <a:pt x="0" y="203200"/>
                </a:lnTo>
                <a:lnTo>
                  <a:pt x="8467" y="220133"/>
                </a:lnTo>
                <a:lnTo>
                  <a:pt x="8467" y="245533"/>
                </a:lnTo>
                <a:lnTo>
                  <a:pt x="8467" y="262467"/>
                </a:lnTo>
                <a:lnTo>
                  <a:pt x="16934" y="279400"/>
                </a:lnTo>
                <a:lnTo>
                  <a:pt x="16934" y="296333"/>
                </a:lnTo>
                <a:lnTo>
                  <a:pt x="25400" y="304800"/>
                </a:lnTo>
                <a:lnTo>
                  <a:pt x="25400" y="313267"/>
                </a:lnTo>
                <a:lnTo>
                  <a:pt x="42334" y="330200"/>
                </a:lnTo>
                <a:lnTo>
                  <a:pt x="50800" y="330200"/>
                </a:lnTo>
                <a:lnTo>
                  <a:pt x="59267" y="338667"/>
                </a:lnTo>
                <a:lnTo>
                  <a:pt x="67734" y="338667"/>
                </a:lnTo>
                <a:lnTo>
                  <a:pt x="76200" y="338667"/>
                </a:lnTo>
                <a:lnTo>
                  <a:pt x="76200" y="338667"/>
                </a:lnTo>
                <a:lnTo>
                  <a:pt x="76200" y="330200"/>
                </a:lnTo>
                <a:lnTo>
                  <a:pt x="76200" y="330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5088467" y="1261533"/>
            <a:ext cx="186267" cy="186268"/>
          </a:xfrm>
          <a:custGeom>
            <a:avLst/>
            <a:gdLst/>
            <a:ahLst/>
            <a:cxnLst/>
            <a:rect l="0" t="0" r="0" b="0"/>
            <a:pathLst>
              <a:path w="186267" h="186268">
                <a:moveTo>
                  <a:pt x="25400" y="25400"/>
                </a:moveTo>
                <a:lnTo>
                  <a:pt x="25400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16934"/>
                </a:lnTo>
                <a:lnTo>
                  <a:pt x="16933" y="16934"/>
                </a:lnTo>
                <a:lnTo>
                  <a:pt x="25400" y="16934"/>
                </a:lnTo>
                <a:lnTo>
                  <a:pt x="33866" y="8467"/>
                </a:lnTo>
                <a:lnTo>
                  <a:pt x="42333" y="8467"/>
                </a:lnTo>
                <a:lnTo>
                  <a:pt x="50800" y="8467"/>
                </a:lnTo>
                <a:lnTo>
                  <a:pt x="59266" y="0"/>
                </a:lnTo>
                <a:lnTo>
                  <a:pt x="67733" y="0"/>
                </a:lnTo>
                <a:lnTo>
                  <a:pt x="84666" y="0"/>
                </a:lnTo>
                <a:lnTo>
                  <a:pt x="93133" y="0"/>
                </a:lnTo>
                <a:lnTo>
                  <a:pt x="101600" y="0"/>
                </a:lnTo>
                <a:lnTo>
                  <a:pt x="110066" y="8467"/>
                </a:lnTo>
                <a:lnTo>
                  <a:pt x="118533" y="8467"/>
                </a:lnTo>
                <a:lnTo>
                  <a:pt x="118533" y="16934"/>
                </a:lnTo>
                <a:lnTo>
                  <a:pt x="118533" y="25400"/>
                </a:lnTo>
                <a:lnTo>
                  <a:pt x="118533" y="42334"/>
                </a:lnTo>
                <a:lnTo>
                  <a:pt x="110066" y="50800"/>
                </a:lnTo>
                <a:lnTo>
                  <a:pt x="101600" y="67734"/>
                </a:lnTo>
                <a:lnTo>
                  <a:pt x="93133" y="84667"/>
                </a:lnTo>
                <a:lnTo>
                  <a:pt x="84666" y="93134"/>
                </a:lnTo>
                <a:lnTo>
                  <a:pt x="76200" y="101600"/>
                </a:lnTo>
                <a:lnTo>
                  <a:pt x="59266" y="118534"/>
                </a:lnTo>
                <a:lnTo>
                  <a:pt x="50800" y="127000"/>
                </a:lnTo>
                <a:lnTo>
                  <a:pt x="33866" y="135467"/>
                </a:lnTo>
                <a:lnTo>
                  <a:pt x="25400" y="152400"/>
                </a:lnTo>
                <a:lnTo>
                  <a:pt x="16933" y="160867"/>
                </a:lnTo>
                <a:lnTo>
                  <a:pt x="8466" y="169334"/>
                </a:lnTo>
                <a:lnTo>
                  <a:pt x="0" y="169334"/>
                </a:lnTo>
                <a:lnTo>
                  <a:pt x="0" y="177800"/>
                </a:lnTo>
                <a:lnTo>
                  <a:pt x="0" y="177800"/>
                </a:lnTo>
                <a:lnTo>
                  <a:pt x="0" y="186267"/>
                </a:lnTo>
                <a:lnTo>
                  <a:pt x="8466" y="186267"/>
                </a:lnTo>
                <a:lnTo>
                  <a:pt x="16933" y="186267"/>
                </a:lnTo>
                <a:lnTo>
                  <a:pt x="33866" y="186267"/>
                </a:lnTo>
                <a:lnTo>
                  <a:pt x="42333" y="186267"/>
                </a:lnTo>
                <a:lnTo>
                  <a:pt x="59266" y="186267"/>
                </a:lnTo>
                <a:lnTo>
                  <a:pt x="67733" y="186267"/>
                </a:lnTo>
                <a:lnTo>
                  <a:pt x="84666" y="186267"/>
                </a:lnTo>
                <a:lnTo>
                  <a:pt x="101600" y="186267"/>
                </a:lnTo>
                <a:lnTo>
                  <a:pt x="110066" y="186267"/>
                </a:lnTo>
                <a:lnTo>
                  <a:pt x="127000" y="186267"/>
                </a:lnTo>
                <a:lnTo>
                  <a:pt x="135466" y="186267"/>
                </a:lnTo>
                <a:lnTo>
                  <a:pt x="152400" y="186267"/>
                </a:lnTo>
                <a:lnTo>
                  <a:pt x="160866" y="177800"/>
                </a:lnTo>
                <a:lnTo>
                  <a:pt x="169333" y="177800"/>
                </a:lnTo>
                <a:lnTo>
                  <a:pt x="177800" y="169334"/>
                </a:lnTo>
                <a:lnTo>
                  <a:pt x="177800" y="169334"/>
                </a:lnTo>
                <a:lnTo>
                  <a:pt x="186266" y="169334"/>
                </a:lnTo>
                <a:lnTo>
                  <a:pt x="186266" y="1693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5266267" y="1278467"/>
            <a:ext cx="143934" cy="194734"/>
          </a:xfrm>
          <a:custGeom>
            <a:avLst/>
            <a:gdLst/>
            <a:ahLst/>
            <a:cxnLst/>
            <a:rect l="0" t="0" r="0" b="0"/>
            <a:pathLst>
              <a:path w="143934" h="194734">
                <a:moveTo>
                  <a:pt x="127000" y="42333"/>
                </a:moveTo>
                <a:lnTo>
                  <a:pt x="127000" y="42333"/>
                </a:lnTo>
                <a:lnTo>
                  <a:pt x="127000" y="42333"/>
                </a:lnTo>
                <a:lnTo>
                  <a:pt x="127000" y="33866"/>
                </a:lnTo>
                <a:lnTo>
                  <a:pt x="127000" y="25400"/>
                </a:lnTo>
                <a:lnTo>
                  <a:pt x="127000" y="25400"/>
                </a:lnTo>
                <a:lnTo>
                  <a:pt x="127000" y="16933"/>
                </a:lnTo>
                <a:lnTo>
                  <a:pt x="127000" y="16933"/>
                </a:lnTo>
                <a:lnTo>
                  <a:pt x="118533" y="8466"/>
                </a:lnTo>
                <a:lnTo>
                  <a:pt x="118533" y="8466"/>
                </a:lnTo>
                <a:lnTo>
                  <a:pt x="110066" y="8466"/>
                </a:lnTo>
                <a:lnTo>
                  <a:pt x="110066" y="0"/>
                </a:lnTo>
                <a:lnTo>
                  <a:pt x="101600" y="0"/>
                </a:lnTo>
                <a:lnTo>
                  <a:pt x="93133" y="8466"/>
                </a:lnTo>
                <a:lnTo>
                  <a:pt x="84666" y="8466"/>
                </a:lnTo>
                <a:lnTo>
                  <a:pt x="76200" y="16933"/>
                </a:lnTo>
                <a:lnTo>
                  <a:pt x="59266" y="16933"/>
                </a:lnTo>
                <a:lnTo>
                  <a:pt x="50800" y="25400"/>
                </a:lnTo>
                <a:lnTo>
                  <a:pt x="42333" y="42333"/>
                </a:lnTo>
                <a:lnTo>
                  <a:pt x="33866" y="50800"/>
                </a:lnTo>
                <a:lnTo>
                  <a:pt x="25400" y="59266"/>
                </a:lnTo>
                <a:lnTo>
                  <a:pt x="16933" y="76200"/>
                </a:lnTo>
                <a:lnTo>
                  <a:pt x="8466" y="84666"/>
                </a:lnTo>
                <a:lnTo>
                  <a:pt x="0" y="101600"/>
                </a:lnTo>
                <a:lnTo>
                  <a:pt x="0" y="118533"/>
                </a:lnTo>
                <a:lnTo>
                  <a:pt x="0" y="127000"/>
                </a:lnTo>
                <a:lnTo>
                  <a:pt x="0" y="143933"/>
                </a:lnTo>
                <a:lnTo>
                  <a:pt x="8466" y="152400"/>
                </a:lnTo>
                <a:lnTo>
                  <a:pt x="16933" y="160866"/>
                </a:lnTo>
                <a:lnTo>
                  <a:pt x="25400" y="169333"/>
                </a:lnTo>
                <a:lnTo>
                  <a:pt x="33866" y="169333"/>
                </a:lnTo>
                <a:lnTo>
                  <a:pt x="42333" y="177800"/>
                </a:lnTo>
                <a:lnTo>
                  <a:pt x="59266" y="169333"/>
                </a:lnTo>
                <a:lnTo>
                  <a:pt x="67733" y="169333"/>
                </a:lnTo>
                <a:lnTo>
                  <a:pt x="76200" y="160866"/>
                </a:lnTo>
                <a:lnTo>
                  <a:pt x="84666" y="152400"/>
                </a:lnTo>
                <a:lnTo>
                  <a:pt x="93133" y="143933"/>
                </a:lnTo>
                <a:lnTo>
                  <a:pt x="93133" y="135466"/>
                </a:lnTo>
                <a:lnTo>
                  <a:pt x="101600" y="118533"/>
                </a:lnTo>
                <a:lnTo>
                  <a:pt x="101600" y="110066"/>
                </a:lnTo>
                <a:lnTo>
                  <a:pt x="101600" y="93133"/>
                </a:lnTo>
                <a:lnTo>
                  <a:pt x="101600" y="84666"/>
                </a:lnTo>
                <a:lnTo>
                  <a:pt x="101600" y="67733"/>
                </a:lnTo>
                <a:lnTo>
                  <a:pt x="101600" y="59266"/>
                </a:lnTo>
                <a:lnTo>
                  <a:pt x="101600" y="50800"/>
                </a:lnTo>
                <a:lnTo>
                  <a:pt x="93133" y="42333"/>
                </a:lnTo>
                <a:lnTo>
                  <a:pt x="93133" y="33866"/>
                </a:lnTo>
                <a:lnTo>
                  <a:pt x="93133" y="33866"/>
                </a:lnTo>
                <a:lnTo>
                  <a:pt x="93133" y="25400"/>
                </a:lnTo>
                <a:lnTo>
                  <a:pt x="93133" y="25400"/>
                </a:lnTo>
                <a:lnTo>
                  <a:pt x="93133" y="25400"/>
                </a:lnTo>
                <a:lnTo>
                  <a:pt x="93133" y="33866"/>
                </a:lnTo>
                <a:lnTo>
                  <a:pt x="93133" y="33866"/>
                </a:lnTo>
                <a:lnTo>
                  <a:pt x="93133" y="50800"/>
                </a:lnTo>
                <a:lnTo>
                  <a:pt x="93133" y="59266"/>
                </a:lnTo>
                <a:lnTo>
                  <a:pt x="93133" y="76200"/>
                </a:lnTo>
                <a:lnTo>
                  <a:pt x="93133" y="93133"/>
                </a:lnTo>
                <a:lnTo>
                  <a:pt x="93133" y="110066"/>
                </a:lnTo>
                <a:lnTo>
                  <a:pt x="101600" y="127000"/>
                </a:lnTo>
                <a:lnTo>
                  <a:pt x="101600" y="143933"/>
                </a:lnTo>
                <a:lnTo>
                  <a:pt x="101600" y="152400"/>
                </a:lnTo>
                <a:lnTo>
                  <a:pt x="110066" y="169333"/>
                </a:lnTo>
                <a:lnTo>
                  <a:pt x="110066" y="177800"/>
                </a:lnTo>
                <a:lnTo>
                  <a:pt x="118533" y="186266"/>
                </a:lnTo>
                <a:lnTo>
                  <a:pt x="118533" y="194733"/>
                </a:lnTo>
                <a:lnTo>
                  <a:pt x="127000" y="194733"/>
                </a:lnTo>
                <a:lnTo>
                  <a:pt x="135466" y="194733"/>
                </a:lnTo>
                <a:lnTo>
                  <a:pt x="135466" y="194733"/>
                </a:lnTo>
                <a:lnTo>
                  <a:pt x="143933" y="194733"/>
                </a:lnTo>
                <a:lnTo>
                  <a:pt x="143933" y="186266"/>
                </a:lnTo>
                <a:lnTo>
                  <a:pt x="143933" y="169333"/>
                </a:lnTo>
                <a:lnTo>
                  <a:pt x="143933" y="169333"/>
                </a:lnTo>
                <a:lnTo>
                  <a:pt x="143933" y="160866"/>
                </a:lnTo>
                <a:lnTo>
                  <a:pt x="143933" y="1608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5376333" y="1168400"/>
            <a:ext cx="143935" cy="448734"/>
          </a:xfrm>
          <a:custGeom>
            <a:avLst/>
            <a:gdLst/>
            <a:ahLst/>
            <a:cxnLst/>
            <a:rect l="0" t="0" r="0" b="0"/>
            <a:pathLst>
              <a:path w="143935" h="4487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25400" y="0"/>
                </a:lnTo>
                <a:lnTo>
                  <a:pt x="33867" y="8467"/>
                </a:lnTo>
                <a:lnTo>
                  <a:pt x="50800" y="16933"/>
                </a:lnTo>
                <a:lnTo>
                  <a:pt x="67734" y="25400"/>
                </a:lnTo>
                <a:lnTo>
                  <a:pt x="84667" y="42333"/>
                </a:lnTo>
                <a:lnTo>
                  <a:pt x="101600" y="59267"/>
                </a:lnTo>
                <a:lnTo>
                  <a:pt x="110067" y="76200"/>
                </a:lnTo>
                <a:lnTo>
                  <a:pt x="127000" y="101600"/>
                </a:lnTo>
                <a:lnTo>
                  <a:pt x="135467" y="127000"/>
                </a:lnTo>
                <a:lnTo>
                  <a:pt x="143934" y="152400"/>
                </a:lnTo>
                <a:lnTo>
                  <a:pt x="143934" y="194733"/>
                </a:lnTo>
                <a:lnTo>
                  <a:pt x="143934" y="228600"/>
                </a:lnTo>
                <a:lnTo>
                  <a:pt x="135467" y="262467"/>
                </a:lnTo>
                <a:lnTo>
                  <a:pt x="127000" y="296333"/>
                </a:lnTo>
                <a:lnTo>
                  <a:pt x="110067" y="330200"/>
                </a:lnTo>
                <a:lnTo>
                  <a:pt x="93134" y="364067"/>
                </a:lnTo>
                <a:lnTo>
                  <a:pt x="76200" y="397933"/>
                </a:lnTo>
                <a:lnTo>
                  <a:pt x="59267" y="431800"/>
                </a:lnTo>
                <a:lnTo>
                  <a:pt x="59267" y="431800"/>
                </a:lnTo>
                <a:lnTo>
                  <a:pt x="42334" y="448733"/>
                </a:lnTo>
                <a:lnTo>
                  <a:pt x="42334" y="448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2641600" y="3386667"/>
            <a:ext cx="25401" cy="25401"/>
          </a:xfrm>
          <a:custGeom>
            <a:avLst/>
            <a:gdLst/>
            <a:ahLst/>
            <a:cxnLst/>
            <a:rect l="0" t="0" r="0" b="0"/>
            <a:pathLst>
              <a:path w="25401" h="25401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0"/>
                </a:lnTo>
                <a:lnTo>
                  <a:pt x="169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4428067" y="3429000"/>
            <a:ext cx="8467" cy="33868"/>
          </a:xfrm>
          <a:custGeom>
            <a:avLst/>
            <a:gdLst/>
            <a:ahLst/>
            <a:cxnLst/>
            <a:rect l="0" t="0" r="0" b="0"/>
            <a:pathLst>
              <a:path w="8467" h="338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25400"/>
                </a:lnTo>
                <a:lnTo>
                  <a:pt x="8466" y="25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2641600" y="3386667"/>
            <a:ext cx="8468" cy="25401"/>
          </a:xfrm>
          <a:custGeom>
            <a:avLst/>
            <a:gdLst/>
            <a:ahLst/>
            <a:cxnLst/>
            <a:rect l="0" t="0" r="0" b="0"/>
            <a:pathLst>
              <a:path w="8468" h="25401">
                <a:moveTo>
                  <a:pt x="8467" y="25400"/>
                </a:moveTo>
                <a:lnTo>
                  <a:pt x="8467" y="25400"/>
                </a:lnTo>
                <a:lnTo>
                  <a:pt x="8467" y="25400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0" y="8466"/>
                </a:lnTo>
                <a:lnTo>
                  <a:pt x="0" y="8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855133" y="3479800"/>
            <a:ext cx="8468" cy="25401"/>
          </a:xfrm>
          <a:custGeom>
            <a:avLst/>
            <a:gdLst/>
            <a:ahLst/>
            <a:cxnLst/>
            <a:rect l="0" t="0" r="0" b="0"/>
            <a:pathLst>
              <a:path w="8468" h="254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0" y="25400"/>
                </a:lnTo>
                <a:lnTo>
                  <a:pt x="0" y="25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2446867" y="2404533"/>
            <a:ext cx="279401" cy="2099735"/>
          </a:xfrm>
          <a:custGeom>
            <a:avLst/>
            <a:gdLst/>
            <a:ahLst/>
            <a:cxnLst/>
            <a:rect l="0" t="0" r="0" b="0"/>
            <a:pathLst>
              <a:path w="279401" h="2099735">
                <a:moveTo>
                  <a:pt x="228600" y="0"/>
                </a:moveTo>
                <a:lnTo>
                  <a:pt x="228600" y="0"/>
                </a:lnTo>
                <a:lnTo>
                  <a:pt x="228600" y="0"/>
                </a:lnTo>
                <a:lnTo>
                  <a:pt x="228600" y="0"/>
                </a:lnTo>
                <a:lnTo>
                  <a:pt x="228600" y="0"/>
                </a:lnTo>
                <a:lnTo>
                  <a:pt x="228600" y="8467"/>
                </a:lnTo>
                <a:lnTo>
                  <a:pt x="228600" y="8467"/>
                </a:lnTo>
                <a:lnTo>
                  <a:pt x="237066" y="8467"/>
                </a:lnTo>
                <a:lnTo>
                  <a:pt x="237066" y="8467"/>
                </a:lnTo>
                <a:lnTo>
                  <a:pt x="237066" y="8467"/>
                </a:lnTo>
                <a:lnTo>
                  <a:pt x="237066" y="8467"/>
                </a:lnTo>
                <a:lnTo>
                  <a:pt x="237066" y="8467"/>
                </a:lnTo>
                <a:lnTo>
                  <a:pt x="237066" y="8467"/>
                </a:lnTo>
                <a:lnTo>
                  <a:pt x="237066" y="8467"/>
                </a:lnTo>
                <a:lnTo>
                  <a:pt x="237066" y="8467"/>
                </a:lnTo>
                <a:lnTo>
                  <a:pt x="237066" y="8467"/>
                </a:lnTo>
                <a:lnTo>
                  <a:pt x="237066" y="8467"/>
                </a:lnTo>
                <a:lnTo>
                  <a:pt x="237066" y="8467"/>
                </a:lnTo>
                <a:lnTo>
                  <a:pt x="228600" y="8467"/>
                </a:lnTo>
                <a:lnTo>
                  <a:pt x="228600" y="0"/>
                </a:lnTo>
                <a:lnTo>
                  <a:pt x="228600" y="0"/>
                </a:lnTo>
                <a:lnTo>
                  <a:pt x="220133" y="0"/>
                </a:lnTo>
                <a:lnTo>
                  <a:pt x="211666" y="0"/>
                </a:lnTo>
                <a:lnTo>
                  <a:pt x="203200" y="0"/>
                </a:lnTo>
                <a:lnTo>
                  <a:pt x="203200" y="0"/>
                </a:lnTo>
                <a:lnTo>
                  <a:pt x="194733" y="0"/>
                </a:lnTo>
                <a:lnTo>
                  <a:pt x="186266" y="0"/>
                </a:lnTo>
                <a:lnTo>
                  <a:pt x="177800" y="0"/>
                </a:lnTo>
                <a:lnTo>
                  <a:pt x="177800" y="0"/>
                </a:lnTo>
                <a:lnTo>
                  <a:pt x="169333" y="0"/>
                </a:lnTo>
                <a:lnTo>
                  <a:pt x="152400" y="8467"/>
                </a:lnTo>
                <a:lnTo>
                  <a:pt x="143933" y="8467"/>
                </a:lnTo>
                <a:lnTo>
                  <a:pt x="135466" y="8467"/>
                </a:lnTo>
                <a:lnTo>
                  <a:pt x="135466" y="8467"/>
                </a:lnTo>
                <a:lnTo>
                  <a:pt x="127000" y="16934"/>
                </a:lnTo>
                <a:lnTo>
                  <a:pt x="118533" y="16934"/>
                </a:lnTo>
                <a:lnTo>
                  <a:pt x="110066" y="16934"/>
                </a:lnTo>
                <a:lnTo>
                  <a:pt x="101600" y="25400"/>
                </a:lnTo>
                <a:lnTo>
                  <a:pt x="93133" y="25400"/>
                </a:lnTo>
                <a:lnTo>
                  <a:pt x="84666" y="33867"/>
                </a:lnTo>
                <a:lnTo>
                  <a:pt x="84666" y="42334"/>
                </a:lnTo>
                <a:lnTo>
                  <a:pt x="76200" y="42334"/>
                </a:lnTo>
                <a:lnTo>
                  <a:pt x="67733" y="50800"/>
                </a:lnTo>
                <a:lnTo>
                  <a:pt x="67733" y="59267"/>
                </a:lnTo>
                <a:lnTo>
                  <a:pt x="59266" y="59267"/>
                </a:lnTo>
                <a:lnTo>
                  <a:pt x="59266" y="67734"/>
                </a:lnTo>
                <a:lnTo>
                  <a:pt x="59266" y="76200"/>
                </a:lnTo>
                <a:lnTo>
                  <a:pt x="50800" y="84667"/>
                </a:lnTo>
                <a:lnTo>
                  <a:pt x="42333" y="93134"/>
                </a:lnTo>
                <a:lnTo>
                  <a:pt x="42333" y="101600"/>
                </a:lnTo>
                <a:lnTo>
                  <a:pt x="42333" y="110067"/>
                </a:lnTo>
                <a:lnTo>
                  <a:pt x="42333" y="118534"/>
                </a:lnTo>
                <a:lnTo>
                  <a:pt x="42333" y="127000"/>
                </a:lnTo>
                <a:lnTo>
                  <a:pt x="33866" y="135467"/>
                </a:lnTo>
                <a:lnTo>
                  <a:pt x="33866" y="143934"/>
                </a:lnTo>
                <a:lnTo>
                  <a:pt x="33866" y="152400"/>
                </a:lnTo>
                <a:lnTo>
                  <a:pt x="33866" y="160867"/>
                </a:lnTo>
                <a:lnTo>
                  <a:pt x="33866" y="177800"/>
                </a:lnTo>
                <a:lnTo>
                  <a:pt x="42333" y="186267"/>
                </a:lnTo>
                <a:lnTo>
                  <a:pt x="42333" y="194734"/>
                </a:lnTo>
                <a:lnTo>
                  <a:pt x="42333" y="203200"/>
                </a:lnTo>
                <a:lnTo>
                  <a:pt x="42333" y="220134"/>
                </a:lnTo>
                <a:lnTo>
                  <a:pt x="42333" y="228600"/>
                </a:lnTo>
                <a:lnTo>
                  <a:pt x="50800" y="237067"/>
                </a:lnTo>
                <a:lnTo>
                  <a:pt x="59266" y="254000"/>
                </a:lnTo>
                <a:lnTo>
                  <a:pt x="59266" y="262467"/>
                </a:lnTo>
                <a:lnTo>
                  <a:pt x="59266" y="270934"/>
                </a:lnTo>
                <a:lnTo>
                  <a:pt x="67733" y="279400"/>
                </a:lnTo>
                <a:lnTo>
                  <a:pt x="67733" y="296334"/>
                </a:lnTo>
                <a:lnTo>
                  <a:pt x="76200" y="304800"/>
                </a:lnTo>
                <a:lnTo>
                  <a:pt x="76200" y="321734"/>
                </a:lnTo>
                <a:lnTo>
                  <a:pt x="84666" y="330200"/>
                </a:lnTo>
                <a:lnTo>
                  <a:pt x="84666" y="347134"/>
                </a:lnTo>
                <a:lnTo>
                  <a:pt x="93133" y="355600"/>
                </a:lnTo>
                <a:lnTo>
                  <a:pt x="101600" y="372534"/>
                </a:lnTo>
                <a:lnTo>
                  <a:pt x="101600" y="381000"/>
                </a:lnTo>
                <a:lnTo>
                  <a:pt x="110066" y="397934"/>
                </a:lnTo>
                <a:lnTo>
                  <a:pt x="110066" y="406400"/>
                </a:lnTo>
                <a:lnTo>
                  <a:pt x="118533" y="423334"/>
                </a:lnTo>
                <a:lnTo>
                  <a:pt x="127000" y="431800"/>
                </a:lnTo>
                <a:lnTo>
                  <a:pt x="127000" y="448734"/>
                </a:lnTo>
                <a:lnTo>
                  <a:pt x="135466" y="465667"/>
                </a:lnTo>
                <a:lnTo>
                  <a:pt x="135466" y="474134"/>
                </a:lnTo>
                <a:lnTo>
                  <a:pt x="143933" y="491067"/>
                </a:lnTo>
                <a:lnTo>
                  <a:pt x="143933" y="499534"/>
                </a:lnTo>
                <a:lnTo>
                  <a:pt x="152400" y="516467"/>
                </a:lnTo>
                <a:lnTo>
                  <a:pt x="152400" y="533400"/>
                </a:lnTo>
                <a:lnTo>
                  <a:pt x="160866" y="541867"/>
                </a:lnTo>
                <a:lnTo>
                  <a:pt x="160866" y="558800"/>
                </a:lnTo>
                <a:lnTo>
                  <a:pt x="169333" y="575734"/>
                </a:lnTo>
                <a:lnTo>
                  <a:pt x="169333" y="584200"/>
                </a:lnTo>
                <a:lnTo>
                  <a:pt x="177800" y="601134"/>
                </a:lnTo>
                <a:lnTo>
                  <a:pt x="177800" y="609600"/>
                </a:lnTo>
                <a:lnTo>
                  <a:pt x="177800" y="626534"/>
                </a:lnTo>
                <a:lnTo>
                  <a:pt x="177800" y="635000"/>
                </a:lnTo>
                <a:lnTo>
                  <a:pt x="177800" y="651934"/>
                </a:lnTo>
                <a:lnTo>
                  <a:pt x="186266" y="668867"/>
                </a:lnTo>
                <a:lnTo>
                  <a:pt x="186266" y="677334"/>
                </a:lnTo>
                <a:lnTo>
                  <a:pt x="177800" y="694267"/>
                </a:lnTo>
                <a:lnTo>
                  <a:pt x="177800" y="702734"/>
                </a:lnTo>
                <a:lnTo>
                  <a:pt x="177800" y="719667"/>
                </a:lnTo>
                <a:lnTo>
                  <a:pt x="177800" y="728134"/>
                </a:lnTo>
                <a:lnTo>
                  <a:pt x="169333" y="745067"/>
                </a:lnTo>
                <a:lnTo>
                  <a:pt x="169333" y="753534"/>
                </a:lnTo>
                <a:lnTo>
                  <a:pt x="160866" y="770467"/>
                </a:lnTo>
                <a:lnTo>
                  <a:pt x="152400" y="778934"/>
                </a:lnTo>
                <a:lnTo>
                  <a:pt x="152400" y="787400"/>
                </a:lnTo>
                <a:lnTo>
                  <a:pt x="143933" y="795867"/>
                </a:lnTo>
                <a:lnTo>
                  <a:pt x="135466" y="804334"/>
                </a:lnTo>
                <a:lnTo>
                  <a:pt x="135466" y="812800"/>
                </a:lnTo>
                <a:lnTo>
                  <a:pt x="127000" y="821267"/>
                </a:lnTo>
                <a:lnTo>
                  <a:pt x="118533" y="829734"/>
                </a:lnTo>
                <a:lnTo>
                  <a:pt x="110066" y="838200"/>
                </a:lnTo>
                <a:lnTo>
                  <a:pt x="101600" y="838200"/>
                </a:lnTo>
                <a:lnTo>
                  <a:pt x="93133" y="846667"/>
                </a:lnTo>
                <a:lnTo>
                  <a:pt x="84666" y="855134"/>
                </a:lnTo>
                <a:lnTo>
                  <a:pt x="84666" y="863600"/>
                </a:lnTo>
                <a:lnTo>
                  <a:pt x="76200" y="863600"/>
                </a:lnTo>
                <a:lnTo>
                  <a:pt x="67733" y="872067"/>
                </a:lnTo>
                <a:lnTo>
                  <a:pt x="59266" y="880534"/>
                </a:lnTo>
                <a:lnTo>
                  <a:pt x="50800" y="880534"/>
                </a:lnTo>
                <a:lnTo>
                  <a:pt x="42333" y="889000"/>
                </a:lnTo>
                <a:lnTo>
                  <a:pt x="42333" y="889000"/>
                </a:lnTo>
                <a:lnTo>
                  <a:pt x="33866" y="897467"/>
                </a:lnTo>
                <a:lnTo>
                  <a:pt x="25400" y="897467"/>
                </a:lnTo>
                <a:lnTo>
                  <a:pt x="25400" y="905934"/>
                </a:lnTo>
                <a:lnTo>
                  <a:pt x="16933" y="905934"/>
                </a:lnTo>
                <a:lnTo>
                  <a:pt x="16933" y="914400"/>
                </a:lnTo>
                <a:lnTo>
                  <a:pt x="8466" y="914400"/>
                </a:lnTo>
                <a:lnTo>
                  <a:pt x="8466" y="914400"/>
                </a:lnTo>
                <a:lnTo>
                  <a:pt x="8466" y="922867"/>
                </a:lnTo>
                <a:lnTo>
                  <a:pt x="0" y="922867"/>
                </a:lnTo>
                <a:lnTo>
                  <a:pt x="0" y="922867"/>
                </a:lnTo>
                <a:lnTo>
                  <a:pt x="0" y="931334"/>
                </a:lnTo>
                <a:lnTo>
                  <a:pt x="8466" y="931334"/>
                </a:lnTo>
                <a:lnTo>
                  <a:pt x="8466" y="931334"/>
                </a:lnTo>
                <a:lnTo>
                  <a:pt x="8466" y="939800"/>
                </a:lnTo>
                <a:lnTo>
                  <a:pt x="8466" y="939800"/>
                </a:lnTo>
                <a:lnTo>
                  <a:pt x="16933" y="948267"/>
                </a:lnTo>
                <a:lnTo>
                  <a:pt x="16933" y="956734"/>
                </a:lnTo>
                <a:lnTo>
                  <a:pt x="25400" y="956734"/>
                </a:lnTo>
                <a:lnTo>
                  <a:pt x="33866" y="965200"/>
                </a:lnTo>
                <a:lnTo>
                  <a:pt x="33866" y="973667"/>
                </a:lnTo>
                <a:lnTo>
                  <a:pt x="42333" y="973667"/>
                </a:lnTo>
                <a:lnTo>
                  <a:pt x="50800" y="982134"/>
                </a:lnTo>
                <a:lnTo>
                  <a:pt x="59266" y="990600"/>
                </a:lnTo>
                <a:lnTo>
                  <a:pt x="59266" y="999067"/>
                </a:lnTo>
                <a:lnTo>
                  <a:pt x="67733" y="1007534"/>
                </a:lnTo>
                <a:lnTo>
                  <a:pt x="76200" y="1016000"/>
                </a:lnTo>
                <a:lnTo>
                  <a:pt x="76200" y="1024467"/>
                </a:lnTo>
                <a:lnTo>
                  <a:pt x="84666" y="1032934"/>
                </a:lnTo>
                <a:lnTo>
                  <a:pt x="84666" y="1041400"/>
                </a:lnTo>
                <a:lnTo>
                  <a:pt x="93133" y="1049867"/>
                </a:lnTo>
                <a:lnTo>
                  <a:pt x="93133" y="1058334"/>
                </a:lnTo>
                <a:lnTo>
                  <a:pt x="101600" y="1066800"/>
                </a:lnTo>
                <a:lnTo>
                  <a:pt x="101600" y="1083734"/>
                </a:lnTo>
                <a:lnTo>
                  <a:pt x="101600" y="1092200"/>
                </a:lnTo>
                <a:lnTo>
                  <a:pt x="110066" y="1100667"/>
                </a:lnTo>
                <a:lnTo>
                  <a:pt x="110066" y="1117600"/>
                </a:lnTo>
                <a:lnTo>
                  <a:pt x="118533" y="1126067"/>
                </a:lnTo>
                <a:lnTo>
                  <a:pt x="118533" y="1143000"/>
                </a:lnTo>
                <a:lnTo>
                  <a:pt x="118533" y="1151467"/>
                </a:lnTo>
                <a:lnTo>
                  <a:pt x="118533" y="1168400"/>
                </a:lnTo>
                <a:lnTo>
                  <a:pt x="118533" y="1176867"/>
                </a:lnTo>
                <a:lnTo>
                  <a:pt x="127000" y="1193800"/>
                </a:lnTo>
                <a:lnTo>
                  <a:pt x="127000" y="1210734"/>
                </a:lnTo>
                <a:lnTo>
                  <a:pt x="127000" y="1219200"/>
                </a:lnTo>
                <a:lnTo>
                  <a:pt x="127000" y="1236134"/>
                </a:lnTo>
                <a:lnTo>
                  <a:pt x="127000" y="1253067"/>
                </a:lnTo>
                <a:lnTo>
                  <a:pt x="127000" y="1270000"/>
                </a:lnTo>
                <a:lnTo>
                  <a:pt x="127000" y="1286934"/>
                </a:lnTo>
                <a:lnTo>
                  <a:pt x="118533" y="1295400"/>
                </a:lnTo>
                <a:lnTo>
                  <a:pt x="118533" y="1320800"/>
                </a:lnTo>
                <a:lnTo>
                  <a:pt x="118533" y="1337734"/>
                </a:lnTo>
                <a:lnTo>
                  <a:pt x="118533" y="1346200"/>
                </a:lnTo>
                <a:lnTo>
                  <a:pt x="110066" y="1371600"/>
                </a:lnTo>
                <a:lnTo>
                  <a:pt x="110066" y="1388534"/>
                </a:lnTo>
                <a:lnTo>
                  <a:pt x="101600" y="1405467"/>
                </a:lnTo>
                <a:lnTo>
                  <a:pt x="101600" y="1422400"/>
                </a:lnTo>
                <a:lnTo>
                  <a:pt x="101600" y="1439334"/>
                </a:lnTo>
                <a:lnTo>
                  <a:pt x="93133" y="1464734"/>
                </a:lnTo>
                <a:lnTo>
                  <a:pt x="93133" y="1481667"/>
                </a:lnTo>
                <a:lnTo>
                  <a:pt x="93133" y="1498600"/>
                </a:lnTo>
                <a:lnTo>
                  <a:pt x="93133" y="1524000"/>
                </a:lnTo>
                <a:lnTo>
                  <a:pt x="84666" y="1540934"/>
                </a:lnTo>
                <a:lnTo>
                  <a:pt x="84666" y="1566334"/>
                </a:lnTo>
                <a:lnTo>
                  <a:pt x="84666" y="1583267"/>
                </a:lnTo>
                <a:lnTo>
                  <a:pt x="76200" y="1600200"/>
                </a:lnTo>
                <a:lnTo>
                  <a:pt x="76200" y="1625600"/>
                </a:lnTo>
                <a:lnTo>
                  <a:pt x="76200" y="1651000"/>
                </a:lnTo>
                <a:lnTo>
                  <a:pt x="67733" y="1667934"/>
                </a:lnTo>
                <a:lnTo>
                  <a:pt x="67733" y="1684867"/>
                </a:lnTo>
                <a:lnTo>
                  <a:pt x="67733" y="1710267"/>
                </a:lnTo>
                <a:lnTo>
                  <a:pt x="67733" y="1727200"/>
                </a:lnTo>
                <a:lnTo>
                  <a:pt x="59266" y="1752600"/>
                </a:lnTo>
                <a:lnTo>
                  <a:pt x="59266" y="1769534"/>
                </a:lnTo>
                <a:lnTo>
                  <a:pt x="59266" y="1786467"/>
                </a:lnTo>
                <a:lnTo>
                  <a:pt x="59266" y="1811867"/>
                </a:lnTo>
                <a:lnTo>
                  <a:pt x="59266" y="1828800"/>
                </a:lnTo>
                <a:lnTo>
                  <a:pt x="59266" y="1845734"/>
                </a:lnTo>
                <a:lnTo>
                  <a:pt x="59266" y="1862667"/>
                </a:lnTo>
                <a:lnTo>
                  <a:pt x="59266" y="1879600"/>
                </a:lnTo>
                <a:lnTo>
                  <a:pt x="59266" y="1896534"/>
                </a:lnTo>
                <a:lnTo>
                  <a:pt x="67733" y="1913467"/>
                </a:lnTo>
                <a:lnTo>
                  <a:pt x="67733" y="1930400"/>
                </a:lnTo>
                <a:lnTo>
                  <a:pt x="67733" y="1947334"/>
                </a:lnTo>
                <a:lnTo>
                  <a:pt x="76200" y="1964267"/>
                </a:lnTo>
                <a:lnTo>
                  <a:pt x="76200" y="1972734"/>
                </a:lnTo>
                <a:lnTo>
                  <a:pt x="84666" y="1989667"/>
                </a:lnTo>
                <a:lnTo>
                  <a:pt x="84666" y="1998134"/>
                </a:lnTo>
                <a:lnTo>
                  <a:pt x="93133" y="2006600"/>
                </a:lnTo>
                <a:lnTo>
                  <a:pt x="101600" y="2023534"/>
                </a:lnTo>
                <a:lnTo>
                  <a:pt x="110066" y="2032000"/>
                </a:lnTo>
                <a:lnTo>
                  <a:pt x="118533" y="2040467"/>
                </a:lnTo>
                <a:lnTo>
                  <a:pt x="127000" y="2048934"/>
                </a:lnTo>
                <a:lnTo>
                  <a:pt x="135466" y="2057400"/>
                </a:lnTo>
                <a:lnTo>
                  <a:pt x="152400" y="2065867"/>
                </a:lnTo>
                <a:lnTo>
                  <a:pt x="160866" y="2074334"/>
                </a:lnTo>
                <a:lnTo>
                  <a:pt x="169333" y="2074334"/>
                </a:lnTo>
                <a:lnTo>
                  <a:pt x="177800" y="2082800"/>
                </a:lnTo>
                <a:lnTo>
                  <a:pt x="186266" y="2082800"/>
                </a:lnTo>
                <a:lnTo>
                  <a:pt x="194733" y="2082800"/>
                </a:lnTo>
                <a:lnTo>
                  <a:pt x="203200" y="2082800"/>
                </a:lnTo>
                <a:lnTo>
                  <a:pt x="211666" y="2082800"/>
                </a:lnTo>
                <a:lnTo>
                  <a:pt x="220133" y="2082800"/>
                </a:lnTo>
                <a:lnTo>
                  <a:pt x="228600" y="2082800"/>
                </a:lnTo>
                <a:lnTo>
                  <a:pt x="228600" y="2082800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37066" y="2074334"/>
                </a:lnTo>
                <a:lnTo>
                  <a:pt x="237066" y="2074334"/>
                </a:lnTo>
                <a:lnTo>
                  <a:pt x="237066" y="2074334"/>
                </a:lnTo>
                <a:lnTo>
                  <a:pt x="237066" y="2074334"/>
                </a:lnTo>
                <a:lnTo>
                  <a:pt x="237066" y="2074334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45533" y="2082800"/>
                </a:lnTo>
                <a:lnTo>
                  <a:pt x="245533" y="2074334"/>
                </a:lnTo>
                <a:lnTo>
                  <a:pt x="245533" y="2074334"/>
                </a:lnTo>
                <a:lnTo>
                  <a:pt x="245533" y="2074334"/>
                </a:lnTo>
                <a:lnTo>
                  <a:pt x="245533" y="2065867"/>
                </a:lnTo>
                <a:lnTo>
                  <a:pt x="245533" y="2065867"/>
                </a:lnTo>
                <a:lnTo>
                  <a:pt x="245533" y="2065867"/>
                </a:lnTo>
                <a:lnTo>
                  <a:pt x="245533" y="2057400"/>
                </a:lnTo>
                <a:lnTo>
                  <a:pt x="245533" y="2057400"/>
                </a:lnTo>
                <a:lnTo>
                  <a:pt x="245533" y="2057400"/>
                </a:lnTo>
                <a:lnTo>
                  <a:pt x="245533" y="2057400"/>
                </a:lnTo>
                <a:lnTo>
                  <a:pt x="237066" y="2057400"/>
                </a:lnTo>
                <a:lnTo>
                  <a:pt x="237066" y="2057400"/>
                </a:lnTo>
                <a:lnTo>
                  <a:pt x="228600" y="2057400"/>
                </a:lnTo>
                <a:lnTo>
                  <a:pt x="228600" y="2057400"/>
                </a:lnTo>
                <a:lnTo>
                  <a:pt x="220133" y="2065867"/>
                </a:lnTo>
                <a:lnTo>
                  <a:pt x="220133" y="2065867"/>
                </a:lnTo>
                <a:lnTo>
                  <a:pt x="211666" y="2074334"/>
                </a:lnTo>
                <a:lnTo>
                  <a:pt x="211666" y="2074334"/>
                </a:lnTo>
                <a:lnTo>
                  <a:pt x="211666" y="2082800"/>
                </a:lnTo>
                <a:lnTo>
                  <a:pt x="220133" y="2082800"/>
                </a:lnTo>
                <a:lnTo>
                  <a:pt x="220133" y="2091267"/>
                </a:lnTo>
                <a:lnTo>
                  <a:pt x="228600" y="2099734"/>
                </a:lnTo>
                <a:lnTo>
                  <a:pt x="228600" y="2099734"/>
                </a:lnTo>
                <a:lnTo>
                  <a:pt x="237066" y="2099734"/>
                </a:lnTo>
                <a:lnTo>
                  <a:pt x="245533" y="2099734"/>
                </a:lnTo>
                <a:lnTo>
                  <a:pt x="254000" y="2099734"/>
                </a:lnTo>
                <a:lnTo>
                  <a:pt x="262466" y="2091267"/>
                </a:lnTo>
                <a:lnTo>
                  <a:pt x="270933" y="2091267"/>
                </a:lnTo>
                <a:lnTo>
                  <a:pt x="279400" y="2082800"/>
                </a:lnTo>
                <a:lnTo>
                  <a:pt x="279400" y="2082800"/>
                </a:lnTo>
                <a:lnTo>
                  <a:pt x="279400" y="2074334"/>
                </a:lnTo>
                <a:lnTo>
                  <a:pt x="279400" y="2065867"/>
                </a:lnTo>
                <a:lnTo>
                  <a:pt x="270933" y="2057400"/>
                </a:lnTo>
                <a:lnTo>
                  <a:pt x="262466" y="2048934"/>
                </a:lnTo>
                <a:lnTo>
                  <a:pt x="262466" y="2048934"/>
                </a:lnTo>
                <a:lnTo>
                  <a:pt x="254000" y="2040467"/>
                </a:lnTo>
                <a:lnTo>
                  <a:pt x="245533" y="2040467"/>
                </a:lnTo>
                <a:lnTo>
                  <a:pt x="237066" y="2032000"/>
                </a:lnTo>
                <a:lnTo>
                  <a:pt x="228600" y="2032000"/>
                </a:lnTo>
                <a:lnTo>
                  <a:pt x="228600" y="2032000"/>
                </a:lnTo>
                <a:lnTo>
                  <a:pt x="220133" y="2032000"/>
                </a:lnTo>
                <a:lnTo>
                  <a:pt x="220133" y="2040467"/>
                </a:lnTo>
                <a:lnTo>
                  <a:pt x="220133" y="2040467"/>
                </a:lnTo>
                <a:lnTo>
                  <a:pt x="220133" y="2048934"/>
                </a:lnTo>
                <a:lnTo>
                  <a:pt x="220133" y="2048934"/>
                </a:lnTo>
                <a:lnTo>
                  <a:pt x="220133" y="2048934"/>
                </a:lnTo>
                <a:lnTo>
                  <a:pt x="220133" y="2048934"/>
                </a:lnTo>
                <a:lnTo>
                  <a:pt x="220133" y="2048934"/>
                </a:lnTo>
                <a:lnTo>
                  <a:pt x="220133" y="2048934"/>
                </a:lnTo>
                <a:lnTo>
                  <a:pt x="220133" y="2048934"/>
                </a:lnTo>
                <a:lnTo>
                  <a:pt x="228600" y="2048934"/>
                </a:lnTo>
                <a:lnTo>
                  <a:pt x="228600" y="2048934"/>
                </a:lnTo>
                <a:lnTo>
                  <a:pt x="228600" y="2040467"/>
                </a:lnTo>
                <a:lnTo>
                  <a:pt x="228600" y="2040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2667000" y="2404533"/>
            <a:ext cx="42334" cy="2040468"/>
          </a:xfrm>
          <a:custGeom>
            <a:avLst/>
            <a:gdLst/>
            <a:ahLst/>
            <a:cxnLst/>
            <a:rect l="0" t="0" r="0" b="0"/>
            <a:pathLst>
              <a:path w="42334" h="2040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16934"/>
                </a:lnTo>
                <a:lnTo>
                  <a:pt x="0" y="25400"/>
                </a:lnTo>
                <a:lnTo>
                  <a:pt x="0" y="25400"/>
                </a:lnTo>
                <a:lnTo>
                  <a:pt x="0" y="33867"/>
                </a:lnTo>
                <a:lnTo>
                  <a:pt x="0" y="42334"/>
                </a:lnTo>
                <a:lnTo>
                  <a:pt x="0" y="50800"/>
                </a:lnTo>
                <a:lnTo>
                  <a:pt x="0" y="50800"/>
                </a:lnTo>
                <a:lnTo>
                  <a:pt x="0" y="59267"/>
                </a:lnTo>
                <a:lnTo>
                  <a:pt x="0" y="67734"/>
                </a:lnTo>
                <a:lnTo>
                  <a:pt x="0" y="67734"/>
                </a:lnTo>
                <a:lnTo>
                  <a:pt x="0" y="76200"/>
                </a:lnTo>
                <a:lnTo>
                  <a:pt x="0" y="84667"/>
                </a:lnTo>
                <a:lnTo>
                  <a:pt x="0" y="93134"/>
                </a:lnTo>
                <a:lnTo>
                  <a:pt x="0" y="101600"/>
                </a:lnTo>
                <a:lnTo>
                  <a:pt x="0" y="110067"/>
                </a:lnTo>
                <a:lnTo>
                  <a:pt x="0" y="118534"/>
                </a:lnTo>
                <a:lnTo>
                  <a:pt x="0" y="127000"/>
                </a:lnTo>
                <a:lnTo>
                  <a:pt x="0" y="135467"/>
                </a:lnTo>
                <a:lnTo>
                  <a:pt x="0" y="143934"/>
                </a:lnTo>
                <a:lnTo>
                  <a:pt x="0" y="152400"/>
                </a:lnTo>
                <a:lnTo>
                  <a:pt x="0" y="160867"/>
                </a:lnTo>
                <a:lnTo>
                  <a:pt x="0" y="177800"/>
                </a:lnTo>
                <a:lnTo>
                  <a:pt x="0" y="186267"/>
                </a:lnTo>
                <a:lnTo>
                  <a:pt x="0" y="194734"/>
                </a:lnTo>
                <a:lnTo>
                  <a:pt x="8467" y="203200"/>
                </a:lnTo>
                <a:lnTo>
                  <a:pt x="8467" y="211667"/>
                </a:lnTo>
                <a:lnTo>
                  <a:pt x="8467" y="220134"/>
                </a:lnTo>
                <a:lnTo>
                  <a:pt x="8467" y="228600"/>
                </a:lnTo>
                <a:lnTo>
                  <a:pt x="8467" y="237067"/>
                </a:lnTo>
                <a:lnTo>
                  <a:pt x="8467" y="254000"/>
                </a:lnTo>
                <a:lnTo>
                  <a:pt x="8467" y="262467"/>
                </a:lnTo>
                <a:lnTo>
                  <a:pt x="8467" y="270934"/>
                </a:lnTo>
                <a:lnTo>
                  <a:pt x="8467" y="279400"/>
                </a:lnTo>
                <a:lnTo>
                  <a:pt x="8467" y="287867"/>
                </a:lnTo>
                <a:lnTo>
                  <a:pt x="8467" y="296334"/>
                </a:lnTo>
                <a:lnTo>
                  <a:pt x="8467" y="313267"/>
                </a:lnTo>
                <a:lnTo>
                  <a:pt x="8467" y="321734"/>
                </a:lnTo>
                <a:lnTo>
                  <a:pt x="8467" y="330200"/>
                </a:lnTo>
                <a:lnTo>
                  <a:pt x="8467" y="338667"/>
                </a:lnTo>
                <a:lnTo>
                  <a:pt x="8467" y="355600"/>
                </a:lnTo>
                <a:lnTo>
                  <a:pt x="8467" y="364067"/>
                </a:lnTo>
                <a:lnTo>
                  <a:pt x="0" y="372534"/>
                </a:lnTo>
                <a:lnTo>
                  <a:pt x="0" y="381000"/>
                </a:lnTo>
                <a:lnTo>
                  <a:pt x="0" y="389467"/>
                </a:lnTo>
                <a:lnTo>
                  <a:pt x="0" y="406400"/>
                </a:lnTo>
                <a:lnTo>
                  <a:pt x="0" y="414867"/>
                </a:lnTo>
                <a:lnTo>
                  <a:pt x="0" y="431800"/>
                </a:lnTo>
                <a:lnTo>
                  <a:pt x="0" y="440267"/>
                </a:lnTo>
                <a:lnTo>
                  <a:pt x="8467" y="448734"/>
                </a:lnTo>
                <a:lnTo>
                  <a:pt x="8467" y="465667"/>
                </a:lnTo>
                <a:lnTo>
                  <a:pt x="8467" y="474134"/>
                </a:lnTo>
                <a:lnTo>
                  <a:pt x="8467" y="482600"/>
                </a:lnTo>
                <a:lnTo>
                  <a:pt x="8467" y="499534"/>
                </a:lnTo>
                <a:lnTo>
                  <a:pt x="8467" y="508000"/>
                </a:lnTo>
                <a:lnTo>
                  <a:pt x="8467" y="524934"/>
                </a:lnTo>
                <a:lnTo>
                  <a:pt x="8467" y="533400"/>
                </a:lnTo>
                <a:lnTo>
                  <a:pt x="8467" y="541867"/>
                </a:lnTo>
                <a:lnTo>
                  <a:pt x="8467" y="558800"/>
                </a:lnTo>
                <a:lnTo>
                  <a:pt x="8467" y="567267"/>
                </a:lnTo>
                <a:lnTo>
                  <a:pt x="8467" y="584200"/>
                </a:lnTo>
                <a:lnTo>
                  <a:pt x="8467" y="592667"/>
                </a:lnTo>
                <a:lnTo>
                  <a:pt x="8467" y="609600"/>
                </a:lnTo>
                <a:lnTo>
                  <a:pt x="8467" y="618067"/>
                </a:lnTo>
                <a:lnTo>
                  <a:pt x="8467" y="626534"/>
                </a:lnTo>
                <a:lnTo>
                  <a:pt x="8467" y="635000"/>
                </a:lnTo>
                <a:lnTo>
                  <a:pt x="8467" y="651934"/>
                </a:lnTo>
                <a:lnTo>
                  <a:pt x="8467" y="660400"/>
                </a:lnTo>
                <a:lnTo>
                  <a:pt x="8467" y="668867"/>
                </a:lnTo>
                <a:lnTo>
                  <a:pt x="8467" y="685800"/>
                </a:lnTo>
                <a:lnTo>
                  <a:pt x="8467" y="694267"/>
                </a:lnTo>
                <a:lnTo>
                  <a:pt x="8467" y="702734"/>
                </a:lnTo>
                <a:lnTo>
                  <a:pt x="8467" y="719667"/>
                </a:lnTo>
                <a:lnTo>
                  <a:pt x="8467" y="728134"/>
                </a:lnTo>
                <a:lnTo>
                  <a:pt x="8467" y="736600"/>
                </a:lnTo>
                <a:lnTo>
                  <a:pt x="8467" y="745067"/>
                </a:lnTo>
                <a:lnTo>
                  <a:pt x="8467" y="762000"/>
                </a:lnTo>
                <a:lnTo>
                  <a:pt x="8467" y="770467"/>
                </a:lnTo>
                <a:lnTo>
                  <a:pt x="8467" y="778934"/>
                </a:lnTo>
                <a:lnTo>
                  <a:pt x="8467" y="787400"/>
                </a:lnTo>
                <a:lnTo>
                  <a:pt x="8467" y="804334"/>
                </a:lnTo>
                <a:lnTo>
                  <a:pt x="0" y="812800"/>
                </a:lnTo>
                <a:lnTo>
                  <a:pt x="0" y="821267"/>
                </a:lnTo>
                <a:lnTo>
                  <a:pt x="0" y="829734"/>
                </a:lnTo>
                <a:lnTo>
                  <a:pt x="0" y="838200"/>
                </a:lnTo>
                <a:lnTo>
                  <a:pt x="0" y="855134"/>
                </a:lnTo>
                <a:lnTo>
                  <a:pt x="0" y="863600"/>
                </a:lnTo>
                <a:lnTo>
                  <a:pt x="0" y="872067"/>
                </a:lnTo>
                <a:lnTo>
                  <a:pt x="0" y="880534"/>
                </a:lnTo>
                <a:lnTo>
                  <a:pt x="0" y="897467"/>
                </a:lnTo>
                <a:lnTo>
                  <a:pt x="0" y="905934"/>
                </a:lnTo>
                <a:lnTo>
                  <a:pt x="8467" y="914400"/>
                </a:lnTo>
                <a:lnTo>
                  <a:pt x="8467" y="922867"/>
                </a:lnTo>
                <a:lnTo>
                  <a:pt x="8467" y="939800"/>
                </a:lnTo>
                <a:lnTo>
                  <a:pt x="8467" y="948267"/>
                </a:lnTo>
                <a:lnTo>
                  <a:pt x="8467" y="956734"/>
                </a:lnTo>
                <a:lnTo>
                  <a:pt x="8467" y="965200"/>
                </a:lnTo>
                <a:lnTo>
                  <a:pt x="8467" y="973667"/>
                </a:lnTo>
                <a:lnTo>
                  <a:pt x="8467" y="990600"/>
                </a:lnTo>
                <a:lnTo>
                  <a:pt x="8467" y="999067"/>
                </a:lnTo>
                <a:lnTo>
                  <a:pt x="8467" y="1007534"/>
                </a:lnTo>
                <a:lnTo>
                  <a:pt x="8467" y="1024467"/>
                </a:lnTo>
                <a:lnTo>
                  <a:pt x="8467" y="1032934"/>
                </a:lnTo>
                <a:lnTo>
                  <a:pt x="8467" y="1041400"/>
                </a:lnTo>
                <a:lnTo>
                  <a:pt x="8467" y="1049867"/>
                </a:lnTo>
                <a:lnTo>
                  <a:pt x="8467" y="1066800"/>
                </a:lnTo>
                <a:lnTo>
                  <a:pt x="8467" y="1075267"/>
                </a:lnTo>
                <a:lnTo>
                  <a:pt x="8467" y="1083734"/>
                </a:lnTo>
                <a:lnTo>
                  <a:pt x="8467" y="1092200"/>
                </a:lnTo>
                <a:lnTo>
                  <a:pt x="8467" y="1109134"/>
                </a:lnTo>
                <a:lnTo>
                  <a:pt x="8467" y="1117600"/>
                </a:lnTo>
                <a:lnTo>
                  <a:pt x="8467" y="1126067"/>
                </a:lnTo>
                <a:lnTo>
                  <a:pt x="8467" y="1143000"/>
                </a:lnTo>
                <a:lnTo>
                  <a:pt x="8467" y="1151467"/>
                </a:lnTo>
                <a:lnTo>
                  <a:pt x="16933" y="1168400"/>
                </a:lnTo>
                <a:lnTo>
                  <a:pt x="16933" y="1176867"/>
                </a:lnTo>
                <a:lnTo>
                  <a:pt x="16933" y="1185334"/>
                </a:lnTo>
                <a:lnTo>
                  <a:pt x="16933" y="1202267"/>
                </a:lnTo>
                <a:lnTo>
                  <a:pt x="16933" y="1210734"/>
                </a:lnTo>
                <a:lnTo>
                  <a:pt x="16933" y="1219200"/>
                </a:lnTo>
                <a:lnTo>
                  <a:pt x="16933" y="1236134"/>
                </a:lnTo>
                <a:lnTo>
                  <a:pt x="25400" y="1244600"/>
                </a:lnTo>
                <a:lnTo>
                  <a:pt x="25400" y="1261534"/>
                </a:lnTo>
                <a:lnTo>
                  <a:pt x="25400" y="1270000"/>
                </a:lnTo>
                <a:lnTo>
                  <a:pt x="25400" y="1278467"/>
                </a:lnTo>
                <a:lnTo>
                  <a:pt x="25400" y="1295400"/>
                </a:lnTo>
                <a:lnTo>
                  <a:pt x="25400" y="1303867"/>
                </a:lnTo>
                <a:lnTo>
                  <a:pt x="25400" y="1320800"/>
                </a:lnTo>
                <a:lnTo>
                  <a:pt x="25400" y="1329267"/>
                </a:lnTo>
                <a:lnTo>
                  <a:pt x="25400" y="1346200"/>
                </a:lnTo>
                <a:lnTo>
                  <a:pt x="25400" y="1354667"/>
                </a:lnTo>
                <a:lnTo>
                  <a:pt x="25400" y="1371600"/>
                </a:lnTo>
                <a:lnTo>
                  <a:pt x="25400" y="1380067"/>
                </a:lnTo>
                <a:lnTo>
                  <a:pt x="25400" y="1388534"/>
                </a:lnTo>
                <a:lnTo>
                  <a:pt x="25400" y="1405467"/>
                </a:lnTo>
                <a:lnTo>
                  <a:pt x="25400" y="1422400"/>
                </a:lnTo>
                <a:lnTo>
                  <a:pt x="25400" y="1430867"/>
                </a:lnTo>
                <a:lnTo>
                  <a:pt x="25400" y="1439334"/>
                </a:lnTo>
                <a:lnTo>
                  <a:pt x="25400" y="1456267"/>
                </a:lnTo>
                <a:lnTo>
                  <a:pt x="25400" y="1464734"/>
                </a:lnTo>
                <a:lnTo>
                  <a:pt x="25400" y="1481667"/>
                </a:lnTo>
                <a:lnTo>
                  <a:pt x="25400" y="1490134"/>
                </a:lnTo>
                <a:lnTo>
                  <a:pt x="25400" y="1507067"/>
                </a:lnTo>
                <a:lnTo>
                  <a:pt x="25400" y="1524000"/>
                </a:lnTo>
                <a:lnTo>
                  <a:pt x="25400" y="1532467"/>
                </a:lnTo>
                <a:lnTo>
                  <a:pt x="25400" y="1540934"/>
                </a:lnTo>
                <a:lnTo>
                  <a:pt x="25400" y="1557867"/>
                </a:lnTo>
                <a:lnTo>
                  <a:pt x="33867" y="1574800"/>
                </a:lnTo>
                <a:lnTo>
                  <a:pt x="33867" y="1583267"/>
                </a:lnTo>
                <a:lnTo>
                  <a:pt x="33867" y="1600200"/>
                </a:lnTo>
                <a:lnTo>
                  <a:pt x="33867" y="1608667"/>
                </a:lnTo>
                <a:lnTo>
                  <a:pt x="33867" y="1625600"/>
                </a:lnTo>
                <a:lnTo>
                  <a:pt x="33867" y="1634067"/>
                </a:lnTo>
                <a:lnTo>
                  <a:pt x="33867" y="1651000"/>
                </a:lnTo>
                <a:lnTo>
                  <a:pt x="25400" y="1667934"/>
                </a:lnTo>
                <a:lnTo>
                  <a:pt x="25400" y="1676400"/>
                </a:lnTo>
                <a:lnTo>
                  <a:pt x="25400" y="1693334"/>
                </a:lnTo>
                <a:lnTo>
                  <a:pt x="25400" y="1701800"/>
                </a:lnTo>
                <a:lnTo>
                  <a:pt x="25400" y="1718734"/>
                </a:lnTo>
                <a:lnTo>
                  <a:pt x="25400" y="1727200"/>
                </a:lnTo>
                <a:lnTo>
                  <a:pt x="25400" y="1744134"/>
                </a:lnTo>
                <a:lnTo>
                  <a:pt x="25400" y="1752600"/>
                </a:lnTo>
                <a:lnTo>
                  <a:pt x="25400" y="1769534"/>
                </a:lnTo>
                <a:lnTo>
                  <a:pt x="25400" y="1778000"/>
                </a:lnTo>
                <a:lnTo>
                  <a:pt x="25400" y="1786467"/>
                </a:lnTo>
                <a:lnTo>
                  <a:pt x="25400" y="1803400"/>
                </a:lnTo>
                <a:lnTo>
                  <a:pt x="25400" y="1811867"/>
                </a:lnTo>
                <a:lnTo>
                  <a:pt x="25400" y="1828800"/>
                </a:lnTo>
                <a:lnTo>
                  <a:pt x="25400" y="1837267"/>
                </a:lnTo>
                <a:lnTo>
                  <a:pt x="25400" y="1845734"/>
                </a:lnTo>
                <a:lnTo>
                  <a:pt x="25400" y="1862667"/>
                </a:lnTo>
                <a:lnTo>
                  <a:pt x="25400" y="1871134"/>
                </a:lnTo>
                <a:lnTo>
                  <a:pt x="25400" y="1879600"/>
                </a:lnTo>
                <a:lnTo>
                  <a:pt x="33867" y="1896534"/>
                </a:lnTo>
                <a:lnTo>
                  <a:pt x="33867" y="1905000"/>
                </a:lnTo>
                <a:lnTo>
                  <a:pt x="33867" y="1913467"/>
                </a:lnTo>
                <a:lnTo>
                  <a:pt x="33867" y="1921934"/>
                </a:lnTo>
                <a:lnTo>
                  <a:pt x="42333" y="1930400"/>
                </a:lnTo>
                <a:lnTo>
                  <a:pt x="42333" y="1938867"/>
                </a:lnTo>
                <a:lnTo>
                  <a:pt x="42333" y="1955800"/>
                </a:lnTo>
                <a:lnTo>
                  <a:pt x="42333" y="1964267"/>
                </a:lnTo>
                <a:lnTo>
                  <a:pt x="42333" y="1972734"/>
                </a:lnTo>
                <a:lnTo>
                  <a:pt x="42333" y="1981200"/>
                </a:lnTo>
                <a:lnTo>
                  <a:pt x="42333" y="1989667"/>
                </a:lnTo>
                <a:lnTo>
                  <a:pt x="42333" y="1998134"/>
                </a:lnTo>
                <a:lnTo>
                  <a:pt x="42333" y="2006600"/>
                </a:lnTo>
                <a:lnTo>
                  <a:pt x="33867" y="2015067"/>
                </a:lnTo>
                <a:lnTo>
                  <a:pt x="33867" y="2023534"/>
                </a:lnTo>
                <a:lnTo>
                  <a:pt x="33867" y="2032000"/>
                </a:lnTo>
                <a:lnTo>
                  <a:pt x="33867" y="2032000"/>
                </a:lnTo>
                <a:lnTo>
                  <a:pt x="33867" y="2040467"/>
                </a:lnTo>
                <a:lnTo>
                  <a:pt x="33867" y="2040467"/>
                </a:lnTo>
                <a:lnTo>
                  <a:pt x="33867" y="2040467"/>
                </a:lnTo>
                <a:lnTo>
                  <a:pt x="42333" y="2040467"/>
                </a:lnTo>
                <a:lnTo>
                  <a:pt x="42333" y="2040467"/>
                </a:lnTo>
                <a:lnTo>
                  <a:pt x="42333" y="2032000"/>
                </a:lnTo>
                <a:lnTo>
                  <a:pt x="42333" y="2032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2700867" y="4021667"/>
            <a:ext cx="558801" cy="474134"/>
          </a:xfrm>
          <a:custGeom>
            <a:avLst/>
            <a:gdLst/>
            <a:ahLst/>
            <a:cxnLst/>
            <a:rect l="0" t="0" r="0" b="0"/>
            <a:pathLst>
              <a:path w="558801" h="474134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8466" y="16933"/>
                </a:lnTo>
                <a:lnTo>
                  <a:pt x="8466" y="16933"/>
                </a:lnTo>
                <a:lnTo>
                  <a:pt x="16933" y="8466"/>
                </a:lnTo>
                <a:lnTo>
                  <a:pt x="16933" y="8466"/>
                </a:lnTo>
                <a:lnTo>
                  <a:pt x="25400" y="0"/>
                </a:lnTo>
                <a:lnTo>
                  <a:pt x="33866" y="0"/>
                </a:lnTo>
                <a:lnTo>
                  <a:pt x="50800" y="0"/>
                </a:lnTo>
                <a:lnTo>
                  <a:pt x="59266" y="0"/>
                </a:lnTo>
                <a:lnTo>
                  <a:pt x="76200" y="0"/>
                </a:lnTo>
                <a:lnTo>
                  <a:pt x="93133" y="0"/>
                </a:lnTo>
                <a:lnTo>
                  <a:pt x="101600" y="0"/>
                </a:lnTo>
                <a:lnTo>
                  <a:pt x="127000" y="0"/>
                </a:lnTo>
                <a:lnTo>
                  <a:pt x="143933" y="8466"/>
                </a:lnTo>
                <a:lnTo>
                  <a:pt x="160866" y="8466"/>
                </a:lnTo>
                <a:lnTo>
                  <a:pt x="186266" y="16933"/>
                </a:lnTo>
                <a:lnTo>
                  <a:pt x="211666" y="25400"/>
                </a:lnTo>
                <a:lnTo>
                  <a:pt x="228600" y="33866"/>
                </a:lnTo>
                <a:lnTo>
                  <a:pt x="254000" y="50800"/>
                </a:lnTo>
                <a:lnTo>
                  <a:pt x="279400" y="59266"/>
                </a:lnTo>
                <a:lnTo>
                  <a:pt x="296333" y="67733"/>
                </a:lnTo>
                <a:lnTo>
                  <a:pt x="321733" y="84666"/>
                </a:lnTo>
                <a:lnTo>
                  <a:pt x="347133" y="101600"/>
                </a:lnTo>
                <a:lnTo>
                  <a:pt x="364066" y="118533"/>
                </a:lnTo>
                <a:lnTo>
                  <a:pt x="381000" y="135466"/>
                </a:lnTo>
                <a:lnTo>
                  <a:pt x="406400" y="152400"/>
                </a:lnTo>
                <a:lnTo>
                  <a:pt x="423333" y="169333"/>
                </a:lnTo>
                <a:lnTo>
                  <a:pt x="440266" y="186266"/>
                </a:lnTo>
                <a:lnTo>
                  <a:pt x="457200" y="211666"/>
                </a:lnTo>
                <a:lnTo>
                  <a:pt x="465666" y="228600"/>
                </a:lnTo>
                <a:lnTo>
                  <a:pt x="482600" y="245533"/>
                </a:lnTo>
                <a:lnTo>
                  <a:pt x="491066" y="270933"/>
                </a:lnTo>
                <a:lnTo>
                  <a:pt x="508000" y="287866"/>
                </a:lnTo>
                <a:lnTo>
                  <a:pt x="516466" y="313266"/>
                </a:lnTo>
                <a:lnTo>
                  <a:pt x="524933" y="330200"/>
                </a:lnTo>
                <a:lnTo>
                  <a:pt x="533400" y="355600"/>
                </a:lnTo>
                <a:lnTo>
                  <a:pt x="541866" y="372533"/>
                </a:lnTo>
                <a:lnTo>
                  <a:pt x="550333" y="389466"/>
                </a:lnTo>
                <a:lnTo>
                  <a:pt x="550333" y="406400"/>
                </a:lnTo>
                <a:lnTo>
                  <a:pt x="558800" y="423333"/>
                </a:lnTo>
                <a:lnTo>
                  <a:pt x="558800" y="431800"/>
                </a:lnTo>
                <a:lnTo>
                  <a:pt x="558800" y="448733"/>
                </a:lnTo>
                <a:lnTo>
                  <a:pt x="558800" y="457200"/>
                </a:lnTo>
                <a:lnTo>
                  <a:pt x="558800" y="465666"/>
                </a:lnTo>
                <a:lnTo>
                  <a:pt x="558800" y="465666"/>
                </a:lnTo>
                <a:lnTo>
                  <a:pt x="558800" y="465666"/>
                </a:lnTo>
                <a:lnTo>
                  <a:pt x="558800" y="474133"/>
                </a:lnTo>
                <a:lnTo>
                  <a:pt x="558800" y="474133"/>
                </a:lnTo>
                <a:lnTo>
                  <a:pt x="558800" y="474133"/>
                </a:lnTo>
                <a:lnTo>
                  <a:pt x="558800" y="474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3302000" y="4495800"/>
            <a:ext cx="211668" cy="203201"/>
          </a:xfrm>
          <a:custGeom>
            <a:avLst/>
            <a:gdLst/>
            <a:ahLst/>
            <a:cxnLst/>
            <a:rect l="0" t="0" r="0" b="0"/>
            <a:pathLst>
              <a:path w="211668" h="203201">
                <a:moveTo>
                  <a:pt x="33867" y="0"/>
                </a:moveTo>
                <a:lnTo>
                  <a:pt x="25400" y="0"/>
                </a:lnTo>
                <a:lnTo>
                  <a:pt x="25400" y="8467"/>
                </a:lnTo>
                <a:lnTo>
                  <a:pt x="25400" y="8467"/>
                </a:lnTo>
                <a:lnTo>
                  <a:pt x="16933" y="16933"/>
                </a:lnTo>
                <a:lnTo>
                  <a:pt x="16933" y="25400"/>
                </a:lnTo>
                <a:lnTo>
                  <a:pt x="16933" y="42333"/>
                </a:lnTo>
                <a:lnTo>
                  <a:pt x="8467" y="50800"/>
                </a:lnTo>
                <a:lnTo>
                  <a:pt x="8467" y="67733"/>
                </a:lnTo>
                <a:lnTo>
                  <a:pt x="8467" y="84667"/>
                </a:lnTo>
                <a:lnTo>
                  <a:pt x="8467" y="101600"/>
                </a:lnTo>
                <a:lnTo>
                  <a:pt x="8467" y="110067"/>
                </a:lnTo>
                <a:lnTo>
                  <a:pt x="8467" y="127000"/>
                </a:lnTo>
                <a:lnTo>
                  <a:pt x="8467" y="143933"/>
                </a:lnTo>
                <a:lnTo>
                  <a:pt x="8467" y="152400"/>
                </a:lnTo>
                <a:lnTo>
                  <a:pt x="0" y="160867"/>
                </a:lnTo>
                <a:lnTo>
                  <a:pt x="0" y="160867"/>
                </a:lnTo>
                <a:lnTo>
                  <a:pt x="0" y="169333"/>
                </a:lnTo>
                <a:lnTo>
                  <a:pt x="0" y="169333"/>
                </a:lnTo>
                <a:lnTo>
                  <a:pt x="0" y="169333"/>
                </a:lnTo>
                <a:lnTo>
                  <a:pt x="0" y="160867"/>
                </a:lnTo>
                <a:lnTo>
                  <a:pt x="0" y="160867"/>
                </a:lnTo>
                <a:lnTo>
                  <a:pt x="0" y="143933"/>
                </a:lnTo>
                <a:lnTo>
                  <a:pt x="8467" y="135467"/>
                </a:lnTo>
                <a:lnTo>
                  <a:pt x="8467" y="118533"/>
                </a:lnTo>
                <a:lnTo>
                  <a:pt x="8467" y="101600"/>
                </a:lnTo>
                <a:lnTo>
                  <a:pt x="16933" y="93133"/>
                </a:lnTo>
                <a:lnTo>
                  <a:pt x="25400" y="76200"/>
                </a:lnTo>
                <a:lnTo>
                  <a:pt x="33867" y="59267"/>
                </a:lnTo>
                <a:lnTo>
                  <a:pt x="42333" y="50800"/>
                </a:lnTo>
                <a:lnTo>
                  <a:pt x="50800" y="42333"/>
                </a:lnTo>
                <a:lnTo>
                  <a:pt x="59267" y="33867"/>
                </a:lnTo>
                <a:lnTo>
                  <a:pt x="67733" y="33867"/>
                </a:lnTo>
                <a:lnTo>
                  <a:pt x="76200" y="33867"/>
                </a:lnTo>
                <a:lnTo>
                  <a:pt x="84667" y="33867"/>
                </a:lnTo>
                <a:lnTo>
                  <a:pt x="101600" y="42333"/>
                </a:lnTo>
                <a:lnTo>
                  <a:pt x="101600" y="50800"/>
                </a:lnTo>
                <a:lnTo>
                  <a:pt x="110067" y="59267"/>
                </a:lnTo>
                <a:lnTo>
                  <a:pt x="110067" y="67733"/>
                </a:lnTo>
                <a:lnTo>
                  <a:pt x="110067" y="84667"/>
                </a:lnTo>
                <a:lnTo>
                  <a:pt x="110067" y="101600"/>
                </a:lnTo>
                <a:lnTo>
                  <a:pt x="110067" y="118533"/>
                </a:lnTo>
                <a:lnTo>
                  <a:pt x="110067" y="127000"/>
                </a:lnTo>
                <a:lnTo>
                  <a:pt x="101600" y="143933"/>
                </a:lnTo>
                <a:lnTo>
                  <a:pt x="101600" y="152400"/>
                </a:lnTo>
                <a:lnTo>
                  <a:pt x="93133" y="160867"/>
                </a:lnTo>
                <a:lnTo>
                  <a:pt x="93133" y="169333"/>
                </a:lnTo>
                <a:lnTo>
                  <a:pt x="93133" y="169333"/>
                </a:lnTo>
                <a:lnTo>
                  <a:pt x="93133" y="169333"/>
                </a:lnTo>
                <a:lnTo>
                  <a:pt x="93133" y="169333"/>
                </a:lnTo>
                <a:lnTo>
                  <a:pt x="93133" y="169333"/>
                </a:lnTo>
                <a:lnTo>
                  <a:pt x="93133" y="160867"/>
                </a:lnTo>
                <a:lnTo>
                  <a:pt x="93133" y="160867"/>
                </a:lnTo>
                <a:lnTo>
                  <a:pt x="101600" y="143933"/>
                </a:lnTo>
                <a:lnTo>
                  <a:pt x="101600" y="127000"/>
                </a:lnTo>
                <a:lnTo>
                  <a:pt x="110067" y="118533"/>
                </a:lnTo>
                <a:lnTo>
                  <a:pt x="118533" y="101600"/>
                </a:lnTo>
                <a:lnTo>
                  <a:pt x="127000" y="93133"/>
                </a:lnTo>
                <a:lnTo>
                  <a:pt x="135467" y="84667"/>
                </a:lnTo>
                <a:lnTo>
                  <a:pt x="143933" y="76200"/>
                </a:lnTo>
                <a:lnTo>
                  <a:pt x="152400" y="67733"/>
                </a:lnTo>
                <a:lnTo>
                  <a:pt x="160867" y="67733"/>
                </a:lnTo>
                <a:lnTo>
                  <a:pt x="160867" y="59267"/>
                </a:lnTo>
                <a:lnTo>
                  <a:pt x="169333" y="59267"/>
                </a:lnTo>
                <a:lnTo>
                  <a:pt x="186267" y="67733"/>
                </a:lnTo>
                <a:lnTo>
                  <a:pt x="186267" y="67733"/>
                </a:lnTo>
                <a:lnTo>
                  <a:pt x="194733" y="76200"/>
                </a:lnTo>
                <a:lnTo>
                  <a:pt x="203200" y="84667"/>
                </a:lnTo>
                <a:lnTo>
                  <a:pt x="203200" y="84667"/>
                </a:lnTo>
                <a:lnTo>
                  <a:pt x="203200" y="101600"/>
                </a:lnTo>
                <a:lnTo>
                  <a:pt x="203200" y="110067"/>
                </a:lnTo>
                <a:lnTo>
                  <a:pt x="203200" y="127000"/>
                </a:lnTo>
                <a:lnTo>
                  <a:pt x="203200" y="143933"/>
                </a:lnTo>
                <a:lnTo>
                  <a:pt x="203200" y="160867"/>
                </a:lnTo>
                <a:lnTo>
                  <a:pt x="203200" y="177800"/>
                </a:lnTo>
                <a:lnTo>
                  <a:pt x="203200" y="186267"/>
                </a:lnTo>
                <a:lnTo>
                  <a:pt x="211667" y="194733"/>
                </a:lnTo>
                <a:lnTo>
                  <a:pt x="211667" y="203200"/>
                </a:lnTo>
                <a:lnTo>
                  <a:pt x="211667" y="203200"/>
                </a:lnTo>
                <a:lnTo>
                  <a:pt x="211667" y="203200"/>
                </a:lnTo>
                <a:lnTo>
                  <a:pt x="211667" y="203200"/>
                </a:lnTo>
                <a:lnTo>
                  <a:pt x="211667" y="203200"/>
                </a:lnTo>
                <a:lnTo>
                  <a:pt x="211667" y="203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3598333" y="4605867"/>
            <a:ext cx="8468" cy="110067"/>
          </a:xfrm>
          <a:custGeom>
            <a:avLst/>
            <a:gdLst/>
            <a:ahLst/>
            <a:cxnLst/>
            <a:rect l="0" t="0" r="0" b="0"/>
            <a:pathLst>
              <a:path w="8468" h="110067">
                <a:moveTo>
                  <a:pt x="8467" y="0"/>
                </a:moveTo>
                <a:lnTo>
                  <a:pt x="8467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42333"/>
                </a:lnTo>
                <a:lnTo>
                  <a:pt x="8467" y="59266"/>
                </a:lnTo>
                <a:lnTo>
                  <a:pt x="8467" y="67733"/>
                </a:lnTo>
                <a:lnTo>
                  <a:pt x="8467" y="84666"/>
                </a:lnTo>
                <a:lnTo>
                  <a:pt x="8467" y="101600"/>
                </a:lnTo>
                <a:lnTo>
                  <a:pt x="0" y="110066"/>
                </a:lnTo>
                <a:lnTo>
                  <a:pt x="0" y="110066"/>
                </a:lnTo>
                <a:lnTo>
                  <a:pt x="0" y="110066"/>
                </a:lnTo>
                <a:lnTo>
                  <a:pt x="0" y="1100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3598333" y="4512733"/>
            <a:ext cx="8468" cy="8468"/>
          </a:xfrm>
          <a:custGeom>
            <a:avLst/>
            <a:gdLst/>
            <a:ahLst/>
            <a:cxnLst/>
            <a:rect l="0" t="0" r="0" b="0"/>
            <a:pathLst>
              <a:path w="8468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3649133" y="4572000"/>
            <a:ext cx="135468" cy="160868"/>
          </a:xfrm>
          <a:custGeom>
            <a:avLst/>
            <a:gdLst/>
            <a:ahLst/>
            <a:cxnLst/>
            <a:rect l="0" t="0" r="0" b="0"/>
            <a:pathLst>
              <a:path w="135468" h="160868">
                <a:moveTo>
                  <a:pt x="8467" y="67733"/>
                </a:moveTo>
                <a:lnTo>
                  <a:pt x="8467" y="76200"/>
                </a:lnTo>
                <a:lnTo>
                  <a:pt x="8467" y="84667"/>
                </a:lnTo>
                <a:lnTo>
                  <a:pt x="0" y="93133"/>
                </a:lnTo>
                <a:lnTo>
                  <a:pt x="0" y="101600"/>
                </a:lnTo>
                <a:lnTo>
                  <a:pt x="0" y="110067"/>
                </a:lnTo>
                <a:lnTo>
                  <a:pt x="0" y="118533"/>
                </a:lnTo>
                <a:lnTo>
                  <a:pt x="0" y="127000"/>
                </a:lnTo>
                <a:lnTo>
                  <a:pt x="0" y="127000"/>
                </a:lnTo>
                <a:lnTo>
                  <a:pt x="8467" y="127000"/>
                </a:lnTo>
                <a:lnTo>
                  <a:pt x="8467" y="127000"/>
                </a:lnTo>
                <a:lnTo>
                  <a:pt x="8467" y="127000"/>
                </a:lnTo>
                <a:lnTo>
                  <a:pt x="8467" y="118533"/>
                </a:lnTo>
                <a:lnTo>
                  <a:pt x="16934" y="110067"/>
                </a:lnTo>
                <a:lnTo>
                  <a:pt x="16934" y="93133"/>
                </a:lnTo>
                <a:lnTo>
                  <a:pt x="25400" y="84667"/>
                </a:lnTo>
                <a:lnTo>
                  <a:pt x="25400" y="67733"/>
                </a:lnTo>
                <a:lnTo>
                  <a:pt x="33867" y="50800"/>
                </a:lnTo>
                <a:lnTo>
                  <a:pt x="42334" y="42333"/>
                </a:lnTo>
                <a:lnTo>
                  <a:pt x="50800" y="33867"/>
                </a:lnTo>
                <a:lnTo>
                  <a:pt x="59267" y="25400"/>
                </a:lnTo>
                <a:lnTo>
                  <a:pt x="67734" y="16933"/>
                </a:lnTo>
                <a:lnTo>
                  <a:pt x="76200" y="8467"/>
                </a:lnTo>
                <a:lnTo>
                  <a:pt x="76200" y="8467"/>
                </a:lnTo>
                <a:lnTo>
                  <a:pt x="84667" y="0"/>
                </a:lnTo>
                <a:lnTo>
                  <a:pt x="93134" y="8467"/>
                </a:lnTo>
                <a:lnTo>
                  <a:pt x="110067" y="8467"/>
                </a:lnTo>
                <a:lnTo>
                  <a:pt x="110067" y="16933"/>
                </a:lnTo>
                <a:lnTo>
                  <a:pt x="118534" y="25400"/>
                </a:lnTo>
                <a:lnTo>
                  <a:pt x="127000" y="42333"/>
                </a:lnTo>
                <a:lnTo>
                  <a:pt x="127000" y="59267"/>
                </a:lnTo>
                <a:lnTo>
                  <a:pt x="127000" y="76200"/>
                </a:lnTo>
                <a:lnTo>
                  <a:pt x="127000" y="93133"/>
                </a:lnTo>
                <a:lnTo>
                  <a:pt x="127000" y="110067"/>
                </a:lnTo>
                <a:lnTo>
                  <a:pt x="127000" y="118533"/>
                </a:lnTo>
                <a:lnTo>
                  <a:pt x="127000" y="127000"/>
                </a:lnTo>
                <a:lnTo>
                  <a:pt x="127000" y="143933"/>
                </a:lnTo>
                <a:lnTo>
                  <a:pt x="127000" y="152400"/>
                </a:lnTo>
                <a:lnTo>
                  <a:pt x="127000" y="160867"/>
                </a:lnTo>
                <a:lnTo>
                  <a:pt x="135467" y="160867"/>
                </a:lnTo>
                <a:lnTo>
                  <a:pt x="135467" y="160867"/>
                </a:lnTo>
                <a:lnTo>
                  <a:pt x="135467" y="160867"/>
                </a:lnTo>
                <a:lnTo>
                  <a:pt x="135467" y="160867"/>
                </a:lnTo>
                <a:lnTo>
                  <a:pt x="135467" y="1608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3810000" y="4614333"/>
            <a:ext cx="110068" cy="143935"/>
          </a:xfrm>
          <a:custGeom>
            <a:avLst/>
            <a:gdLst/>
            <a:ahLst/>
            <a:cxnLst/>
            <a:rect l="0" t="0" r="0" b="0"/>
            <a:pathLst>
              <a:path w="110068" h="143935">
                <a:moveTo>
                  <a:pt x="42333" y="8467"/>
                </a:moveTo>
                <a:lnTo>
                  <a:pt x="33867" y="8467"/>
                </a:lnTo>
                <a:lnTo>
                  <a:pt x="33867" y="8467"/>
                </a:lnTo>
                <a:lnTo>
                  <a:pt x="25400" y="8467"/>
                </a:lnTo>
                <a:lnTo>
                  <a:pt x="16933" y="16934"/>
                </a:lnTo>
                <a:lnTo>
                  <a:pt x="8467" y="25400"/>
                </a:lnTo>
                <a:lnTo>
                  <a:pt x="8467" y="33867"/>
                </a:lnTo>
                <a:lnTo>
                  <a:pt x="0" y="42334"/>
                </a:lnTo>
                <a:lnTo>
                  <a:pt x="0" y="59267"/>
                </a:lnTo>
                <a:lnTo>
                  <a:pt x="0" y="76200"/>
                </a:lnTo>
                <a:lnTo>
                  <a:pt x="8467" y="84667"/>
                </a:lnTo>
                <a:lnTo>
                  <a:pt x="16933" y="101600"/>
                </a:lnTo>
                <a:lnTo>
                  <a:pt x="33867" y="118534"/>
                </a:lnTo>
                <a:lnTo>
                  <a:pt x="42333" y="127000"/>
                </a:lnTo>
                <a:lnTo>
                  <a:pt x="59267" y="135467"/>
                </a:lnTo>
                <a:lnTo>
                  <a:pt x="67733" y="143934"/>
                </a:lnTo>
                <a:lnTo>
                  <a:pt x="84667" y="143934"/>
                </a:lnTo>
                <a:lnTo>
                  <a:pt x="84667" y="143934"/>
                </a:lnTo>
                <a:lnTo>
                  <a:pt x="93133" y="135467"/>
                </a:lnTo>
                <a:lnTo>
                  <a:pt x="101600" y="127000"/>
                </a:lnTo>
                <a:lnTo>
                  <a:pt x="110067" y="118534"/>
                </a:lnTo>
                <a:lnTo>
                  <a:pt x="110067" y="101600"/>
                </a:lnTo>
                <a:lnTo>
                  <a:pt x="110067" y="84667"/>
                </a:lnTo>
                <a:lnTo>
                  <a:pt x="101600" y="67734"/>
                </a:lnTo>
                <a:lnTo>
                  <a:pt x="101600" y="50800"/>
                </a:lnTo>
                <a:lnTo>
                  <a:pt x="93133" y="33867"/>
                </a:lnTo>
                <a:lnTo>
                  <a:pt x="84667" y="25400"/>
                </a:lnTo>
                <a:lnTo>
                  <a:pt x="76200" y="16934"/>
                </a:lnTo>
                <a:lnTo>
                  <a:pt x="67733" y="8467"/>
                </a:lnTo>
                <a:lnTo>
                  <a:pt x="67733" y="8467"/>
                </a:lnTo>
                <a:lnTo>
                  <a:pt x="59267" y="0"/>
                </a:lnTo>
                <a:lnTo>
                  <a:pt x="5926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3962400" y="4648200"/>
            <a:ext cx="135468" cy="110068"/>
          </a:xfrm>
          <a:custGeom>
            <a:avLst/>
            <a:gdLst/>
            <a:ahLst/>
            <a:cxnLst/>
            <a:rect l="0" t="0" r="0" b="0"/>
            <a:pathLst>
              <a:path w="135468" h="110068">
                <a:moveTo>
                  <a:pt x="0" y="8467"/>
                </a:move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50800"/>
                </a:lnTo>
                <a:lnTo>
                  <a:pt x="0" y="67733"/>
                </a:lnTo>
                <a:lnTo>
                  <a:pt x="0" y="76200"/>
                </a:lnTo>
                <a:lnTo>
                  <a:pt x="0" y="84667"/>
                </a:lnTo>
                <a:lnTo>
                  <a:pt x="0" y="101600"/>
                </a:lnTo>
                <a:lnTo>
                  <a:pt x="0" y="101600"/>
                </a:lnTo>
                <a:lnTo>
                  <a:pt x="0" y="110067"/>
                </a:lnTo>
                <a:lnTo>
                  <a:pt x="8467" y="110067"/>
                </a:lnTo>
                <a:lnTo>
                  <a:pt x="8467" y="110067"/>
                </a:lnTo>
                <a:lnTo>
                  <a:pt x="8467" y="110067"/>
                </a:lnTo>
                <a:lnTo>
                  <a:pt x="0" y="110067"/>
                </a:lnTo>
                <a:lnTo>
                  <a:pt x="0" y="110067"/>
                </a:lnTo>
                <a:lnTo>
                  <a:pt x="0" y="101600"/>
                </a:lnTo>
                <a:lnTo>
                  <a:pt x="0" y="93133"/>
                </a:lnTo>
                <a:lnTo>
                  <a:pt x="0" y="84667"/>
                </a:lnTo>
                <a:lnTo>
                  <a:pt x="0" y="67733"/>
                </a:lnTo>
                <a:lnTo>
                  <a:pt x="8467" y="59267"/>
                </a:lnTo>
                <a:lnTo>
                  <a:pt x="16933" y="42333"/>
                </a:lnTo>
                <a:lnTo>
                  <a:pt x="16933" y="33867"/>
                </a:lnTo>
                <a:lnTo>
                  <a:pt x="25400" y="16933"/>
                </a:lnTo>
                <a:lnTo>
                  <a:pt x="25400" y="8467"/>
                </a:lnTo>
                <a:lnTo>
                  <a:pt x="33867" y="8467"/>
                </a:lnTo>
                <a:lnTo>
                  <a:pt x="42333" y="0"/>
                </a:lnTo>
                <a:lnTo>
                  <a:pt x="50800" y="0"/>
                </a:lnTo>
                <a:lnTo>
                  <a:pt x="59267" y="8467"/>
                </a:lnTo>
                <a:lnTo>
                  <a:pt x="76200" y="8467"/>
                </a:lnTo>
                <a:lnTo>
                  <a:pt x="84667" y="16933"/>
                </a:lnTo>
                <a:lnTo>
                  <a:pt x="101600" y="16933"/>
                </a:lnTo>
                <a:lnTo>
                  <a:pt x="118533" y="33867"/>
                </a:lnTo>
                <a:lnTo>
                  <a:pt x="135467" y="33867"/>
                </a:lnTo>
                <a:lnTo>
                  <a:pt x="135467" y="33867"/>
                </a:lnTo>
                <a:lnTo>
                  <a:pt x="135467" y="50800"/>
                </a:lnTo>
                <a:lnTo>
                  <a:pt x="135467" y="50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3505200" y="4766733"/>
            <a:ext cx="169334" cy="169335"/>
          </a:xfrm>
          <a:custGeom>
            <a:avLst/>
            <a:gdLst/>
            <a:ahLst/>
            <a:cxnLst/>
            <a:rect l="0" t="0" r="0" b="0"/>
            <a:pathLst>
              <a:path w="169334" h="169335">
                <a:moveTo>
                  <a:pt x="76200" y="16934"/>
                </a:moveTo>
                <a:lnTo>
                  <a:pt x="76200" y="8467"/>
                </a:lnTo>
                <a:lnTo>
                  <a:pt x="76200" y="8467"/>
                </a:lnTo>
                <a:lnTo>
                  <a:pt x="76200" y="8467"/>
                </a:lnTo>
                <a:lnTo>
                  <a:pt x="76200" y="0"/>
                </a:lnTo>
                <a:lnTo>
                  <a:pt x="76200" y="0"/>
                </a:lnTo>
                <a:lnTo>
                  <a:pt x="84667" y="0"/>
                </a:lnTo>
                <a:lnTo>
                  <a:pt x="84667" y="0"/>
                </a:lnTo>
                <a:lnTo>
                  <a:pt x="84667" y="0"/>
                </a:lnTo>
                <a:lnTo>
                  <a:pt x="76200" y="0"/>
                </a:lnTo>
                <a:lnTo>
                  <a:pt x="76200" y="8467"/>
                </a:lnTo>
                <a:lnTo>
                  <a:pt x="67733" y="8467"/>
                </a:lnTo>
                <a:lnTo>
                  <a:pt x="59267" y="25400"/>
                </a:lnTo>
                <a:lnTo>
                  <a:pt x="42333" y="33867"/>
                </a:lnTo>
                <a:lnTo>
                  <a:pt x="33867" y="42334"/>
                </a:lnTo>
                <a:lnTo>
                  <a:pt x="16933" y="59267"/>
                </a:lnTo>
                <a:lnTo>
                  <a:pt x="8467" y="76200"/>
                </a:lnTo>
                <a:lnTo>
                  <a:pt x="0" y="84667"/>
                </a:lnTo>
                <a:lnTo>
                  <a:pt x="0" y="101600"/>
                </a:lnTo>
                <a:lnTo>
                  <a:pt x="8467" y="110067"/>
                </a:lnTo>
                <a:lnTo>
                  <a:pt x="8467" y="118534"/>
                </a:lnTo>
                <a:lnTo>
                  <a:pt x="16933" y="127000"/>
                </a:lnTo>
                <a:lnTo>
                  <a:pt x="33867" y="135467"/>
                </a:lnTo>
                <a:lnTo>
                  <a:pt x="42333" y="135467"/>
                </a:lnTo>
                <a:lnTo>
                  <a:pt x="50800" y="135467"/>
                </a:lnTo>
                <a:lnTo>
                  <a:pt x="59267" y="135467"/>
                </a:lnTo>
                <a:lnTo>
                  <a:pt x="67733" y="127000"/>
                </a:lnTo>
                <a:lnTo>
                  <a:pt x="76200" y="118534"/>
                </a:lnTo>
                <a:lnTo>
                  <a:pt x="84667" y="110067"/>
                </a:lnTo>
                <a:lnTo>
                  <a:pt x="93133" y="93134"/>
                </a:lnTo>
                <a:lnTo>
                  <a:pt x="101600" y="84667"/>
                </a:lnTo>
                <a:lnTo>
                  <a:pt x="101600" y="67734"/>
                </a:lnTo>
                <a:lnTo>
                  <a:pt x="110067" y="59267"/>
                </a:lnTo>
                <a:lnTo>
                  <a:pt x="110067" y="42334"/>
                </a:lnTo>
                <a:lnTo>
                  <a:pt x="110067" y="33867"/>
                </a:lnTo>
                <a:lnTo>
                  <a:pt x="110067" y="25400"/>
                </a:lnTo>
                <a:lnTo>
                  <a:pt x="110067" y="25400"/>
                </a:lnTo>
                <a:lnTo>
                  <a:pt x="110067" y="25400"/>
                </a:lnTo>
                <a:lnTo>
                  <a:pt x="110067" y="16934"/>
                </a:lnTo>
                <a:lnTo>
                  <a:pt x="110067" y="25400"/>
                </a:lnTo>
                <a:lnTo>
                  <a:pt x="110067" y="25400"/>
                </a:lnTo>
                <a:lnTo>
                  <a:pt x="110067" y="33867"/>
                </a:lnTo>
                <a:lnTo>
                  <a:pt x="101600" y="42334"/>
                </a:lnTo>
                <a:lnTo>
                  <a:pt x="101600" y="59267"/>
                </a:lnTo>
                <a:lnTo>
                  <a:pt x="101600" y="67734"/>
                </a:lnTo>
                <a:lnTo>
                  <a:pt x="101600" y="84667"/>
                </a:lnTo>
                <a:lnTo>
                  <a:pt x="101600" y="101600"/>
                </a:lnTo>
                <a:lnTo>
                  <a:pt x="110067" y="118534"/>
                </a:lnTo>
                <a:lnTo>
                  <a:pt x="110067" y="127000"/>
                </a:lnTo>
                <a:lnTo>
                  <a:pt x="118533" y="143934"/>
                </a:lnTo>
                <a:lnTo>
                  <a:pt x="127000" y="152400"/>
                </a:lnTo>
                <a:lnTo>
                  <a:pt x="135467" y="160867"/>
                </a:lnTo>
                <a:lnTo>
                  <a:pt x="143933" y="169334"/>
                </a:lnTo>
                <a:lnTo>
                  <a:pt x="152400" y="169334"/>
                </a:lnTo>
                <a:lnTo>
                  <a:pt x="160867" y="169334"/>
                </a:lnTo>
                <a:lnTo>
                  <a:pt x="160867" y="169334"/>
                </a:lnTo>
                <a:lnTo>
                  <a:pt x="169333" y="169334"/>
                </a:lnTo>
                <a:lnTo>
                  <a:pt x="169333" y="1693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3683000" y="4834467"/>
            <a:ext cx="127001" cy="110067"/>
          </a:xfrm>
          <a:custGeom>
            <a:avLst/>
            <a:gdLst/>
            <a:ahLst/>
            <a:cxnLst/>
            <a:rect l="0" t="0" r="0" b="0"/>
            <a:pathLst>
              <a:path w="127001" h="110067">
                <a:moveTo>
                  <a:pt x="127000" y="0"/>
                </a:moveTo>
                <a:lnTo>
                  <a:pt x="127000" y="8466"/>
                </a:lnTo>
                <a:lnTo>
                  <a:pt x="127000" y="8466"/>
                </a:lnTo>
                <a:lnTo>
                  <a:pt x="127000" y="8466"/>
                </a:lnTo>
                <a:lnTo>
                  <a:pt x="118533" y="16933"/>
                </a:lnTo>
                <a:lnTo>
                  <a:pt x="110067" y="16933"/>
                </a:lnTo>
                <a:lnTo>
                  <a:pt x="101600" y="25400"/>
                </a:lnTo>
                <a:lnTo>
                  <a:pt x="93133" y="33866"/>
                </a:lnTo>
                <a:lnTo>
                  <a:pt x="84667" y="50800"/>
                </a:lnTo>
                <a:lnTo>
                  <a:pt x="67733" y="59266"/>
                </a:lnTo>
                <a:lnTo>
                  <a:pt x="59267" y="76200"/>
                </a:lnTo>
                <a:lnTo>
                  <a:pt x="50800" y="84666"/>
                </a:lnTo>
                <a:lnTo>
                  <a:pt x="42333" y="93133"/>
                </a:lnTo>
                <a:lnTo>
                  <a:pt x="33867" y="101600"/>
                </a:lnTo>
                <a:lnTo>
                  <a:pt x="25400" y="110066"/>
                </a:lnTo>
                <a:lnTo>
                  <a:pt x="16933" y="110066"/>
                </a:lnTo>
                <a:lnTo>
                  <a:pt x="8467" y="110066"/>
                </a:lnTo>
                <a:lnTo>
                  <a:pt x="8467" y="110066"/>
                </a:lnTo>
                <a:lnTo>
                  <a:pt x="8467" y="101600"/>
                </a:lnTo>
                <a:lnTo>
                  <a:pt x="8467" y="101600"/>
                </a:lnTo>
                <a:lnTo>
                  <a:pt x="0" y="93133"/>
                </a:lnTo>
                <a:lnTo>
                  <a:pt x="0" y="93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3691467" y="4800600"/>
            <a:ext cx="118534" cy="160868"/>
          </a:xfrm>
          <a:custGeom>
            <a:avLst/>
            <a:gdLst/>
            <a:ahLst/>
            <a:cxnLst/>
            <a:rect l="0" t="0" r="0" b="0"/>
            <a:pathLst>
              <a:path w="118534" h="160868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8466" y="25400"/>
                </a:lnTo>
                <a:lnTo>
                  <a:pt x="16933" y="33867"/>
                </a:lnTo>
                <a:lnTo>
                  <a:pt x="16933" y="50800"/>
                </a:lnTo>
                <a:lnTo>
                  <a:pt x="25400" y="67733"/>
                </a:lnTo>
                <a:lnTo>
                  <a:pt x="33866" y="76200"/>
                </a:lnTo>
                <a:lnTo>
                  <a:pt x="42333" y="93133"/>
                </a:lnTo>
                <a:lnTo>
                  <a:pt x="50800" y="110067"/>
                </a:lnTo>
                <a:lnTo>
                  <a:pt x="67733" y="118533"/>
                </a:lnTo>
                <a:lnTo>
                  <a:pt x="84666" y="127000"/>
                </a:lnTo>
                <a:lnTo>
                  <a:pt x="93133" y="135467"/>
                </a:lnTo>
                <a:lnTo>
                  <a:pt x="101600" y="143933"/>
                </a:lnTo>
                <a:lnTo>
                  <a:pt x="110066" y="152400"/>
                </a:lnTo>
                <a:lnTo>
                  <a:pt x="110066" y="152400"/>
                </a:lnTo>
                <a:lnTo>
                  <a:pt x="118533" y="160867"/>
                </a:lnTo>
                <a:lnTo>
                  <a:pt x="118533" y="1608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3869267" y="4851400"/>
            <a:ext cx="16934" cy="143934"/>
          </a:xfrm>
          <a:custGeom>
            <a:avLst/>
            <a:gdLst/>
            <a:ahLst/>
            <a:cxnLst/>
            <a:rect l="0" t="0" r="0" b="0"/>
            <a:pathLst>
              <a:path w="16934" h="143934">
                <a:moveTo>
                  <a:pt x="16933" y="0"/>
                </a:moveTo>
                <a:lnTo>
                  <a:pt x="16933" y="0"/>
                </a:lnTo>
                <a:lnTo>
                  <a:pt x="16933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25400"/>
                </a:lnTo>
                <a:lnTo>
                  <a:pt x="0" y="33867"/>
                </a:lnTo>
                <a:lnTo>
                  <a:pt x="0" y="50800"/>
                </a:lnTo>
                <a:lnTo>
                  <a:pt x="0" y="67733"/>
                </a:lnTo>
                <a:lnTo>
                  <a:pt x="0" y="76200"/>
                </a:lnTo>
                <a:lnTo>
                  <a:pt x="0" y="93133"/>
                </a:lnTo>
                <a:lnTo>
                  <a:pt x="0" y="110067"/>
                </a:lnTo>
                <a:lnTo>
                  <a:pt x="0" y="118533"/>
                </a:lnTo>
                <a:lnTo>
                  <a:pt x="0" y="127000"/>
                </a:lnTo>
                <a:lnTo>
                  <a:pt x="0" y="135467"/>
                </a:lnTo>
                <a:lnTo>
                  <a:pt x="0" y="143933"/>
                </a:lnTo>
                <a:lnTo>
                  <a:pt x="8466" y="143933"/>
                </a:lnTo>
                <a:lnTo>
                  <a:pt x="8466" y="143933"/>
                </a:lnTo>
                <a:lnTo>
                  <a:pt x="16933" y="143933"/>
                </a:lnTo>
                <a:lnTo>
                  <a:pt x="16933" y="143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3928533" y="4868333"/>
            <a:ext cx="67735" cy="169335"/>
          </a:xfrm>
          <a:custGeom>
            <a:avLst/>
            <a:gdLst/>
            <a:ahLst/>
            <a:cxnLst/>
            <a:rect l="0" t="0" r="0" b="0"/>
            <a:pathLst>
              <a:path w="67735" h="169335">
                <a:moveTo>
                  <a:pt x="67734" y="16934"/>
                </a:moveTo>
                <a:lnTo>
                  <a:pt x="67734" y="16934"/>
                </a:lnTo>
                <a:lnTo>
                  <a:pt x="59267" y="16934"/>
                </a:lnTo>
                <a:lnTo>
                  <a:pt x="59267" y="8467"/>
                </a:lnTo>
                <a:lnTo>
                  <a:pt x="59267" y="8467"/>
                </a:lnTo>
                <a:lnTo>
                  <a:pt x="50800" y="0"/>
                </a:lnTo>
                <a:lnTo>
                  <a:pt x="50800" y="0"/>
                </a:lnTo>
                <a:lnTo>
                  <a:pt x="42334" y="0"/>
                </a:lnTo>
                <a:lnTo>
                  <a:pt x="33867" y="8467"/>
                </a:lnTo>
                <a:lnTo>
                  <a:pt x="25400" y="16934"/>
                </a:lnTo>
                <a:lnTo>
                  <a:pt x="25400" y="16934"/>
                </a:lnTo>
                <a:lnTo>
                  <a:pt x="16934" y="25400"/>
                </a:lnTo>
                <a:lnTo>
                  <a:pt x="16934" y="33867"/>
                </a:lnTo>
                <a:lnTo>
                  <a:pt x="16934" y="42334"/>
                </a:lnTo>
                <a:lnTo>
                  <a:pt x="25400" y="50800"/>
                </a:lnTo>
                <a:lnTo>
                  <a:pt x="25400" y="59267"/>
                </a:lnTo>
                <a:lnTo>
                  <a:pt x="33867" y="76200"/>
                </a:lnTo>
                <a:lnTo>
                  <a:pt x="42334" y="84667"/>
                </a:lnTo>
                <a:lnTo>
                  <a:pt x="50800" y="101600"/>
                </a:lnTo>
                <a:lnTo>
                  <a:pt x="59267" y="110067"/>
                </a:lnTo>
                <a:lnTo>
                  <a:pt x="59267" y="127000"/>
                </a:lnTo>
                <a:lnTo>
                  <a:pt x="59267" y="135467"/>
                </a:lnTo>
                <a:lnTo>
                  <a:pt x="59267" y="152400"/>
                </a:lnTo>
                <a:lnTo>
                  <a:pt x="59267" y="152400"/>
                </a:lnTo>
                <a:lnTo>
                  <a:pt x="50800" y="160867"/>
                </a:lnTo>
                <a:lnTo>
                  <a:pt x="42334" y="169334"/>
                </a:lnTo>
                <a:lnTo>
                  <a:pt x="33867" y="169334"/>
                </a:lnTo>
                <a:lnTo>
                  <a:pt x="25400" y="169334"/>
                </a:lnTo>
                <a:lnTo>
                  <a:pt x="16934" y="169334"/>
                </a:lnTo>
                <a:lnTo>
                  <a:pt x="8467" y="169334"/>
                </a:lnTo>
                <a:lnTo>
                  <a:pt x="0" y="169334"/>
                </a:lnTo>
                <a:lnTo>
                  <a:pt x="0" y="169334"/>
                </a:lnTo>
                <a:lnTo>
                  <a:pt x="0" y="169334"/>
                </a:lnTo>
                <a:lnTo>
                  <a:pt x="0" y="1693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389467" y="1710267"/>
            <a:ext cx="287867" cy="296334"/>
          </a:xfrm>
          <a:custGeom>
            <a:avLst/>
            <a:gdLst/>
            <a:ahLst/>
            <a:cxnLst/>
            <a:rect l="0" t="0" r="0" b="0"/>
            <a:pathLst>
              <a:path w="287867" h="296334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25400"/>
                </a:lnTo>
                <a:lnTo>
                  <a:pt x="8466" y="42333"/>
                </a:lnTo>
                <a:lnTo>
                  <a:pt x="8466" y="59266"/>
                </a:lnTo>
                <a:lnTo>
                  <a:pt x="16933" y="76200"/>
                </a:lnTo>
                <a:lnTo>
                  <a:pt x="16933" y="101600"/>
                </a:lnTo>
                <a:lnTo>
                  <a:pt x="16933" y="118533"/>
                </a:lnTo>
                <a:lnTo>
                  <a:pt x="25400" y="143933"/>
                </a:lnTo>
                <a:lnTo>
                  <a:pt x="25400" y="177800"/>
                </a:lnTo>
                <a:lnTo>
                  <a:pt x="33866" y="203200"/>
                </a:lnTo>
                <a:lnTo>
                  <a:pt x="33866" y="220133"/>
                </a:lnTo>
                <a:lnTo>
                  <a:pt x="33866" y="245533"/>
                </a:lnTo>
                <a:lnTo>
                  <a:pt x="33866" y="262466"/>
                </a:lnTo>
                <a:lnTo>
                  <a:pt x="33866" y="270933"/>
                </a:lnTo>
                <a:lnTo>
                  <a:pt x="33866" y="279400"/>
                </a:lnTo>
                <a:lnTo>
                  <a:pt x="33866" y="287866"/>
                </a:lnTo>
                <a:lnTo>
                  <a:pt x="33866" y="287866"/>
                </a:lnTo>
                <a:lnTo>
                  <a:pt x="33866" y="296333"/>
                </a:lnTo>
                <a:lnTo>
                  <a:pt x="33866" y="296333"/>
                </a:lnTo>
                <a:lnTo>
                  <a:pt x="33866" y="287866"/>
                </a:lnTo>
                <a:lnTo>
                  <a:pt x="33866" y="287866"/>
                </a:lnTo>
                <a:lnTo>
                  <a:pt x="25400" y="270933"/>
                </a:lnTo>
                <a:lnTo>
                  <a:pt x="25400" y="254000"/>
                </a:lnTo>
                <a:lnTo>
                  <a:pt x="16933" y="237066"/>
                </a:lnTo>
                <a:lnTo>
                  <a:pt x="16933" y="211666"/>
                </a:lnTo>
                <a:lnTo>
                  <a:pt x="8466" y="194733"/>
                </a:lnTo>
                <a:lnTo>
                  <a:pt x="8466" y="160866"/>
                </a:lnTo>
                <a:lnTo>
                  <a:pt x="8466" y="135466"/>
                </a:lnTo>
                <a:lnTo>
                  <a:pt x="8466" y="110066"/>
                </a:lnTo>
                <a:lnTo>
                  <a:pt x="16933" y="93133"/>
                </a:lnTo>
                <a:lnTo>
                  <a:pt x="16933" y="76200"/>
                </a:lnTo>
                <a:lnTo>
                  <a:pt x="25400" y="59266"/>
                </a:lnTo>
                <a:lnTo>
                  <a:pt x="25400" y="42333"/>
                </a:lnTo>
                <a:lnTo>
                  <a:pt x="33866" y="33866"/>
                </a:lnTo>
                <a:lnTo>
                  <a:pt x="42333" y="25400"/>
                </a:lnTo>
                <a:lnTo>
                  <a:pt x="50800" y="16933"/>
                </a:lnTo>
                <a:lnTo>
                  <a:pt x="59266" y="8466"/>
                </a:lnTo>
                <a:lnTo>
                  <a:pt x="67733" y="8466"/>
                </a:lnTo>
                <a:lnTo>
                  <a:pt x="76200" y="8466"/>
                </a:lnTo>
                <a:lnTo>
                  <a:pt x="93133" y="16933"/>
                </a:lnTo>
                <a:lnTo>
                  <a:pt x="101600" y="25400"/>
                </a:lnTo>
                <a:lnTo>
                  <a:pt x="110066" y="42333"/>
                </a:lnTo>
                <a:lnTo>
                  <a:pt x="118533" y="59266"/>
                </a:lnTo>
                <a:lnTo>
                  <a:pt x="127000" y="67733"/>
                </a:lnTo>
                <a:lnTo>
                  <a:pt x="135466" y="84666"/>
                </a:lnTo>
                <a:lnTo>
                  <a:pt x="143933" y="101600"/>
                </a:lnTo>
                <a:lnTo>
                  <a:pt x="152400" y="118533"/>
                </a:lnTo>
                <a:lnTo>
                  <a:pt x="152400" y="135466"/>
                </a:lnTo>
                <a:lnTo>
                  <a:pt x="160866" y="152400"/>
                </a:lnTo>
                <a:lnTo>
                  <a:pt x="160866" y="160866"/>
                </a:lnTo>
                <a:lnTo>
                  <a:pt x="160866" y="177800"/>
                </a:lnTo>
                <a:lnTo>
                  <a:pt x="160866" y="186266"/>
                </a:lnTo>
                <a:lnTo>
                  <a:pt x="160866" y="194733"/>
                </a:lnTo>
                <a:lnTo>
                  <a:pt x="160866" y="194733"/>
                </a:lnTo>
                <a:lnTo>
                  <a:pt x="152400" y="194733"/>
                </a:lnTo>
                <a:lnTo>
                  <a:pt x="152400" y="194733"/>
                </a:lnTo>
                <a:lnTo>
                  <a:pt x="152400" y="194733"/>
                </a:lnTo>
                <a:lnTo>
                  <a:pt x="152400" y="194733"/>
                </a:lnTo>
                <a:lnTo>
                  <a:pt x="152400" y="194733"/>
                </a:lnTo>
                <a:lnTo>
                  <a:pt x="152400" y="186266"/>
                </a:lnTo>
                <a:lnTo>
                  <a:pt x="152400" y="177800"/>
                </a:lnTo>
                <a:lnTo>
                  <a:pt x="152400" y="160866"/>
                </a:lnTo>
                <a:lnTo>
                  <a:pt x="152400" y="135466"/>
                </a:lnTo>
                <a:lnTo>
                  <a:pt x="152400" y="118533"/>
                </a:lnTo>
                <a:lnTo>
                  <a:pt x="152400" y="93133"/>
                </a:lnTo>
                <a:lnTo>
                  <a:pt x="160866" y="67733"/>
                </a:lnTo>
                <a:lnTo>
                  <a:pt x="160866" y="50800"/>
                </a:lnTo>
                <a:lnTo>
                  <a:pt x="169333" y="42333"/>
                </a:lnTo>
                <a:lnTo>
                  <a:pt x="169333" y="25400"/>
                </a:lnTo>
                <a:lnTo>
                  <a:pt x="177800" y="16933"/>
                </a:lnTo>
                <a:lnTo>
                  <a:pt x="186266" y="8466"/>
                </a:lnTo>
                <a:lnTo>
                  <a:pt x="194733" y="0"/>
                </a:lnTo>
                <a:lnTo>
                  <a:pt x="203200" y="0"/>
                </a:lnTo>
                <a:lnTo>
                  <a:pt x="211666" y="0"/>
                </a:lnTo>
                <a:lnTo>
                  <a:pt x="220133" y="0"/>
                </a:lnTo>
                <a:lnTo>
                  <a:pt x="228600" y="0"/>
                </a:lnTo>
                <a:lnTo>
                  <a:pt x="237066" y="8466"/>
                </a:lnTo>
                <a:lnTo>
                  <a:pt x="245533" y="16933"/>
                </a:lnTo>
                <a:lnTo>
                  <a:pt x="245533" y="25400"/>
                </a:lnTo>
                <a:lnTo>
                  <a:pt x="254000" y="42333"/>
                </a:lnTo>
                <a:lnTo>
                  <a:pt x="254000" y="59266"/>
                </a:lnTo>
                <a:lnTo>
                  <a:pt x="254000" y="76200"/>
                </a:lnTo>
                <a:lnTo>
                  <a:pt x="262466" y="93133"/>
                </a:lnTo>
                <a:lnTo>
                  <a:pt x="262466" y="110066"/>
                </a:lnTo>
                <a:lnTo>
                  <a:pt x="262466" y="135466"/>
                </a:lnTo>
                <a:lnTo>
                  <a:pt x="262466" y="152400"/>
                </a:lnTo>
                <a:lnTo>
                  <a:pt x="262466" y="169333"/>
                </a:lnTo>
                <a:lnTo>
                  <a:pt x="262466" y="194733"/>
                </a:lnTo>
                <a:lnTo>
                  <a:pt x="262466" y="211666"/>
                </a:lnTo>
                <a:lnTo>
                  <a:pt x="262466" y="220133"/>
                </a:lnTo>
                <a:lnTo>
                  <a:pt x="262466" y="237066"/>
                </a:lnTo>
                <a:lnTo>
                  <a:pt x="262466" y="254000"/>
                </a:lnTo>
                <a:lnTo>
                  <a:pt x="262466" y="262466"/>
                </a:lnTo>
                <a:lnTo>
                  <a:pt x="270933" y="270933"/>
                </a:lnTo>
                <a:lnTo>
                  <a:pt x="270933" y="270933"/>
                </a:lnTo>
                <a:lnTo>
                  <a:pt x="270933" y="279400"/>
                </a:lnTo>
                <a:lnTo>
                  <a:pt x="279400" y="279400"/>
                </a:lnTo>
                <a:lnTo>
                  <a:pt x="279400" y="270933"/>
                </a:lnTo>
                <a:lnTo>
                  <a:pt x="279400" y="270933"/>
                </a:lnTo>
                <a:lnTo>
                  <a:pt x="287866" y="270933"/>
                </a:lnTo>
                <a:lnTo>
                  <a:pt x="287866" y="270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736600" y="1752600"/>
            <a:ext cx="59268" cy="211668"/>
          </a:xfrm>
          <a:custGeom>
            <a:avLst/>
            <a:gdLst/>
            <a:ahLst/>
            <a:cxnLst/>
            <a:rect l="0" t="0" r="0" b="0"/>
            <a:pathLst>
              <a:path w="59268" h="2116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8467" y="50800"/>
                </a:lnTo>
                <a:lnTo>
                  <a:pt x="8467" y="67733"/>
                </a:lnTo>
                <a:lnTo>
                  <a:pt x="8467" y="84667"/>
                </a:lnTo>
                <a:lnTo>
                  <a:pt x="16933" y="101600"/>
                </a:lnTo>
                <a:lnTo>
                  <a:pt x="16933" y="118533"/>
                </a:lnTo>
                <a:lnTo>
                  <a:pt x="25400" y="135467"/>
                </a:lnTo>
                <a:lnTo>
                  <a:pt x="25400" y="152400"/>
                </a:lnTo>
                <a:lnTo>
                  <a:pt x="25400" y="169333"/>
                </a:lnTo>
                <a:lnTo>
                  <a:pt x="33867" y="177800"/>
                </a:lnTo>
                <a:lnTo>
                  <a:pt x="33867" y="186267"/>
                </a:lnTo>
                <a:lnTo>
                  <a:pt x="33867" y="194733"/>
                </a:lnTo>
                <a:lnTo>
                  <a:pt x="42333" y="203200"/>
                </a:lnTo>
                <a:lnTo>
                  <a:pt x="42333" y="211667"/>
                </a:lnTo>
                <a:lnTo>
                  <a:pt x="50800" y="211667"/>
                </a:lnTo>
                <a:lnTo>
                  <a:pt x="50800" y="203200"/>
                </a:lnTo>
                <a:lnTo>
                  <a:pt x="50800" y="203200"/>
                </a:lnTo>
                <a:lnTo>
                  <a:pt x="59267" y="194733"/>
                </a:lnTo>
                <a:lnTo>
                  <a:pt x="59267" y="1947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838200" y="1735667"/>
            <a:ext cx="160868" cy="237067"/>
          </a:xfrm>
          <a:custGeom>
            <a:avLst/>
            <a:gdLst/>
            <a:ahLst/>
            <a:cxnLst/>
            <a:rect l="0" t="0" r="0" b="0"/>
            <a:pathLst>
              <a:path w="160868" h="237067">
                <a:moveTo>
                  <a:pt x="0" y="16933"/>
                </a:moveTo>
                <a:lnTo>
                  <a:pt x="0" y="16933"/>
                </a:lnTo>
                <a:lnTo>
                  <a:pt x="0" y="25400"/>
                </a:lnTo>
                <a:lnTo>
                  <a:pt x="0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33866"/>
                </a:lnTo>
                <a:lnTo>
                  <a:pt x="8467" y="42333"/>
                </a:lnTo>
                <a:lnTo>
                  <a:pt x="8467" y="59266"/>
                </a:lnTo>
                <a:lnTo>
                  <a:pt x="8467" y="76200"/>
                </a:lnTo>
                <a:lnTo>
                  <a:pt x="16933" y="101600"/>
                </a:lnTo>
                <a:lnTo>
                  <a:pt x="16933" y="118533"/>
                </a:lnTo>
                <a:lnTo>
                  <a:pt x="16933" y="143933"/>
                </a:lnTo>
                <a:lnTo>
                  <a:pt x="16933" y="169333"/>
                </a:lnTo>
                <a:lnTo>
                  <a:pt x="25400" y="186266"/>
                </a:lnTo>
                <a:lnTo>
                  <a:pt x="25400" y="203200"/>
                </a:lnTo>
                <a:lnTo>
                  <a:pt x="25400" y="220133"/>
                </a:lnTo>
                <a:lnTo>
                  <a:pt x="25400" y="228600"/>
                </a:lnTo>
                <a:lnTo>
                  <a:pt x="33867" y="237066"/>
                </a:lnTo>
                <a:lnTo>
                  <a:pt x="33867" y="237066"/>
                </a:lnTo>
                <a:lnTo>
                  <a:pt x="33867" y="237066"/>
                </a:lnTo>
                <a:lnTo>
                  <a:pt x="33867" y="237066"/>
                </a:lnTo>
                <a:lnTo>
                  <a:pt x="33867" y="228600"/>
                </a:lnTo>
                <a:lnTo>
                  <a:pt x="33867" y="228600"/>
                </a:lnTo>
                <a:lnTo>
                  <a:pt x="33867" y="211666"/>
                </a:lnTo>
                <a:lnTo>
                  <a:pt x="33867" y="194733"/>
                </a:lnTo>
                <a:lnTo>
                  <a:pt x="42333" y="186266"/>
                </a:lnTo>
                <a:lnTo>
                  <a:pt x="33867" y="160866"/>
                </a:lnTo>
                <a:lnTo>
                  <a:pt x="42333" y="135466"/>
                </a:lnTo>
                <a:lnTo>
                  <a:pt x="42333" y="110066"/>
                </a:lnTo>
                <a:lnTo>
                  <a:pt x="42333" y="93133"/>
                </a:lnTo>
                <a:lnTo>
                  <a:pt x="50800" y="67733"/>
                </a:lnTo>
                <a:lnTo>
                  <a:pt x="50800" y="50800"/>
                </a:lnTo>
                <a:lnTo>
                  <a:pt x="59267" y="33866"/>
                </a:lnTo>
                <a:lnTo>
                  <a:pt x="67733" y="16933"/>
                </a:lnTo>
                <a:lnTo>
                  <a:pt x="67733" y="8466"/>
                </a:lnTo>
                <a:lnTo>
                  <a:pt x="76200" y="8466"/>
                </a:lnTo>
                <a:lnTo>
                  <a:pt x="84667" y="0"/>
                </a:lnTo>
                <a:lnTo>
                  <a:pt x="93133" y="0"/>
                </a:lnTo>
                <a:lnTo>
                  <a:pt x="101600" y="8466"/>
                </a:lnTo>
                <a:lnTo>
                  <a:pt x="110067" y="16933"/>
                </a:lnTo>
                <a:lnTo>
                  <a:pt x="118533" y="33866"/>
                </a:lnTo>
                <a:lnTo>
                  <a:pt x="127000" y="42333"/>
                </a:lnTo>
                <a:lnTo>
                  <a:pt x="127000" y="67733"/>
                </a:lnTo>
                <a:lnTo>
                  <a:pt x="135467" y="93133"/>
                </a:lnTo>
                <a:lnTo>
                  <a:pt x="135467" y="110066"/>
                </a:lnTo>
                <a:lnTo>
                  <a:pt x="135467" y="135466"/>
                </a:lnTo>
                <a:lnTo>
                  <a:pt x="135467" y="160866"/>
                </a:lnTo>
                <a:lnTo>
                  <a:pt x="143933" y="177800"/>
                </a:lnTo>
                <a:lnTo>
                  <a:pt x="143933" y="194733"/>
                </a:lnTo>
                <a:lnTo>
                  <a:pt x="143933" y="194733"/>
                </a:lnTo>
                <a:lnTo>
                  <a:pt x="143933" y="203200"/>
                </a:lnTo>
                <a:lnTo>
                  <a:pt x="143933" y="211666"/>
                </a:lnTo>
                <a:lnTo>
                  <a:pt x="152400" y="203200"/>
                </a:lnTo>
                <a:lnTo>
                  <a:pt x="152400" y="203200"/>
                </a:lnTo>
                <a:lnTo>
                  <a:pt x="152400" y="203200"/>
                </a:lnTo>
                <a:lnTo>
                  <a:pt x="160867" y="194733"/>
                </a:lnTo>
                <a:lnTo>
                  <a:pt x="160867" y="1947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1049867" y="1744133"/>
            <a:ext cx="93134" cy="228601"/>
          </a:xfrm>
          <a:custGeom>
            <a:avLst/>
            <a:gdLst/>
            <a:ahLst/>
            <a:cxnLst/>
            <a:rect l="0" t="0" r="0" b="0"/>
            <a:pathLst>
              <a:path w="93134" h="228601">
                <a:moveTo>
                  <a:pt x="42333" y="0"/>
                </a:move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8467"/>
                </a:lnTo>
                <a:lnTo>
                  <a:pt x="42333" y="8467"/>
                </a:lnTo>
                <a:lnTo>
                  <a:pt x="33866" y="8467"/>
                </a:lnTo>
                <a:lnTo>
                  <a:pt x="25400" y="16934"/>
                </a:lnTo>
                <a:lnTo>
                  <a:pt x="25400" y="33867"/>
                </a:lnTo>
                <a:lnTo>
                  <a:pt x="16933" y="50800"/>
                </a:lnTo>
                <a:lnTo>
                  <a:pt x="8466" y="67734"/>
                </a:lnTo>
                <a:lnTo>
                  <a:pt x="8466" y="93134"/>
                </a:lnTo>
                <a:lnTo>
                  <a:pt x="0" y="110067"/>
                </a:lnTo>
                <a:lnTo>
                  <a:pt x="0" y="135467"/>
                </a:lnTo>
                <a:lnTo>
                  <a:pt x="0" y="160867"/>
                </a:lnTo>
                <a:lnTo>
                  <a:pt x="0" y="177800"/>
                </a:lnTo>
                <a:lnTo>
                  <a:pt x="8466" y="194734"/>
                </a:lnTo>
                <a:lnTo>
                  <a:pt x="8466" y="203200"/>
                </a:lnTo>
                <a:lnTo>
                  <a:pt x="16933" y="220134"/>
                </a:lnTo>
                <a:lnTo>
                  <a:pt x="25400" y="220134"/>
                </a:lnTo>
                <a:lnTo>
                  <a:pt x="42333" y="228600"/>
                </a:lnTo>
                <a:lnTo>
                  <a:pt x="50800" y="228600"/>
                </a:lnTo>
                <a:lnTo>
                  <a:pt x="59266" y="228600"/>
                </a:lnTo>
                <a:lnTo>
                  <a:pt x="67733" y="220134"/>
                </a:lnTo>
                <a:lnTo>
                  <a:pt x="76200" y="211667"/>
                </a:lnTo>
                <a:lnTo>
                  <a:pt x="84666" y="203200"/>
                </a:lnTo>
                <a:lnTo>
                  <a:pt x="93133" y="186267"/>
                </a:lnTo>
                <a:lnTo>
                  <a:pt x="93133" y="177800"/>
                </a:lnTo>
                <a:lnTo>
                  <a:pt x="93133" y="152400"/>
                </a:lnTo>
                <a:lnTo>
                  <a:pt x="93133" y="135467"/>
                </a:lnTo>
                <a:lnTo>
                  <a:pt x="93133" y="110067"/>
                </a:lnTo>
                <a:lnTo>
                  <a:pt x="84666" y="93134"/>
                </a:lnTo>
                <a:lnTo>
                  <a:pt x="76200" y="67734"/>
                </a:lnTo>
                <a:lnTo>
                  <a:pt x="67733" y="50800"/>
                </a:lnTo>
                <a:lnTo>
                  <a:pt x="59266" y="42334"/>
                </a:lnTo>
                <a:lnTo>
                  <a:pt x="50800" y="33867"/>
                </a:lnTo>
                <a:lnTo>
                  <a:pt x="42333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16933" y="25400"/>
                </a:lnTo>
                <a:lnTo>
                  <a:pt x="16933" y="25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1210733" y="1744133"/>
            <a:ext cx="76201" cy="220135"/>
          </a:xfrm>
          <a:custGeom>
            <a:avLst/>
            <a:gdLst/>
            <a:ahLst/>
            <a:cxnLst/>
            <a:rect l="0" t="0" r="0" b="0"/>
            <a:pathLst>
              <a:path w="76201" h="220135">
                <a:moveTo>
                  <a:pt x="0" y="50800"/>
                </a:moveTo>
                <a:lnTo>
                  <a:pt x="0" y="50800"/>
                </a:lnTo>
                <a:lnTo>
                  <a:pt x="0" y="59267"/>
                </a:lnTo>
                <a:lnTo>
                  <a:pt x="0" y="76200"/>
                </a:lnTo>
                <a:lnTo>
                  <a:pt x="8467" y="93134"/>
                </a:lnTo>
                <a:lnTo>
                  <a:pt x="8467" y="110067"/>
                </a:lnTo>
                <a:lnTo>
                  <a:pt x="8467" y="135467"/>
                </a:lnTo>
                <a:lnTo>
                  <a:pt x="8467" y="152400"/>
                </a:lnTo>
                <a:lnTo>
                  <a:pt x="8467" y="169334"/>
                </a:lnTo>
                <a:lnTo>
                  <a:pt x="8467" y="186267"/>
                </a:lnTo>
                <a:lnTo>
                  <a:pt x="8467" y="194734"/>
                </a:lnTo>
                <a:lnTo>
                  <a:pt x="8467" y="203200"/>
                </a:lnTo>
                <a:lnTo>
                  <a:pt x="8467" y="211667"/>
                </a:lnTo>
                <a:lnTo>
                  <a:pt x="8467" y="211667"/>
                </a:lnTo>
                <a:lnTo>
                  <a:pt x="8467" y="220134"/>
                </a:lnTo>
                <a:lnTo>
                  <a:pt x="8467" y="211667"/>
                </a:lnTo>
                <a:lnTo>
                  <a:pt x="8467" y="211667"/>
                </a:lnTo>
                <a:lnTo>
                  <a:pt x="8467" y="203200"/>
                </a:lnTo>
                <a:lnTo>
                  <a:pt x="8467" y="194734"/>
                </a:lnTo>
                <a:lnTo>
                  <a:pt x="8467" y="186267"/>
                </a:lnTo>
                <a:lnTo>
                  <a:pt x="8467" y="169334"/>
                </a:lnTo>
                <a:lnTo>
                  <a:pt x="8467" y="143934"/>
                </a:lnTo>
                <a:lnTo>
                  <a:pt x="8467" y="127000"/>
                </a:lnTo>
                <a:lnTo>
                  <a:pt x="8467" y="101600"/>
                </a:lnTo>
                <a:lnTo>
                  <a:pt x="8467" y="84667"/>
                </a:lnTo>
                <a:lnTo>
                  <a:pt x="8467" y="59267"/>
                </a:lnTo>
                <a:lnTo>
                  <a:pt x="16934" y="42334"/>
                </a:lnTo>
                <a:lnTo>
                  <a:pt x="16934" y="25400"/>
                </a:lnTo>
                <a:lnTo>
                  <a:pt x="25400" y="8467"/>
                </a:lnTo>
                <a:lnTo>
                  <a:pt x="25400" y="0"/>
                </a:lnTo>
                <a:lnTo>
                  <a:pt x="33867" y="0"/>
                </a:lnTo>
                <a:lnTo>
                  <a:pt x="42334" y="0"/>
                </a:lnTo>
                <a:lnTo>
                  <a:pt x="50800" y="0"/>
                </a:lnTo>
                <a:lnTo>
                  <a:pt x="59267" y="0"/>
                </a:lnTo>
                <a:lnTo>
                  <a:pt x="67734" y="8467"/>
                </a:lnTo>
                <a:lnTo>
                  <a:pt x="67734" y="8467"/>
                </a:lnTo>
                <a:lnTo>
                  <a:pt x="76200" y="16934"/>
                </a:lnTo>
                <a:lnTo>
                  <a:pt x="76200" y="169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1397000" y="1710267"/>
            <a:ext cx="169334" cy="228601"/>
          </a:xfrm>
          <a:custGeom>
            <a:avLst/>
            <a:gdLst/>
            <a:ahLst/>
            <a:cxnLst/>
            <a:rect l="0" t="0" r="0" b="0"/>
            <a:pathLst>
              <a:path w="169334" h="228601">
                <a:moveTo>
                  <a:pt x="127000" y="16933"/>
                </a:moveTo>
                <a:lnTo>
                  <a:pt x="118533" y="16933"/>
                </a:lnTo>
                <a:lnTo>
                  <a:pt x="118533" y="16933"/>
                </a:lnTo>
                <a:lnTo>
                  <a:pt x="110067" y="8466"/>
                </a:lnTo>
                <a:lnTo>
                  <a:pt x="110067" y="8466"/>
                </a:lnTo>
                <a:lnTo>
                  <a:pt x="101600" y="0"/>
                </a:lnTo>
                <a:lnTo>
                  <a:pt x="93133" y="0"/>
                </a:lnTo>
                <a:lnTo>
                  <a:pt x="84667" y="8466"/>
                </a:lnTo>
                <a:lnTo>
                  <a:pt x="76200" y="8466"/>
                </a:lnTo>
                <a:lnTo>
                  <a:pt x="59267" y="16933"/>
                </a:lnTo>
                <a:lnTo>
                  <a:pt x="50800" y="25400"/>
                </a:lnTo>
                <a:lnTo>
                  <a:pt x="42333" y="33866"/>
                </a:lnTo>
                <a:lnTo>
                  <a:pt x="33867" y="50800"/>
                </a:lnTo>
                <a:lnTo>
                  <a:pt x="25400" y="76200"/>
                </a:lnTo>
                <a:lnTo>
                  <a:pt x="8467" y="93133"/>
                </a:lnTo>
                <a:lnTo>
                  <a:pt x="8467" y="118533"/>
                </a:lnTo>
                <a:lnTo>
                  <a:pt x="0" y="143933"/>
                </a:lnTo>
                <a:lnTo>
                  <a:pt x="0" y="160866"/>
                </a:lnTo>
                <a:lnTo>
                  <a:pt x="0" y="177800"/>
                </a:lnTo>
                <a:lnTo>
                  <a:pt x="0" y="194733"/>
                </a:lnTo>
                <a:lnTo>
                  <a:pt x="8467" y="211666"/>
                </a:lnTo>
                <a:lnTo>
                  <a:pt x="16933" y="220133"/>
                </a:lnTo>
                <a:lnTo>
                  <a:pt x="25400" y="220133"/>
                </a:lnTo>
                <a:lnTo>
                  <a:pt x="42333" y="228600"/>
                </a:lnTo>
                <a:lnTo>
                  <a:pt x="50800" y="220133"/>
                </a:lnTo>
                <a:lnTo>
                  <a:pt x="59267" y="220133"/>
                </a:lnTo>
                <a:lnTo>
                  <a:pt x="67733" y="211666"/>
                </a:lnTo>
                <a:lnTo>
                  <a:pt x="76200" y="203200"/>
                </a:lnTo>
                <a:lnTo>
                  <a:pt x="84667" y="194733"/>
                </a:lnTo>
                <a:lnTo>
                  <a:pt x="93133" y="177800"/>
                </a:lnTo>
                <a:lnTo>
                  <a:pt x="93133" y="160866"/>
                </a:lnTo>
                <a:lnTo>
                  <a:pt x="101600" y="143933"/>
                </a:lnTo>
                <a:lnTo>
                  <a:pt x="101600" y="127000"/>
                </a:lnTo>
                <a:lnTo>
                  <a:pt x="101600" y="101600"/>
                </a:lnTo>
                <a:lnTo>
                  <a:pt x="110067" y="84666"/>
                </a:lnTo>
                <a:lnTo>
                  <a:pt x="110067" y="67733"/>
                </a:lnTo>
                <a:lnTo>
                  <a:pt x="101600" y="50800"/>
                </a:lnTo>
                <a:lnTo>
                  <a:pt x="101600" y="42333"/>
                </a:lnTo>
                <a:lnTo>
                  <a:pt x="101600" y="33866"/>
                </a:lnTo>
                <a:lnTo>
                  <a:pt x="101600" y="33866"/>
                </a:lnTo>
                <a:lnTo>
                  <a:pt x="101600" y="33866"/>
                </a:lnTo>
                <a:lnTo>
                  <a:pt x="101600" y="33866"/>
                </a:lnTo>
                <a:lnTo>
                  <a:pt x="101600" y="42333"/>
                </a:lnTo>
                <a:lnTo>
                  <a:pt x="101600" y="50800"/>
                </a:lnTo>
                <a:lnTo>
                  <a:pt x="101600" y="59266"/>
                </a:lnTo>
                <a:lnTo>
                  <a:pt x="101600" y="76200"/>
                </a:lnTo>
                <a:lnTo>
                  <a:pt x="101600" y="93133"/>
                </a:lnTo>
                <a:lnTo>
                  <a:pt x="101600" y="118533"/>
                </a:lnTo>
                <a:lnTo>
                  <a:pt x="101600" y="135466"/>
                </a:lnTo>
                <a:lnTo>
                  <a:pt x="101600" y="160866"/>
                </a:lnTo>
                <a:lnTo>
                  <a:pt x="101600" y="177800"/>
                </a:lnTo>
                <a:lnTo>
                  <a:pt x="110067" y="194733"/>
                </a:lnTo>
                <a:lnTo>
                  <a:pt x="118533" y="211666"/>
                </a:lnTo>
                <a:lnTo>
                  <a:pt x="127000" y="220133"/>
                </a:lnTo>
                <a:lnTo>
                  <a:pt x="135467" y="228600"/>
                </a:lnTo>
                <a:lnTo>
                  <a:pt x="143933" y="228600"/>
                </a:lnTo>
                <a:lnTo>
                  <a:pt x="152400" y="228600"/>
                </a:lnTo>
                <a:lnTo>
                  <a:pt x="152400" y="228600"/>
                </a:lnTo>
                <a:lnTo>
                  <a:pt x="169333" y="228600"/>
                </a:lnTo>
                <a:lnTo>
                  <a:pt x="169333" y="228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1617133" y="1718733"/>
            <a:ext cx="127001" cy="203201"/>
          </a:xfrm>
          <a:custGeom>
            <a:avLst/>
            <a:gdLst/>
            <a:ahLst/>
            <a:cxnLst/>
            <a:rect l="0" t="0" r="0" b="0"/>
            <a:pathLst>
              <a:path w="127001" h="203201">
                <a:moveTo>
                  <a:pt x="127000" y="0"/>
                </a:moveTo>
                <a:lnTo>
                  <a:pt x="127000" y="0"/>
                </a:lnTo>
                <a:lnTo>
                  <a:pt x="127000" y="0"/>
                </a:lnTo>
                <a:lnTo>
                  <a:pt x="118534" y="0"/>
                </a:lnTo>
                <a:lnTo>
                  <a:pt x="110067" y="8467"/>
                </a:lnTo>
                <a:lnTo>
                  <a:pt x="110067" y="16934"/>
                </a:lnTo>
                <a:lnTo>
                  <a:pt x="101600" y="33867"/>
                </a:lnTo>
                <a:lnTo>
                  <a:pt x="84667" y="59267"/>
                </a:lnTo>
                <a:lnTo>
                  <a:pt x="76200" y="84667"/>
                </a:lnTo>
                <a:lnTo>
                  <a:pt x="59267" y="110067"/>
                </a:lnTo>
                <a:lnTo>
                  <a:pt x="42334" y="135467"/>
                </a:lnTo>
                <a:lnTo>
                  <a:pt x="33867" y="160867"/>
                </a:lnTo>
                <a:lnTo>
                  <a:pt x="25400" y="186267"/>
                </a:lnTo>
                <a:lnTo>
                  <a:pt x="16934" y="194734"/>
                </a:lnTo>
                <a:lnTo>
                  <a:pt x="16934" y="203200"/>
                </a:lnTo>
                <a:lnTo>
                  <a:pt x="8467" y="203200"/>
                </a:lnTo>
                <a:lnTo>
                  <a:pt x="8467" y="203200"/>
                </a:lnTo>
                <a:lnTo>
                  <a:pt x="8467" y="203200"/>
                </a:lnTo>
                <a:lnTo>
                  <a:pt x="0" y="203200"/>
                </a:lnTo>
                <a:lnTo>
                  <a:pt x="0" y="203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1617133" y="1718733"/>
            <a:ext cx="127001" cy="211668"/>
          </a:xfrm>
          <a:custGeom>
            <a:avLst/>
            <a:gdLst/>
            <a:ahLst/>
            <a:cxnLst/>
            <a:rect l="0" t="0" r="0" b="0"/>
            <a:pathLst>
              <a:path w="127001" h="2116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16934"/>
                </a:lnTo>
                <a:lnTo>
                  <a:pt x="16934" y="25400"/>
                </a:lnTo>
                <a:lnTo>
                  <a:pt x="25400" y="42334"/>
                </a:lnTo>
                <a:lnTo>
                  <a:pt x="33867" y="59267"/>
                </a:lnTo>
                <a:lnTo>
                  <a:pt x="42334" y="76200"/>
                </a:lnTo>
                <a:lnTo>
                  <a:pt x="50800" y="93134"/>
                </a:lnTo>
                <a:lnTo>
                  <a:pt x="50800" y="110067"/>
                </a:lnTo>
                <a:lnTo>
                  <a:pt x="59267" y="127000"/>
                </a:lnTo>
                <a:lnTo>
                  <a:pt x="67734" y="152400"/>
                </a:lnTo>
                <a:lnTo>
                  <a:pt x="76200" y="169334"/>
                </a:lnTo>
                <a:lnTo>
                  <a:pt x="84667" y="186267"/>
                </a:lnTo>
                <a:lnTo>
                  <a:pt x="93134" y="203200"/>
                </a:lnTo>
                <a:lnTo>
                  <a:pt x="101600" y="211667"/>
                </a:lnTo>
                <a:lnTo>
                  <a:pt x="110067" y="211667"/>
                </a:lnTo>
                <a:lnTo>
                  <a:pt x="118534" y="211667"/>
                </a:lnTo>
                <a:lnTo>
                  <a:pt x="118534" y="211667"/>
                </a:lnTo>
                <a:lnTo>
                  <a:pt x="127000" y="203200"/>
                </a:lnTo>
                <a:lnTo>
                  <a:pt x="127000" y="203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1837267" y="1701800"/>
            <a:ext cx="33867" cy="228601"/>
          </a:xfrm>
          <a:custGeom>
            <a:avLst/>
            <a:gdLst/>
            <a:ahLst/>
            <a:cxnLst/>
            <a:rect l="0" t="0" r="0" b="0"/>
            <a:pathLst>
              <a:path w="33867" h="2286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8466" y="42333"/>
                </a:lnTo>
                <a:lnTo>
                  <a:pt x="8466" y="59267"/>
                </a:lnTo>
                <a:lnTo>
                  <a:pt x="8466" y="84667"/>
                </a:lnTo>
                <a:lnTo>
                  <a:pt x="16933" y="110067"/>
                </a:lnTo>
                <a:lnTo>
                  <a:pt x="16933" y="135467"/>
                </a:lnTo>
                <a:lnTo>
                  <a:pt x="16933" y="152400"/>
                </a:lnTo>
                <a:lnTo>
                  <a:pt x="16933" y="177800"/>
                </a:lnTo>
                <a:lnTo>
                  <a:pt x="16933" y="203200"/>
                </a:lnTo>
                <a:lnTo>
                  <a:pt x="16933" y="211667"/>
                </a:lnTo>
                <a:lnTo>
                  <a:pt x="25400" y="228600"/>
                </a:lnTo>
                <a:lnTo>
                  <a:pt x="25400" y="228600"/>
                </a:lnTo>
                <a:lnTo>
                  <a:pt x="33866" y="228600"/>
                </a:lnTo>
                <a:lnTo>
                  <a:pt x="33866" y="228600"/>
                </a:lnTo>
                <a:lnTo>
                  <a:pt x="33866" y="228600"/>
                </a:lnTo>
                <a:lnTo>
                  <a:pt x="33866" y="228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1921933" y="1710267"/>
            <a:ext cx="177801" cy="237067"/>
          </a:xfrm>
          <a:custGeom>
            <a:avLst/>
            <a:gdLst/>
            <a:ahLst/>
            <a:cxnLst/>
            <a:rect l="0" t="0" r="0" b="0"/>
            <a:pathLst>
              <a:path w="177801" h="237067">
                <a:moveTo>
                  <a:pt x="101600" y="8466"/>
                </a:moveTo>
                <a:lnTo>
                  <a:pt x="101600" y="8466"/>
                </a:lnTo>
                <a:lnTo>
                  <a:pt x="101600" y="0"/>
                </a:lnTo>
                <a:lnTo>
                  <a:pt x="93134" y="0"/>
                </a:lnTo>
                <a:lnTo>
                  <a:pt x="93134" y="0"/>
                </a:lnTo>
                <a:lnTo>
                  <a:pt x="76200" y="0"/>
                </a:lnTo>
                <a:lnTo>
                  <a:pt x="67734" y="0"/>
                </a:lnTo>
                <a:lnTo>
                  <a:pt x="59267" y="0"/>
                </a:lnTo>
                <a:lnTo>
                  <a:pt x="50800" y="8466"/>
                </a:lnTo>
                <a:lnTo>
                  <a:pt x="33867" y="16933"/>
                </a:lnTo>
                <a:lnTo>
                  <a:pt x="16934" y="25400"/>
                </a:lnTo>
                <a:lnTo>
                  <a:pt x="8467" y="42333"/>
                </a:lnTo>
                <a:lnTo>
                  <a:pt x="0" y="50800"/>
                </a:lnTo>
                <a:lnTo>
                  <a:pt x="0" y="59266"/>
                </a:lnTo>
                <a:lnTo>
                  <a:pt x="0" y="67733"/>
                </a:lnTo>
                <a:lnTo>
                  <a:pt x="0" y="76200"/>
                </a:lnTo>
                <a:lnTo>
                  <a:pt x="0" y="84666"/>
                </a:lnTo>
                <a:lnTo>
                  <a:pt x="8467" y="93133"/>
                </a:lnTo>
                <a:lnTo>
                  <a:pt x="16934" y="93133"/>
                </a:lnTo>
                <a:lnTo>
                  <a:pt x="25400" y="101600"/>
                </a:lnTo>
                <a:lnTo>
                  <a:pt x="42334" y="101600"/>
                </a:lnTo>
                <a:lnTo>
                  <a:pt x="59267" y="110066"/>
                </a:lnTo>
                <a:lnTo>
                  <a:pt x="76200" y="110066"/>
                </a:lnTo>
                <a:lnTo>
                  <a:pt x="93134" y="110066"/>
                </a:lnTo>
                <a:lnTo>
                  <a:pt x="110067" y="118533"/>
                </a:lnTo>
                <a:lnTo>
                  <a:pt x="127000" y="127000"/>
                </a:lnTo>
                <a:lnTo>
                  <a:pt x="152400" y="135466"/>
                </a:lnTo>
                <a:lnTo>
                  <a:pt x="160867" y="143933"/>
                </a:lnTo>
                <a:lnTo>
                  <a:pt x="169334" y="152400"/>
                </a:lnTo>
                <a:lnTo>
                  <a:pt x="177800" y="169333"/>
                </a:lnTo>
                <a:lnTo>
                  <a:pt x="177800" y="177800"/>
                </a:lnTo>
                <a:lnTo>
                  <a:pt x="169334" y="194733"/>
                </a:lnTo>
                <a:lnTo>
                  <a:pt x="169334" y="203200"/>
                </a:lnTo>
                <a:lnTo>
                  <a:pt x="160867" y="211666"/>
                </a:lnTo>
                <a:lnTo>
                  <a:pt x="143934" y="220133"/>
                </a:lnTo>
                <a:lnTo>
                  <a:pt x="127000" y="228600"/>
                </a:lnTo>
                <a:lnTo>
                  <a:pt x="110067" y="228600"/>
                </a:lnTo>
                <a:lnTo>
                  <a:pt x="93134" y="237066"/>
                </a:lnTo>
                <a:lnTo>
                  <a:pt x="76200" y="237066"/>
                </a:lnTo>
                <a:lnTo>
                  <a:pt x="59267" y="237066"/>
                </a:lnTo>
                <a:lnTo>
                  <a:pt x="42334" y="228600"/>
                </a:lnTo>
                <a:lnTo>
                  <a:pt x="25400" y="228600"/>
                </a:lnTo>
                <a:lnTo>
                  <a:pt x="16934" y="220133"/>
                </a:lnTo>
                <a:lnTo>
                  <a:pt x="16934" y="220133"/>
                </a:lnTo>
                <a:lnTo>
                  <a:pt x="0" y="203200"/>
                </a:lnTo>
                <a:lnTo>
                  <a:pt x="0" y="203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1828800" y="1583267"/>
            <a:ext cx="25401" cy="8467"/>
          </a:xfrm>
          <a:custGeom>
            <a:avLst/>
            <a:gdLst/>
            <a:ahLst/>
            <a:cxnLst/>
            <a:rect l="0" t="0" r="0" b="0"/>
            <a:pathLst>
              <a:path w="25401" h="8467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0"/>
                </a:lnTo>
                <a:lnTo>
                  <a:pt x="25400" y="0"/>
                </a:lnTo>
                <a:lnTo>
                  <a:pt x="254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2175933" y="1769533"/>
            <a:ext cx="33868" cy="16935"/>
          </a:xfrm>
          <a:custGeom>
            <a:avLst/>
            <a:gdLst/>
            <a:ahLst/>
            <a:cxnLst/>
            <a:rect l="0" t="0" r="0" b="0"/>
            <a:pathLst>
              <a:path w="33868" h="16935">
                <a:moveTo>
                  <a:pt x="0" y="16934"/>
                </a:move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8467" y="16934"/>
                </a:lnTo>
                <a:lnTo>
                  <a:pt x="8467" y="16934"/>
                </a:lnTo>
                <a:lnTo>
                  <a:pt x="16934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33867" y="0"/>
                </a:lnTo>
                <a:lnTo>
                  <a:pt x="3386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2209800" y="1888067"/>
            <a:ext cx="16934" cy="25401"/>
          </a:xfrm>
          <a:custGeom>
            <a:avLst/>
            <a:gdLst/>
            <a:ahLst/>
            <a:cxnLst/>
            <a:rect l="0" t="0" r="0" b="0"/>
            <a:pathLst>
              <a:path w="16934" h="254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8466"/>
                </a:lnTo>
                <a:lnTo>
                  <a:pt x="8467" y="8466"/>
                </a:lnTo>
                <a:lnTo>
                  <a:pt x="16933" y="0"/>
                </a:lnTo>
                <a:lnTo>
                  <a:pt x="1693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2421467" y="1608667"/>
            <a:ext cx="220134" cy="254001"/>
          </a:xfrm>
          <a:custGeom>
            <a:avLst/>
            <a:gdLst/>
            <a:ahLst/>
            <a:cxnLst/>
            <a:rect l="0" t="0" r="0" b="0"/>
            <a:pathLst>
              <a:path w="220134" h="254001">
                <a:moveTo>
                  <a:pt x="127000" y="8466"/>
                </a:moveTo>
                <a:lnTo>
                  <a:pt x="127000" y="8466"/>
                </a:lnTo>
                <a:lnTo>
                  <a:pt x="127000" y="8466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18533" y="0"/>
                </a:lnTo>
                <a:lnTo>
                  <a:pt x="110066" y="0"/>
                </a:lnTo>
                <a:lnTo>
                  <a:pt x="101600" y="0"/>
                </a:lnTo>
                <a:lnTo>
                  <a:pt x="93133" y="8466"/>
                </a:lnTo>
                <a:lnTo>
                  <a:pt x="84666" y="16933"/>
                </a:lnTo>
                <a:lnTo>
                  <a:pt x="67733" y="25400"/>
                </a:lnTo>
                <a:lnTo>
                  <a:pt x="50800" y="33866"/>
                </a:lnTo>
                <a:lnTo>
                  <a:pt x="42333" y="42333"/>
                </a:lnTo>
                <a:lnTo>
                  <a:pt x="25400" y="50800"/>
                </a:lnTo>
                <a:lnTo>
                  <a:pt x="16933" y="67733"/>
                </a:lnTo>
                <a:lnTo>
                  <a:pt x="8466" y="67733"/>
                </a:lnTo>
                <a:lnTo>
                  <a:pt x="0" y="76200"/>
                </a:lnTo>
                <a:lnTo>
                  <a:pt x="0" y="84666"/>
                </a:lnTo>
                <a:lnTo>
                  <a:pt x="0" y="84666"/>
                </a:lnTo>
                <a:lnTo>
                  <a:pt x="0" y="93133"/>
                </a:lnTo>
                <a:lnTo>
                  <a:pt x="8466" y="93133"/>
                </a:lnTo>
                <a:lnTo>
                  <a:pt x="8466" y="93133"/>
                </a:lnTo>
                <a:lnTo>
                  <a:pt x="16933" y="93133"/>
                </a:lnTo>
                <a:lnTo>
                  <a:pt x="33866" y="93133"/>
                </a:lnTo>
                <a:lnTo>
                  <a:pt x="50800" y="93133"/>
                </a:lnTo>
                <a:lnTo>
                  <a:pt x="59266" y="93133"/>
                </a:lnTo>
                <a:lnTo>
                  <a:pt x="84666" y="84666"/>
                </a:lnTo>
                <a:lnTo>
                  <a:pt x="101600" y="84666"/>
                </a:lnTo>
                <a:lnTo>
                  <a:pt x="118533" y="93133"/>
                </a:lnTo>
                <a:lnTo>
                  <a:pt x="143933" y="93133"/>
                </a:lnTo>
                <a:lnTo>
                  <a:pt x="160866" y="101600"/>
                </a:lnTo>
                <a:lnTo>
                  <a:pt x="177800" y="110066"/>
                </a:lnTo>
                <a:lnTo>
                  <a:pt x="194733" y="118533"/>
                </a:lnTo>
                <a:lnTo>
                  <a:pt x="203200" y="135466"/>
                </a:lnTo>
                <a:lnTo>
                  <a:pt x="211666" y="143933"/>
                </a:lnTo>
                <a:lnTo>
                  <a:pt x="220133" y="160866"/>
                </a:lnTo>
                <a:lnTo>
                  <a:pt x="220133" y="169333"/>
                </a:lnTo>
                <a:lnTo>
                  <a:pt x="220133" y="186266"/>
                </a:lnTo>
                <a:lnTo>
                  <a:pt x="211666" y="203200"/>
                </a:lnTo>
                <a:lnTo>
                  <a:pt x="203200" y="211666"/>
                </a:lnTo>
                <a:lnTo>
                  <a:pt x="194733" y="220133"/>
                </a:lnTo>
                <a:lnTo>
                  <a:pt x="177800" y="228600"/>
                </a:lnTo>
                <a:lnTo>
                  <a:pt x="160866" y="237066"/>
                </a:lnTo>
                <a:lnTo>
                  <a:pt x="143933" y="245533"/>
                </a:lnTo>
                <a:lnTo>
                  <a:pt x="127000" y="245533"/>
                </a:lnTo>
                <a:lnTo>
                  <a:pt x="110066" y="254000"/>
                </a:lnTo>
                <a:lnTo>
                  <a:pt x="93133" y="254000"/>
                </a:lnTo>
                <a:lnTo>
                  <a:pt x="84666" y="245533"/>
                </a:lnTo>
                <a:lnTo>
                  <a:pt x="67733" y="245533"/>
                </a:lnTo>
                <a:lnTo>
                  <a:pt x="59266" y="237066"/>
                </a:lnTo>
                <a:lnTo>
                  <a:pt x="50800" y="228600"/>
                </a:lnTo>
                <a:lnTo>
                  <a:pt x="50800" y="228600"/>
                </a:lnTo>
                <a:lnTo>
                  <a:pt x="42333" y="220133"/>
                </a:lnTo>
                <a:lnTo>
                  <a:pt x="42333" y="220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2709333" y="1515533"/>
            <a:ext cx="152401" cy="355601"/>
          </a:xfrm>
          <a:custGeom>
            <a:avLst/>
            <a:gdLst/>
            <a:ahLst/>
            <a:cxnLst/>
            <a:rect l="0" t="0" r="0" b="0"/>
            <a:pathLst>
              <a:path w="152401" h="3556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33867"/>
                </a:lnTo>
                <a:lnTo>
                  <a:pt x="0" y="42334"/>
                </a:lnTo>
                <a:lnTo>
                  <a:pt x="0" y="67734"/>
                </a:lnTo>
                <a:lnTo>
                  <a:pt x="8467" y="93134"/>
                </a:lnTo>
                <a:lnTo>
                  <a:pt x="8467" y="118534"/>
                </a:lnTo>
                <a:lnTo>
                  <a:pt x="8467" y="143934"/>
                </a:lnTo>
                <a:lnTo>
                  <a:pt x="16934" y="169334"/>
                </a:lnTo>
                <a:lnTo>
                  <a:pt x="16934" y="203200"/>
                </a:lnTo>
                <a:lnTo>
                  <a:pt x="16934" y="228600"/>
                </a:lnTo>
                <a:lnTo>
                  <a:pt x="16934" y="254000"/>
                </a:lnTo>
                <a:lnTo>
                  <a:pt x="16934" y="270934"/>
                </a:lnTo>
                <a:lnTo>
                  <a:pt x="16934" y="296334"/>
                </a:lnTo>
                <a:lnTo>
                  <a:pt x="16934" y="313267"/>
                </a:lnTo>
                <a:lnTo>
                  <a:pt x="16934" y="321734"/>
                </a:lnTo>
                <a:lnTo>
                  <a:pt x="16934" y="338667"/>
                </a:lnTo>
                <a:lnTo>
                  <a:pt x="16934" y="338667"/>
                </a:lnTo>
                <a:lnTo>
                  <a:pt x="16934" y="338667"/>
                </a:lnTo>
                <a:lnTo>
                  <a:pt x="16934" y="347134"/>
                </a:lnTo>
                <a:lnTo>
                  <a:pt x="16934" y="338667"/>
                </a:lnTo>
                <a:lnTo>
                  <a:pt x="16934" y="338667"/>
                </a:lnTo>
                <a:lnTo>
                  <a:pt x="16934" y="321734"/>
                </a:lnTo>
                <a:lnTo>
                  <a:pt x="16934" y="304800"/>
                </a:lnTo>
                <a:lnTo>
                  <a:pt x="16934" y="287867"/>
                </a:lnTo>
                <a:lnTo>
                  <a:pt x="16934" y="262467"/>
                </a:lnTo>
                <a:lnTo>
                  <a:pt x="25400" y="237067"/>
                </a:lnTo>
                <a:lnTo>
                  <a:pt x="25400" y="211667"/>
                </a:lnTo>
                <a:lnTo>
                  <a:pt x="33867" y="186267"/>
                </a:lnTo>
                <a:lnTo>
                  <a:pt x="42334" y="169334"/>
                </a:lnTo>
                <a:lnTo>
                  <a:pt x="50800" y="152400"/>
                </a:lnTo>
                <a:lnTo>
                  <a:pt x="67734" y="143934"/>
                </a:lnTo>
                <a:lnTo>
                  <a:pt x="84667" y="135467"/>
                </a:lnTo>
                <a:lnTo>
                  <a:pt x="93134" y="127000"/>
                </a:lnTo>
                <a:lnTo>
                  <a:pt x="101600" y="127000"/>
                </a:lnTo>
                <a:lnTo>
                  <a:pt x="110067" y="127000"/>
                </a:lnTo>
                <a:lnTo>
                  <a:pt x="127000" y="143934"/>
                </a:lnTo>
                <a:lnTo>
                  <a:pt x="135467" y="152400"/>
                </a:lnTo>
                <a:lnTo>
                  <a:pt x="135467" y="169334"/>
                </a:lnTo>
                <a:lnTo>
                  <a:pt x="143934" y="194734"/>
                </a:lnTo>
                <a:lnTo>
                  <a:pt x="143934" y="220134"/>
                </a:lnTo>
                <a:lnTo>
                  <a:pt x="143934" y="254000"/>
                </a:lnTo>
                <a:lnTo>
                  <a:pt x="143934" y="270934"/>
                </a:lnTo>
                <a:lnTo>
                  <a:pt x="143934" y="296334"/>
                </a:lnTo>
                <a:lnTo>
                  <a:pt x="143934" y="321734"/>
                </a:lnTo>
                <a:lnTo>
                  <a:pt x="143934" y="330200"/>
                </a:lnTo>
                <a:lnTo>
                  <a:pt x="143934" y="347134"/>
                </a:lnTo>
                <a:lnTo>
                  <a:pt x="143934" y="355600"/>
                </a:lnTo>
                <a:lnTo>
                  <a:pt x="143934" y="355600"/>
                </a:lnTo>
                <a:lnTo>
                  <a:pt x="152400" y="355600"/>
                </a:lnTo>
                <a:lnTo>
                  <a:pt x="152400" y="355600"/>
                </a:lnTo>
                <a:lnTo>
                  <a:pt x="152400" y="355600"/>
                </a:lnTo>
                <a:lnTo>
                  <a:pt x="152400" y="355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2921000" y="1676400"/>
            <a:ext cx="84668" cy="228601"/>
          </a:xfrm>
          <a:custGeom>
            <a:avLst/>
            <a:gdLst/>
            <a:ahLst/>
            <a:cxnLst/>
            <a:rect l="0" t="0" r="0" b="0"/>
            <a:pathLst>
              <a:path w="84668" h="228601">
                <a:moveTo>
                  <a:pt x="76200" y="0"/>
                </a:moveTo>
                <a:lnTo>
                  <a:pt x="76200" y="0"/>
                </a:lnTo>
                <a:lnTo>
                  <a:pt x="67733" y="0"/>
                </a:lnTo>
                <a:lnTo>
                  <a:pt x="59267" y="0"/>
                </a:lnTo>
                <a:lnTo>
                  <a:pt x="59267" y="0"/>
                </a:lnTo>
                <a:lnTo>
                  <a:pt x="50800" y="8467"/>
                </a:lnTo>
                <a:lnTo>
                  <a:pt x="42333" y="16933"/>
                </a:lnTo>
                <a:lnTo>
                  <a:pt x="33867" y="33867"/>
                </a:lnTo>
                <a:lnTo>
                  <a:pt x="25400" y="50800"/>
                </a:lnTo>
                <a:lnTo>
                  <a:pt x="16933" y="67733"/>
                </a:lnTo>
                <a:lnTo>
                  <a:pt x="8467" y="93133"/>
                </a:lnTo>
                <a:lnTo>
                  <a:pt x="8467" y="118533"/>
                </a:lnTo>
                <a:lnTo>
                  <a:pt x="8467" y="135467"/>
                </a:lnTo>
                <a:lnTo>
                  <a:pt x="0" y="160867"/>
                </a:lnTo>
                <a:lnTo>
                  <a:pt x="8467" y="177800"/>
                </a:lnTo>
                <a:lnTo>
                  <a:pt x="8467" y="194733"/>
                </a:lnTo>
                <a:lnTo>
                  <a:pt x="16933" y="211667"/>
                </a:lnTo>
                <a:lnTo>
                  <a:pt x="25400" y="220133"/>
                </a:lnTo>
                <a:lnTo>
                  <a:pt x="33867" y="220133"/>
                </a:lnTo>
                <a:lnTo>
                  <a:pt x="42333" y="228600"/>
                </a:lnTo>
                <a:lnTo>
                  <a:pt x="50800" y="228600"/>
                </a:lnTo>
                <a:lnTo>
                  <a:pt x="59267" y="220133"/>
                </a:lnTo>
                <a:lnTo>
                  <a:pt x="76200" y="211667"/>
                </a:lnTo>
                <a:lnTo>
                  <a:pt x="84667" y="203200"/>
                </a:lnTo>
                <a:lnTo>
                  <a:pt x="84667" y="194733"/>
                </a:lnTo>
                <a:lnTo>
                  <a:pt x="84667" y="177800"/>
                </a:lnTo>
                <a:lnTo>
                  <a:pt x="84667" y="152400"/>
                </a:lnTo>
                <a:lnTo>
                  <a:pt x="84667" y="135467"/>
                </a:lnTo>
                <a:lnTo>
                  <a:pt x="84667" y="110067"/>
                </a:lnTo>
                <a:lnTo>
                  <a:pt x="76200" y="84667"/>
                </a:lnTo>
                <a:lnTo>
                  <a:pt x="67733" y="67733"/>
                </a:lnTo>
                <a:lnTo>
                  <a:pt x="59267" y="50800"/>
                </a:lnTo>
                <a:lnTo>
                  <a:pt x="59267" y="42333"/>
                </a:lnTo>
                <a:lnTo>
                  <a:pt x="50800" y="33867"/>
                </a:lnTo>
                <a:lnTo>
                  <a:pt x="50800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3081867" y="1710267"/>
            <a:ext cx="135467" cy="203201"/>
          </a:xfrm>
          <a:custGeom>
            <a:avLst/>
            <a:gdLst/>
            <a:ahLst/>
            <a:cxnLst/>
            <a:rect l="0" t="0" r="0" b="0"/>
            <a:pathLst>
              <a:path w="135467" h="203201">
                <a:moveTo>
                  <a:pt x="0" y="25400"/>
                </a:moveTo>
                <a:lnTo>
                  <a:pt x="0" y="25400"/>
                </a:lnTo>
                <a:lnTo>
                  <a:pt x="8466" y="33866"/>
                </a:lnTo>
                <a:lnTo>
                  <a:pt x="8466" y="50800"/>
                </a:lnTo>
                <a:lnTo>
                  <a:pt x="8466" y="59266"/>
                </a:lnTo>
                <a:lnTo>
                  <a:pt x="8466" y="84666"/>
                </a:lnTo>
                <a:lnTo>
                  <a:pt x="16933" y="101600"/>
                </a:lnTo>
                <a:lnTo>
                  <a:pt x="16933" y="127000"/>
                </a:lnTo>
                <a:lnTo>
                  <a:pt x="16933" y="152400"/>
                </a:lnTo>
                <a:lnTo>
                  <a:pt x="16933" y="169333"/>
                </a:lnTo>
                <a:lnTo>
                  <a:pt x="16933" y="186266"/>
                </a:lnTo>
                <a:lnTo>
                  <a:pt x="16933" y="194733"/>
                </a:lnTo>
                <a:lnTo>
                  <a:pt x="16933" y="203200"/>
                </a:lnTo>
                <a:lnTo>
                  <a:pt x="16933" y="203200"/>
                </a:lnTo>
                <a:lnTo>
                  <a:pt x="16933" y="203200"/>
                </a:lnTo>
                <a:lnTo>
                  <a:pt x="16933" y="203200"/>
                </a:lnTo>
                <a:lnTo>
                  <a:pt x="16933" y="203200"/>
                </a:lnTo>
                <a:lnTo>
                  <a:pt x="16933" y="194733"/>
                </a:lnTo>
                <a:lnTo>
                  <a:pt x="16933" y="177800"/>
                </a:lnTo>
                <a:lnTo>
                  <a:pt x="16933" y="160866"/>
                </a:lnTo>
                <a:lnTo>
                  <a:pt x="16933" y="143933"/>
                </a:lnTo>
                <a:lnTo>
                  <a:pt x="16933" y="127000"/>
                </a:lnTo>
                <a:lnTo>
                  <a:pt x="25400" y="101600"/>
                </a:lnTo>
                <a:lnTo>
                  <a:pt x="25400" y="84666"/>
                </a:lnTo>
                <a:lnTo>
                  <a:pt x="25400" y="67733"/>
                </a:lnTo>
                <a:lnTo>
                  <a:pt x="33866" y="50800"/>
                </a:lnTo>
                <a:lnTo>
                  <a:pt x="42333" y="42333"/>
                </a:lnTo>
                <a:lnTo>
                  <a:pt x="50800" y="25400"/>
                </a:lnTo>
                <a:lnTo>
                  <a:pt x="67733" y="16933"/>
                </a:lnTo>
                <a:lnTo>
                  <a:pt x="76200" y="8466"/>
                </a:lnTo>
                <a:lnTo>
                  <a:pt x="93133" y="8466"/>
                </a:lnTo>
                <a:lnTo>
                  <a:pt x="101600" y="0"/>
                </a:lnTo>
                <a:lnTo>
                  <a:pt x="118533" y="0"/>
                </a:lnTo>
                <a:lnTo>
                  <a:pt x="127000" y="8466"/>
                </a:lnTo>
                <a:lnTo>
                  <a:pt x="127000" y="8466"/>
                </a:lnTo>
                <a:lnTo>
                  <a:pt x="135466" y="8466"/>
                </a:lnTo>
                <a:lnTo>
                  <a:pt x="135466" y="8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3318933" y="1634067"/>
            <a:ext cx="8468" cy="245534"/>
          </a:xfrm>
          <a:custGeom>
            <a:avLst/>
            <a:gdLst/>
            <a:ahLst/>
            <a:cxnLst/>
            <a:rect l="0" t="0" r="0" b="0"/>
            <a:pathLst>
              <a:path w="8468" h="245534">
                <a:moveTo>
                  <a:pt x="8467" y="0"/>
                </a:moveTo>
                <a:lnTo>
                  <a:pt x="8467" y="0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25400"/>
                </a:lnTo>
                <a:lnTo>
                  <a:pt x="8467" y="42333"/>
                </a:lnTo>
                <a:lnTo>
                  <a:pt x="8467" y="67733"/>
                </a:lnTo>
                <a:lnTo>
                  <a:pt x="8467" y="93133"/>
                </a:lnTo>
                <a:lnTo>
                  <a:pt x="8467" y="118533"/>
                </a:lnTo>
                <a:lnTo>
                  <a:pt x="8467" y="152400"/>
                </a:lnTo>
                <a:lnTo>
                  <a:pt x="0" y="177800"/>
                </a:lnTo>
                <a:lnTo>
                  <a:pt x="8467" y="194733"/>
                </a:lnTo>
                <a:lnTo>
                  <a:pt x="8467" y="211666"/>
                </a:lnTo>
                <a:lnTo>
                  <a:pt x="8467" y="228600"/>
                </a:lnTo>
                <a:lnTo>
                  <a:pt x="8467" y="237066"/>
                </a:lnTo>
                <a:lnTo>
                  <a:pt x="8467" y="245533"/>
                </a:lnTo>
                <a:lnTo>
                  <a:pt x="8467" y="245533"/>
                </a:lnTo>
                <a:lnTo>
                  <a:pt x="8467" y="245533"/>
                </a:lnTo>
                <a:lnTo>
                  <a:pt x="8467" y="245533"/>
                </a:lnTo>
                <a:lnTo>
                  <a:pt x="8467" y="2455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3217333" y="1701800"/>
            <a:ext cx="296335" cy="194734"/>
          </a:xfrm>
          <a:custGeom>
            <a:avLst/>
            <a:gdLst/>
            <a:ahLst/>
            <a:cxnLst/>
            <a:rect l="0" t="0" r="0" b="0"/>
            <a:pathLst>
              <a:path w="296335" h="194734">
                <a:moveTo>
                  <a:pt x="0" y="84667"/>
                </a:moveTo>
                <a:lnTo>
                  <a:pt x="0" y="84667"/>
                </a:lnTo>
                <a:lnTo>
                  <a:pt x="0" y="84667"/>
                </a:lnTo>
                <a:lnTo>
                  <a:pt x="0" y="84667"/>
                </a:lnTo>
                <a:lnTo>
                  <a:pt x="0" y="84667"/>
                </a:lnTo>
                <a:lnTo>
                  <a:pt x="8467" y="84667"/>
                </a:lnTo>
                <a:lnTo>
                  <a:pt x="16934" y="84667"/>
                </a:lnTo>
                <a:lnTo>
                  <a:pt x="25400" y="76200"/>
                </a:lnTo>
                <a:lnTo>
                  <a:pt x="50800" y="76200"/>
                </a:lnTo>
                <a:lnTo>
                  <a:pt x="67734" y="76200"/>
                </a:lnTo>
                <a:lnTo>
                  <a:pt x="84667" y="67733"/>
                </a:lnTo>
                <a:lnTo>
                  <a:pt x="110067" y="67733"/>
                </a:lnTo>
                <a:lnTo>
                  <a:pt x="135467" y="59267"/>
                </a:lnTo>
                <a:lnTo>
                  <a:pt x="160867" y="59267"/>
                </a:lnTo>
                <a:lnTo>
                  <a:pt x="186267" y="59267"/>
                </a:lnTo>
                <a:lnTo>
                  <a:pt x="203200" y="50800"/>
                </a:lnTo>
                <a:lnTo>
                  <a:pt x="228600" y="50800"/>
                </a:lnTo>
                <a:lnTo>
                  <a:pt x="237067" y="50800"/>
                </a:lnTo>
                <a:lnTo>
                  <a:pt x="254000" y="50800"/>
                </a:lnTo>
                <a:lnTo>
                  <a:pt x="270934" y="50800"/>
                </a:lnTo>
                <a:lnTo>
                  <a:pt x="279400" y="42333"/>
                </a:lnTo>
                <a:lnTo>
                  <a:pt x="287867" y="42333"/>
                </a:lnTo>
                <a:lnTo>
                  <a:pt x="296334" y="33867"/>
                </a:lnTo>
                <a:lnTo>
                  <a:pt x="296334" y="33867"/>
                </a:lnTo>
                <a:lnTo>
                  <a:pt x="296334" y="33867"/>
                </a:lnTo>
                <a:lnTo>
                  <a:pt x="287867" y="25400"/>
                </a:lnTo>
                <a:lnTo>
                  <a:pt x="287867" y="25400"/>
                </a:lnTo>
                <a:lnTo>
                  <a:pt x="279400" y="16933"/>
                </a:lnTo>
                <a:lnTo>
                  <a:pt x="270934" y="8467"/>
                </a:lnTo>
                <a:lnTo>
                  <a:pt x="262467" y="8467"/>
                </a:lnTo>
                <a:lnTo>
                  <a:pt x="245534" y="0"/>
                </a:lnTo>
                <a:lnTo>
                  <a:pt x="237067" y="0"/>
                </a:lnTo>
                <a:lnTo>
                  <a:pt x="220134" y="0"/>
                </a:lnTo>
                <a:lnTo>
                  <a:pt x="211667" y="8467"/>
                </a:lnTo>
                <a:lnTo>
                  <a:pt x="194734" y="16933"/>
                </a:lnTo>
                <a:lnTo>
                  <a:pt x="186267" y="25400"/>
                </a:lnTo>
                <a:lnTo>
                  <a:pt x="177800" y="42333"/>
                </a:lnTo>
                <a:lnTo>
                  <a:pt x="169334" y="50800"/>
                </a:lnTo>
                <a:lnTo>
                  <a:pt x="160867" y="67733"/>
                </a:lnTo>
                <a:lnTo>
                  <a:pt x="160867" y="93133"/>
                </a:lnTo>
                <a:lnTo>
                  <a:pt x="160867" y="110067"/>
                </a:lnTo>
                <a:lnTo>
                  <a:pt x="160867" y="127000"/>
                </a:lnTo>
                <a:lnTo>
                  <a:pt x="169334" y="152400"/>
                </a:lnTo>
                <a:lnTo>
                  <a:pt x="169334" y="160867"/>
                </a:lnTo>
                <a:lnTo>
                  <a:pt x="177800" y="177800"/>
                </a:lnTo>
                <a:lnTo>
                  <a:pt x="194734" y="186267"/>
                </a:lnTo>
                <a:lnTo>
                  <a:pt x="203200" y="194733"/>
                </a:lnTo>
                <a:lnTo>
                  <a:pt x="220134" y="194733"/>
                </a:lnTo>
                <a:lnTo>
                  <a:pt x="237067" y="194733"/>
                </a:lnTo>
                <a:lnTo>
                  <a:pt x="237067" y="194733"/>
                </a:lnTo>
                <a:lnTo>
                  <a:pt x="245534" y="186267"/>
                </a:lnTo>
                <a:lnTo>
                  <a:pt x="245534" y="1862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3530600" y="181186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3564467" y="1727200"/>
            <a:ext cx="160867" cy="169334"/>
          </a:xfrm>
          <a:custGeom>
            <a:avLst/>
            <a:gdLst/>
            <a:ahLst/>
            <a:cxnLst/>
            <a:rect l="0" t="0" r="0" b="0"/>
            <a:pathLst>
              <a:path w="160867" h="1693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25400"/>
                </a:lnTo>
                <a:lnTo>
                  <a:pt x="8466" y="33867"/>
                </a:lnTo>
                <a:lnTo>
                  <a:pt x="16933" y="50800"/>
                </a:lnTo>
                <a:lnTo>
                  <a:pt x="16933" y="67733"/>
                </a:lnTo>
                <a:lnTo>
                  <a:pt x="16933" y="84667"/>
                </a:lnTo>
                <a:lnTo>
                  <a:pt x="16933" y="101600"/>
                </a:lnTo>
                <a:lnTo>
                  <a:pt x="16933" y="118533"/>
                </a:lnTo>
                <a:lnTo>
                  <a:pt x="25400" y="135467"/>
                </a:lnTo>
                <a:lnTo>
                  <a:pt x="25400" y="152400"/>
                </a:lnTo>
                <a:lnTo>
                  <a:pt x="25400" y="160867"/>
                </a:lnTo>
                <a:lnTo>
                  <a:pt x="33866" y="169333"/>
                </a:lnTo>
                <a:lnTo>
                  <a:pt x="33866" y="169333"/>
                </a:lnTo>
                <a:lnTo>
                  <a:pt x="33866" y="169333"/>
                </a:lnTo>
                <a:lnTo>
                  <a:pt x="33866" y="169333"/>
                </a:lnTo>
                <a:lnTo>
                  <a:pt x="33866" y="169333"/>
                </a:lnTo>
                <a:lnTo>
                  <a:pt x="33866" y="160867"/>
                </a:lnTo>
                <a:lnTo>
                  <a:pt x="25400" y="152400"/>
                </a:lnTo>
                <a:lnTo>
                  <a:pt x="25400" y="135467"/>
                </a:lnTo>
                <a:lnTo>
                  <a:pt x="25400" y="118533"/>
                </a:lnTo>
                <a:lnTo>
                  <a:pt x="25400" y="101600"/>
                </a:lnTo>
                <a:lnTo>
                  <a:pt x="25400" y="84667"/>
                </a:lnTo>
                <a:lnTo>
                  <a:pt x="25400" y="59267"/>
                </a:lnTo>
                <a:lnTo>
                  <a:pt x="33866" y="42333"/>
                </a:lnTo>
                <a:lnTo>
                  <a:pt x="42333" y="25400"/>
                </a:lnTo>
                <a:lnTo>
                  <a:pt x="42333" y="16933"/>
                </a:lnTo>
                <a:lnTo>
                  <a:pt x="50800" y="8467"/>
                </a:lnTo>
                <a:lnTo>
                  <a:pt x="67733" y="8467"/>
                </a:lnTo>
                <a:lnTo>
                  <a:pt x="76200" y="0"/>
                </a:lnTo>
                <a:lnTo>
                  <a:pt x="93133" y="0"/>
                </a:lnTo>
                <a:lnTo>
                  <a:pt x="101600" y="0"/>
                </a:lnTo>
                <a:lnTo>
                  <a:pt x="118533" y="0"/>
                </a:lnTo>
                <a:lnTo>
                  <a:pt x="135466" y="0"/>
                </a:lnTo>
                <a:lnTo>
                  <a:pt x="152400" y="0"/>
                </a:lnTo>
                <a:lnTo>
                  <a:pt x="152400" y="0"/>
                </a:lnTo>
                <a:lnTo>
                  <a:pt x="160866" y="8467"/>
                </a:lnTo>
                <a:lnTo>
                  <a:pt x="160866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3869267" y="1701800"/>
            <a:ext cx="160867" cy="194734"/>
          </a:xfrm>
          <a:custGeom>
            <a:avLst/>
            <a:gdLst/>
            <a:ahLst/>
            <a:cxnLst/>
            <a:rect l="0" t="0" r="0" b="0"/>
            <a:pathLst>
              <a:path w="160867" h="194734">
                <a:moveTo>
                  <a:pt x="127000" y="0"/>
                </a:moveTo>
                <a:lnTo>
                  <a:pt x="127000" y="0"/>
                </a:lnTo>
                <a:lnTo>
                  <a:pt x="118533" y="0"/>
                </a:lnTo>
                <a:lnTo>
                  <a:pt x="118533" y="0"/>
                </a:lnTo>
                <a:lnTo>
                  <a:pt x="110066" y="0"/>
                </a:lnTo>
                <a:lnTo>
                  <a:pt x="101600" y="0"/>
                </a:lnTo>
                <a:lnTo>
                  <a:pt x="93133" y="8467"/>
                </a:lnTo>
                <a:lnTo>
                  <a:pt x="76200" y="16933"/>
                </a:lnTo>
                <a:lnTo>
                  <a:pt x="59266" y="25400"/>
                </a:lnTo>
                <a:lnTo>
                  <a:pt x="50800" y="33867"/>
                </a:lnTo>
                <a:lnTo>
                  <a:pt x="33866" y="42333"/>
                </a:lnTo>
                <a:lnTo>
                  <a:pt x="16933" y="50800"/>
                </a:lnTo>
                <a:lnTo>
                  <a:pt x="8466" y="59267"/>
                </a:lnTo>
                <a:lnTo>
                  <a:pt x="0" y="67733"/>
                </a:lnTo>
                <a:lnTo>
                  <a:pt x="0" y="67733"/>
                </a:lnTo>
                <a:lnTo>
                  <a:pt x="0" y="67733"/>
                </a:lnTo>
                <a:lnTo>
                  <a:pt x="0" y="67733"/>
                </a:lnTo>
                <a:lnTo>
                  <a:pt x="0" y="67733"/>
                </a:lnTo>
                <a:lnTo>
                  <a:pt x="8466" y="76200"/>
                </a:lnTo>
                <a:lnTo>
                  <a:pt x="16933" y="76200"/>
                </a:lnTo>
                <a:lnTo>
                  <a:pt x="33866" y="76200"/>
                </a:lnTo>
                <a:lnTo>
                  <a:pt x="50800" y="76200"/>
                </a:lnTo>
                <a:lnTo>
                  <a:pt x="67733" y="84667"/>
                </a:lnTo>
                <a:lnTo>
                  <a:pt x="93133" y="84667"/>
                </a:lnTo>
                <a:lnTo>
                  <a:pt x="110066" y="93133"/>
                </a:lnTo>
                <a:lnTo>
                  <a:pt x="127000" y="110067"/>
                </a:lnTo>
                <a:lnTo>
                  <a:pt x="143933" y="118533"/>
                </a:lnTo>
                <a:lnTo>
                  <a:pt x="152400" y="135467"/>
                </a:lnTo>
                <a:lnTo>
                  <a:pt x="160866" y="143933"/>
                </a:lnTo>
                <a:lnTo>
                  <a:pt x="152400" y="160867"/>
                </a:lnTo>
                <a:lnTo>
                  <a:pt x="152400" y="169333"/>
                </a:lnTo>
                <a:lnTo>
                  <a:pt x="143933" y="177800"/>
                </a:lnTo>
                <a:lnTo>
                  <a:pt x="127000" y="186267"/>
                </a:lnTo>
                <a:lnTo>
                  <a:pt x="110066" y="194733"/>
                </a:lnTo>
                <a:lnTo>
                  <a:pt x="93133" y="194733"/>
                </a:lnTo>
                <a:lnTo>
                  <a:pt x="76200" y="194733"/>
                </a:lnTo>
                <a:lnTo>
                  <a:pt x="67733" y="194733"/>
                </a:lnTo>
                <a:lnTo>
                  <a:pt x="50800" y="194733"/>
                </a:lnTo>
                <a:lnTo>
                  <a:pt x="33866" y="186267"/>
                </a:lnTo>
                <a:lnTo>
                  <a:pt x="16933" y="177800"/>
                </a:lnTo>
                <a:lnTo>
                  <a:pt x="8466" y="169333"/>
                </a:lnTo>
                <a:lnTo>
                  <a:pt x="0" y="160867"/>
                </a:lnTo>
                <a:lnTo>
                  <a:pt x="0" y="152400"/>
                </a:lnTo>
                <a:lnTo>
                  <a:pt x="0" y="143933"/>
                </a:lnTo>
                <a:lnTo>
                  <a:pt x="0" y="127000"/>
                </a:lnTo>
                <a:lnTo>
                  <a:pt x="0" y="127000"/>
                </a:lnTo>
                <a:lnTo>
                  <a:pt x="8466" y="127000"/>
                </a:lnTo>
                <a:lnTo>
                  <a:pt x="8466" y="127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4064000" y="1718733"/>
            <a:ext cx="110068" cy="152401"/>
          </a:xfrm>
          <a:custGeom>
            <a:avLst/>
            <a:gdLst/>
            <a:ahLst/>
            <a:cxnLst/>
            <a:rect l="0" t="0" r="0" b="0"/>
            <a:pathLst>
              <a:path w="110068" h="152401">
                <a:moveTo>
                  <a:pt x="0" y="101600"/>
                </a:moveTo>
                <a:lnTo>
                  <a:pt x="8467" y="101600"/>
                </a:lnTo>
                <a:lnTo>
                  <a:pt x="16933" y="101600"/>
                </a:lnTo>
                <a:lnTo>
                  <a:pt x="25400" y="101600"/>
                </a:lnTo>
                <a:lnTo>
                  <a:pt x="33867" y="101600"/>
                </a:lnTo>
                <a:lnTo>
                  <a:pt x="42333" y="101600"/>
                </a:lnTo>
                <a:lnTo>
                  <a:pt x="50800" y="93134"/>
                </a:lnTo>
                <a:lnTo>
                  <a:pt x="59267" y="93134"/>
                </a:lnTo>
                <a:lnTo>
                  <a:pt x="76200" y="84667"/>
                </a:lnTo>
                <a:lnTo>
                  <a:pt x="84667" y="76200"/>
                </a:lnTo>
                <a:lnTo>
                  <a:pt x="84667" y="59267"/>
                </a:lnTo>
                <a:lnTo>
                  <a:pt x="84667" y="50800"/>
                </a:lnTo>
                <a:lnTo>
                  <a:pt x="93133" y="42334"/>
                </a:lnTo>
                <a:lnTo>
                  <a:pt x="84667" y="25400"/>
                </a:lnTo>
                <a:lnTo>
                  <a:pt x="84667" y="16934"/>
                </a:lnTo>
                <a:lnTo>
                  <a:pt x="84667" y="8467"/>
                </a:lnTo>
                <a:lnTo>
                  <a:pt x="76200" y="0"/>
                </a:lnTo>
                <a:lnTo>
                  <a:pt x="67733" y="0"/>
                </a:lnTo>
                <a:lnTo>
                  <a:pt x="59267" y="0"/>
                </a:lnTo>
                <a:lnTo>
                  <a:pt x="50800" y="0"/>
                </a:lnTo>
                <a:lnTo>
                  <a:pt x="33867" y="8467"/>
                </a:lnTo>
                <a:lnTo>
                  <a:pt x="25400" y="16934"/>
                </a:lnTo>
                <a:lnTo>
                  <a:pt x="16933" y="25400"/>
                </a:lnTo>
                <a:lnTo>
                  <a:pt x="8467" y="42334"/>
                </a:lnTo>
                <a:lnTo>
                  <a:pt x="0" y="59267"/>
                </a:lnTo>
                <a:lnTo>
                  <a:pt x="0" y="67734"/>
                </a:lnTo>
                <a:lnTo>
                  <a:pt x="0" y="84667"/>
                </a:lnTo>
                <a:lnTo>
                  <a:pt x="0" y="101600"/>
                </a:lnTo>
                <a:lnTo>
                  <a:pt x="0" y="118534"/>
                </a:lnTo>
                <a:lnTo>
                  <a:pt x="8467" y="127000"/>
                </a:lnTo>
                <a:lnTo>
                  <a:pt x="16933" y="135467"/>
                </a:lnTo>
                <a:lnTo>
                  <a:pt x="33867" y="143934"/>
                </a:lnTo>
                <a:lnTo>
                  <a:pt x="50800" y="152400"/>
                </a:lnTo>
                <a:lnTo>
                  <a:pt x="67733" y="152400"/>
                </a:lnTo>
                <a:lnTo>
                  <a:pt x="93133" y="152400"/>
                </a:lnTo>
                <a:lnTo>
                  <a:pt x="93133" y="152400"/>
                </a:lnTo>
                <a:lnTo>
                  <a:pt x="110067" y="152400"/>
                </a:lnTo>
                <a:lnTo>
                  <a:pt x="110067" y="152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4207933" y="1727200"/>
            <a:ext cx="160868" cy="381001"/>
          </a:xfrm>
          <a:custGeom>
            <a:avLst/>
            <a:gdLst/>
            <a:ahLst/>
            <a:cxnLst/>
            <a:rect l="0" t="0" r="0" b="0"/>
            <a:pathLst>
              <a:path w="160868" h="381001">
                <a:moveTo>
                  <a:pt x="143934" y="8467"/>
                </a:moveTo>
                <a:lnTo>
                  <a:pt x="143934" y="8467"/>
                </a:lnTo>
                <a:lnTo>
                  <a:pt x="143934" y="8467"/>
                </a:lnTo>
                <a:lnTo>
                  <a:pt x="135467" y="8467"/>
                </a:lnTo>
                <a:lnTo>
                  <a:pt x="127000" y="0"/>
                </a:lnTo>
                <a:lnTo>
                  <a:pt x="118534" y="8467"/>
                </a:lnTo>
                <a:lnTo>
                  <a:pt x="110067" y="8467"/>
                </a:lnTo>
                <a:lnTo>
                  <a:pt x="101600" y="8467"/>
                </a:lnTo>
                <a:lnTo>
                  <a:pt x="93134" y="16933"/>
                </a:lnTo>
                <a:lnTo>
                  <a:pt x="76200" y="25400"/>
                </a:lnTo>
                <a:lnTo>
                  <a:pt x="67734" y="33867"/>
                </a:lnTo>
                <a:lnTo>
                  <a:pt x="59267" y="42333"/>
                </a:lnTo>
                <a:lnTo>
                  <a:pt x="42334" y="59267"/>
                </a:lnTo>
                <a:lnTo>
                  <a:pt x="33867" y="76200"/>
                </a:lnTo>
                <a:lnTo>
                  <a:pt x="25400" y="93133"/>
                </a:lnTo>
                <a:lnTo>
                  <a:pt x="25400" y="110067"/>
                </a:lnTo>
                <a:lnTo>
                  <a:pt x="25400" y="127000"/>
                </a:lnTo>
                <a:lnTo>
                  <a:pt x="25400" y="135467"/>
                </a:lnTo>
                <a:lnTo>
                  <a:pt x="42334" y="143933"/>
                </a:lnTo>
                <a:lnTo>
                  <a:pt x="42334" y="152400"/>
                </a:lnTo>
                <a:lnTo>
                  <a:pt x="59267" y="160867"/>
                </a:lnTo>
                <a:lnTo>
                  <a:pt x="67734" y="160867"/>
                </a:lnTo>
                <a:lnTo>
                  <a:pt x="76200" y="160867"/>
                </a:lnTo>
                <a:lnTo>
                  <a:pt x="93134" y="152400"/>
                </a:lnTo>
                <a:lnTo>
                  <a:pt x="101600" y="143933"/>
                </a:lnTo>
                <a:lnTo>
                  <a:pt x="110067" y="143933"/>
                </a:lnTo>
                <a:lnTo>
                  <a:pt x="118534" y="127000"/>
                </a:lnTo>
                <a:lnTo>
                  <a:pt x="118534" y="118533"/>
                </a:lnTo>
                <a:lnTo>
                  <a:pt x="127000" y="101600"/>
                </a:lnTo>
                <a:lnTo>
                  <a:pt x="127000" y="84667"/>
                </a:lnTo>
                <a:lnTo>
                  <a:pt x="127000" y="67733"/>
                </a:lnTo>
                <a:lnTo>
                  <a:pt x="127000" y="59267"/>
                </a:lnTo>
                <a:lnTo>
                  <a:pt x="127000" y="42333"/>
                </a:lnTo>
                <a:lnTo>
                  <a:pt x="127000" y="33867"/>
                </a:lnTo>
                <a:lnTo>
                  <a:pt x="118534" y="25400"/>
                </a:lnTo>
                <a:lnTo>
                  <a:pt x="118534" y="25400"/>
                </a:lnTo>
                <a:lnTo>
                  <a:pt x="118534" y="16933"/>
                </a:lnTo>
                <a:lnTo>
                  <a:pt x="118534" y="16933"/>
                </a:lnTo>
                <a:lnTo>
                  <a:pt x="118534" y="25400"/>
                </a:lnTo>
                <a:lnTo>
                  <a:pt x="118534" y="33867"/>
                </a:lnTo>
                <a:lnTo>
                  <a:pt x="118534" y="42333"/>
                </a:lnTo>
                <a:lnTo>
                  <a:pt x="127000" y="59267"/>
                </a:lnTo>
                <a:lnTo>
                  <a:pt x="135467" y="84667"/>
                </a:lnTo>
                <a:lnTo>
                  <a:pt x="135467" y="110067"/>
                </a:lnTo>
                <a:lnTo>
                  <a:pt x="143934" y="143933"/>
                </a:lnTo>
                <a:lnTo>
                  <a:pt x="152400" y="169333"/>
                </a:lnTo>
                <a:lnTo>
                  <a:pt x="152400" y="194733"/>
                </a:lnTo>
                <a:lnTo>
                  <a:pt x="160867" y="220133"/>
                </a:lnTo>
                <a:lnTo>
                  <a:pt x="160867" y="237067"/>
                </a:lnTo>
                <a:lnTo>
                  <a:pt x="160867" y="262467"/>
                </a:lnTo>
                <a:lnTo>
                  <a:pt x="152400" y="287867"/>
                </a:lnTo>
                <a:lnTo>
                  <a:pt x="152400" y="304800"/>
                </a:lnTo>
                <a:lnTo>
                  <a:pt x="135467" y="330200"/>
                </a:lnTo>
                <a:lnTo>
                  <a:pt x="127000" y="338667"/>
                </a:lnTo>
                <a:lnTo>
                  <a:pt x="110067" y="355600"/>
                </a:lnTo>
                <a:lnTo>
                  <a:pt x="93134" y="364067"/>
                </a:lnTo>
                <a:lnTo>
                  <a:pt x="67734" y="372533"/>
                </a:lnTo>
                <a:lnTo>
                  <a:pt x="50800" y="381000"/>
                </a:lnTo>
                <a:lnTo>
                  <a:pt x="42334" y="381000"/>
                </a:lnTo>
                <a:lnTo>
                  <a:pt x="25400" y="381000"/>
                </a:lnTo>
                <a:lnTo>
                  <a:pt x="16934" y="372533"/>
                </a:lnTo>
                <a:lnTo>
                  <a:pt x="8467" y="364067"/>
                </a:lnTo>
                <a:lnTo>
                  <a:pt x="8467" y="364067"/>
                </a:lnTo>
                <a:lnTo>
                  <a:pt x="0" y="355600"/>
                </a:lnTo>
                <a:lnTo>
                  <a:pt x="0" y="355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4394200" y="1752600"/>
            <a:ext cx="237068" cy="177801"/>
          </a:xfrm>
          <a:custGeom>
            <a:avLst/>
            <a:gdLst/>
            <a:ahLst/>
            <a:cxnLst/>
            <a:rect l="0" t="0" r="0" b="0"/>
            <a:pathLst>
              <a:path w="237068" h="1778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8467" y="16933"/>
                </a:lnTo>
                <a:lnTo>
                  <a:pt x="16933" y="25400"/>
                </a:lnTo>
                <a:lnTo>
                  <a:pt x="16933" y="42333"/>
                </a:lnTo>
                <a:lnTo>
                  <a:pt x="16933" y="59267"/>
                </a:lnTo>
                <a:lnTo>
                  <a:pt x="16933" y="76200"/>
                </a:lnTo>
                <a:lnTo>
                  <a:pt x="16933" y="93133"/>
                </a:lnTo>
                <a:lnTo>
                  <a:pt x="16933" y="118533"/>
                </a:lnTo>
                <a:lnTo>
                  <a:pt x="16933" y="127000"/>
                </a:lnTo>
                <a:lnTo>
                  <a:pt x="8467" y="143933"/>
                </a:lnTo>
                <a:lnTo>
                  <a:pt x="8467" y="152400"/>
                </a:lnTo>
                <a:lnTo>
                  <a:pt x="0" y="160867"/>
                </a:lnTo>
                <a:lnTo>
                  <a:pt x="0" y="169333"/>
                </a:lnTo>
                <a:lnTo>
                  <a:pt x="0" y="169333"/>
                </a:lnTo>
                <a:lnTo>
                  <a:pt x="0" y="169333"/>
                </a:lnTo>
                <a:lnTo>
                  <a:pt x="0" y="160867"/>
                </a:lnTo>
                <a:lnTo>
                  <a:pt x="0" y="160867"/>
                </a:lnTo>
                <a:lnTo>
                  <a:pt x="0" y="152400"/>
                </a:lnTo>
                <a:lnTo>
                  <a:pt x="0" y="135467"/>
                </a:lnTo>
                <a:lnTo>
                  <a:pt x="8467" y="118533"/>
                </a:lnTo>
                <a:lnTo>
                  <a:pt x="8467" y="101600"/>
                </a:lnTo>
                <a:lnTo>
                  <a:pt x="16933" y="84667"/>
                </a:lnTo>
                <a:lnTo>
                  <a:pt x="25400" y="67733"/>
                </a:lnTo>
                <a:lnTo>
                  <a:pt x="33867" y="50800"/>
                </a:lnTo>
                <a:lnTo>
                  <a:pt x="42333" y="33867"/>
                </a:lnTo>
                <a:lnTo>
                  <a:pt x="50800" y="25400"/>
                </a:lnTo>
                <a:lnTo>
                  <a:pt x="59267" y="16933"/>
                </a:lnTo>
                <a:lnTo>
                  <a:pt x="76200" y="16933"/>
                </a:lnTo>
                <a:lnTo>
                  <a:pt x="84667" y="16933"/>
                </a:lnTo>
                <a:lnTo>
                  <a:pt x="93133" y="16933"/>
                </a:lnTo>
                <a:lnTo>
                  <a:pt x="101600" y="25400"/>
                </a:lnTo>
                <a:lnTo>
                  <a:pt x="110067" y="42333"/>
                </a:lnTo>
                <a:lnTo>
                  <a:pt x="110067" y="50800"/>
                </a:lnTo>
                <a:lnTo>
                  <a:pt x="118533" y="67733"/>
                </a:lnTo>
                <a:lnTo>
                  <a:pt x="118533" y="93133"/>
                </a:lnTo>
                <a:lnTo>
                  <a:pt x="118533" y="110067"/>
                </a:lnTo>
                <a:lnTo>
                  <a:pt x="118533" y="127000"/>
                </a:lnTo>
                <a:lnTo>
                  <a:pt x="118533" y="143933"/>
                </a:lnTo>
                <a:lnTo>
                  <a:pt x="118533" y="152400"/>
                </a:lnTo>
                <a:lnTo>
                  <a:pt x="118533" y="169333"/>
                </a:lnTo>
                <a:lnTo>
                  <a:pt x="118533" y="169333"/>
                </a:lnTo>
                <a:lnTo>
                  <a:pt x="110067" y="177800"/>
                </a:lnTo>
                <a:lnTo>
                  <a:pt x="110067" y="177800"/>
                </a:lnTo>
                <a:lnTo>
                  <a:pt x="110067" y="177800"/>
                </a:lnTo>
                <a:lnTo>
                  <a:pt x="110067" y="169333"/>
                </a:lnTo>
                <a:lnTo>
                  <a:pt x="118533" y="169333"/>
                </a:lnTo>
                <a:lnTo>
                  <a:pt x="118533" y="152400"/>
                </a:lnTo>
                <a:lnTo>
                  <a:pt x="118533" y="143933"/>
                </a:lnTo>
                <a:lnTo>
                  <a:pt x="127000" y="127000"/>
                </a:lnTo>
                <a:lnTo>
                  <a:pt x="127000" y="101600"/>
                </a:lnTo>
                <a:lnTo>
                  <a:pt x="127000" y="84667"/>
                </a:lnTo>
                <a:lnTo>
                  <a:pt x="135467" y="67733"/>
                </a:lnTo>
                <a:lnTo>
                  <a:pt x="143933" y="50800"/>
                </a:lnTo>
                <a:lnTo>
                  <a:pt x="152400" y="33867"/>
                </a:lnTo>
                <a:lnTo>
                  <a:pt x="160867" y="25400"/>
                </a:lnTo>
                <a:lnTo>
                  <a:pt x="169333" y="16933"/>
                </a:lnTo>
                <a:lnTo>
                  <a:pt x="177800" y="8467"/>
                </a:lnTo>
                <a:lnTo>
                  <a:pt x="186267" y="8467"/>
                </a:lnTo>
                <a:lnTo>
                  <a:pt x="194733" y="8467"/>
                </a:lnTo>
                <a:lnTo>
                  <a:pt x="203200" y="16933"/>
                </a:lnTo>
                <a:lnTo>
                  <a:pt x="211667" y="25400"/>
                </a:lnTo>
                <a:lnTo>
                  <a:pt x="220133" y="33867"/>
                </a:lnTo>
                <a:lnTo>
                  <a:pt x="220133" y="50800"/>
                </a:lnTo>
                <a:lnTo>
                  <a:pt x="228600" y="76200"/>
                </a:lnTo>
                <a:lnTo>
                  <a:pt x="228600" y="93133"/>
                </a:lnTo>
                <a:lnTo>
                  <a:pt x="220133" y="110067"/>
                </a:lnTo>
                <a:lnTo>
                  <a:pt x="220133" y="135467"/>
                </a:lnTo>
                <a:lnTo>
                  <a:pt x="220133" y="143933"/>
                </a:lnTo>
                <a:lnTo>
                  <a:pt x="220133" y="152400"/>
                </a:lnTo>
                <a:lnTo>
                  <a:pt x="228600" y="160867"/>
                </a:lnTo>
                <a:lnTo>
                  <a:pt x="228600" y="169333"/>
                </a:lnTo>
                <a:lnTo>
                  <a:pt x="228600" y="169333"/>
                </a:lnTo>
                <a:lnTo>
                  <a:pt x="228600" y="169333"/>
                </a:lnTo>
                <a:lnTo>
                  <a:pt x="237067" y="160867"/>
                </a:lnTo>
                <a:lnTo>
                  <a:pt x="237067" y="152400"/>
                </a:lnTo>
                <a:lnTo>
                  <a:pt x="237067" y="152400"/>
                </a:lnTo>
                <a:lnTo>
                  <a:pt x="237067" y="143933"/>
                </a:lnTo>
                <a:lnTo>
                  <a:pt x="237067" y="143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4648200" y="1761067"/>
            <a:ext cx="440268" cy="186267"/>
          </a:xfrm>
          <a:custGeom>
            <a:avLst/>
            <a:gdLst/>
            <a:ahLst/>
            <a:cxnLst/>
            <a:rect l="0" t="0" r="0" b="0"/>
            <a:pathLst>
              <a:path w="440268" h="186267">
                <a:moveTo>
                  <a:pt x="0" y="101600"/>
                </a:moveTo>
                <a:lnTo>
                  <a:pt x="8467" y="101600"/>
                </a:lnTo>
                <a:lnTo>
                  <a:pt x="16933" y="93133"/>
                </a:lnTo>
                <a:lnTo>
                  <a:pt x="25400" y="93133"/>
                </a:lnTo>
                <a:lnTo>
                  <a:pt x="33867" y="84666"/>
                </a:lnTo>
                <a:lnTo>
                  <a:pt x="42333" y="84666"/>
                </a:lnTo>
                <a:lnTo>
                  <a:pt x="50800" y="84666"/>
                </a:lnTo>
                <a:lnTo>
                  <a:pt x="59267" y="84666"/>
                </a:lnTo>
                <a:lnTo>
                  <a:pt x="67733" y="84666"/>
                </a:lnTo>
                <a:lnTo>
                  <a:pt x="84667" y="76200"/>
                </a:lnTo>
                <a:lnTo>
                  <a:pt x="101600" y="76200"/>
                </a:lnTo>
                <a:lnTo>
                  <a:pt x="110067" y="67733"/>
                </a:lnTo>
                <a:lnTo>
                  <a:pt x="118533" y="59266"/>
                </a:lnTo>
                <a:lnTo>
                  <a:pt x="127000" y="50800"/>
                </a:lnTo>
                <a:lnTo>
                  <a:pt x="135467" y="42333"/>
                </a:lnTo>
                <a:lnTo>
                  <a:pt x="135467" y="33866"/>
                </a:lnTo>
                <a:lnTo>
                  <a:pt x="135467" y="25400"/>
                </a:lnTo>
                <a:lnTo>
                  <a:pt x="127000" y="16933"/>
                </a:lnTo>
                <a:lnTo>
                  <a:pt x="127000" y="8466"/>
                </a:lnTo>
                <a:lnTo>
                  <a:pt x="118533" y="8466"/>
                </a:lnTo>
                <a:lnTo>
                  <a:pt x="110067" y="0"/>
                </a:lnTo>
                <a:lnTo>
                  <a:pt x="93133" y="8466"/>
                </a:lnTo>
                <a:lnTo>
                  <a:pt x="76200" y="8466"/>
                </a:lnTo>
                <a:lnTo>
                  <a:pt x="59267" y="16933"/>
                </a:lnTo>
                <a:lnTo>
                  <a:pt x="50800" y="25400"/>
                </a:lnTo>
                <a:lnTo>
                  <a:pt x="33867" y="33866"/>
                </a:lnTo>
                <a:lnTo>
                  <a:pt x="25400" y="50800"/>
                </a:lnTo>
                <a:lnTo>
                  <a:pt x="16933" y="59266"/>
                </a:lnTo>
                <a:lnTo>
                  <a:pt x="8467" y="76200"/>
                </a:lnTo>
                <a:lnTo>
                  <a:pt x="8467" y="93133"/>
                </a:lnTo>
                <a:lnTo>
                  <a:pt x="8467" y="110066"/>
                </a:lnTo>
                <a:lnTo>
                  <a:pt x="16933" y="127000"/>
                </a:lnTo>
                <a:lnTo>
                  <a:pt x="33867" y="143933"/>
                </a:lnTo>
                <a:lnTo>
                  <a:pt x="42333" y="152400"/>
                </a:lnTo>
                <a:lnTo>
                  <a:pt x="59267" y="160866"/>
                </a:lnTo>
                <a:lnTo>
                  <a:pt x="76200" y="169333"/>
                </a:lnTo>
                <a:lnTo>
                  <a:pt x="93133" y="169333"/>
                </a:lnTo>
                <a:lnTo>
                  <a:pt x="101600" y="169333"/>
                </a:lnTo>
                <a:lnTo>
                  <a:pt x="118533" y="169333"/>
                </a:lnTo>
                <a:lnTo>
                  <a:pt x="127000" y="160866"/>
                </a:lnTo>
                <a:lnTo>
                  <a:pt x="143933" y="152400"/>
                </a:lnTo>
                <a:lnTo>
                  <a:pt x="152400" y="135466"/>
                </a:lnTo>
                <a:lnTo>
                  <a:pt x="160867" y="118533"/>
                </a:lnTo>
                <a:lnTo>
                  <a:pt x="169333" y="101600"/>
                </a:lnTo>
                <a:lnTo>
                  <a:pt x="177800" y="84666"/>
                </a:lnTo>
                <a:lnTo>
                  <a:pt x="186267" y="67733"/>
                </a:lnTo>
                <a:lnTo>
                  <a:pt x="186267" y="50800"/>
                </a:lnTo>
                <a:lnTo>
                  <a:pt x="194733" y="33866"/>
                </a:lnTo>
                <a:lnTo>
                  <a:pt x="194733" y="25400"/>
                </a:lnTo>
                <a:lnTo>
                  <a:pt x="203200" y="25400"/>
                </a:lnTo>
                <a:lnTo>
                  <a:pt x="203200" y="25400"/>
                </a:lnTo>
                <a:lnTo>
                  <a:pt x="203200" y="25400"/>
                </a:lnTo>
                <a:lnTo>
                  <a:pt x="203200" y="33866"/>
                </a:lnTo>
                <a:lnTo>
                  <a:pt x="203200" y="42333"/>
                </a:lnTo>
                <a:lnTo>
                  <a:pt x="203200" y="59266"/>
                </a:lnTo>
                <a:lnTo>
                  <a:pt x="203200" y="76200"/>
                </a:lnTo>
                <a:lnTo>
                  <a:pt x="203200" y="93133"/>
                </a:lnTo>
                <a:lnTo>
                  <a:pt x="203200" y="110066"/>
                </a:lnTo>
                <a:lnTo>
                  <a:pt x="203200" y="127000"/>
                </a:lnTo>
                <a:lnTo>
                  <a:pt x="203200" y="143933"/>
                </a:lnTo>
                <a:lnTo>
                  <a:pt x="203200" y="160866"/>
                </a:lnTo>
                <a:lnTo>
                  <a:pt x="203200" y="160866"/>
                </a:lnTo>
                <a:lnTo>
                  <a:pt x="203200" y="169333"/>
                </a:lnTo>
                <a:lnTo>
                  <a:pt x="203200" y="169333"/>
                </a:lnTo>
                <a:lnTo>
                  <a:pt x="203200" y="169333"/>
                </a:lnTo>
                <a:lnTo>
                  <a:pt x="203200" y="169333"/>
                </a:lnTo>
                <a:lnTo>
                  <a:pt x="203200" y="169333"/>
                </a:lnTo>
                <a:lnTo>
                  <a:pt x="203200" y="160866"/>
                </a:lnTo>
                <a:lnTo>
                  <a:pt x="203200" y="143933"/>
                </a:lnTo>
                <a:lnTo>
                  <a:pt x="203200" y="135466"/>
                </a:lnTo>
                <a:lnTo>
                  <a:pt x="211667" y="118533"/>
                </a:lnTo>
                <a:lnTo>
                  <a:pt x="211667" y="93133"/>
                </a:lnTo>
                <a:lnTo>
                  <a:pt x="220133" y="76200"/>
                </a:lnTo>
                <a:lnTo>
                  <a:pt x="228600" y="50800"/>
                </a:lnTo>
                <a:lnTo>
                  <a:pt x="237067" y="33866"/>
                </a:lnTo>
                <a:lnTo>
                  <a:pt x="245533" y="25400"/>
                </a:lnTo>
                <a:lnTo>
                  <a:pt x="254000" y="8466"/>
                </a:lnTo>
                <a:lnTo>
                  <a:pt x="262467" y="8466"/>
                </a:lnTo>
                <a:lnTo>
                  <a:pt x="270933" y="0"/>
                </a:lnTo>
                <a:lnTo>
                  <a:pt x="279400" y="0"/>
                </a:lnTo>
                <a:lnTo>
                  <a:pt x="296333" y="0"/>
                </a:lnTo>
                <a:lnTo>
                  <a:pt x="304800" y="8466"/>
                </a:lnTo>
                <a:lnTo>
                  <a:pt x="313267" y="8466"/>
                </a:lnTo>
                <a:lnTo>
                  <a:pt x="321733" y="16933"/>
                </a:lnTo>
                <a:lnTo>
                  <a:pt x="321733" y="33866"/>
                </a:lnTo>
                <a:lnTo>
                  <a:pt x="321733" y="50800"/>
                </a:lnTo>
                <a:lnTo>
                  <a:pt x="321733" y="59266"/>
                </a:lnTo>
                <a:lnTo>
                  <a:pt x="313267" y="84666"/>
                </a:lnTo>
                <a:lnTo>
                  <a:pt x="304800" y="93133"/>
                </a:lnTo>
                <a:lnTo>
                  <a:pt x="304800" y="110066"/>
                </a:lnTo>
                <a:lnTo>
                  <a:pt x="296333" y="127000"/>
                </a:lnTo>
                <a:lnTo>
                  <a:pt x="296333" y="143933"/>
                </a:lnTo>
                <a:lnTo>
                  <a:pt x="296333" y="152400"/>
                </a:lnTo>
                <a:lnTo>
                  <a:pt x="304800" y="169333"/>
                </a:lnTo>
                <a:lnTo>
                  <a:pt x="304800" y="169333"/>
                </a:lnTo>
                <a:lnTo>
                  <a:pt x="313267" y="177800"/>
                </a:lnTo>
                <a:lnTo>
                  <a:pt x="330200" y="186266"/>
                </a:lnTo>
                <a:lnTo>
                  <a:pt x="338667" y="186266"/>
                </a:lnTo>
                <a:lnTo>
                  <a:pt x="347133" y="186266"/>
                </a:lnTo>
                <a:lnTo>
                  <a:pt x="364067" y="177800"/>
                </a:lnTo>
                <a:lnTo>
                  <a:pt x="381000" y="169333"/>
                </a:lnTo>
                <a:lnTo>
                  <a:pt x="389467" y="160866"/>
                </a:lnTo>
                <a:lnTo>
                  <a:pt x="406400" y="143933"/>
                </a:lnTo>
                <a:lnTo>
                  <a:pt x="414867" y="118533"/>
                </a:lnTo>
                <a:lnTo>
                  <a:pt x="423333" y="101600"/>
                </a:lnTo>
                <a:lnTo>
                  <a:pt x="440267" y="76200"/>
                </a:lnTo>
                <a:lnTo>
                  <a:pt x="440267" y="76200"/>
                </a:lnTo>
                <a:lnTo>
                  <a:pt x="440267" y="50800"/>
                </a:lnTo>
                <a:lnTo>
                  <a:pt x="440267" y="50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5037667" y="1617133"/>
            <a:ext cx="228601" cy="321735"/>
          </a:xfrm>
          <a:custGeom>
            <a:avLst/>
            <a:gdLst/>
            <a:ahLst/>
            <a:cxnLst/>
            <a:rect l="0" t="0" r="0" b="0"/>
            <a:pathLst>
              <a:path w="228601" h="321735">
                <a:moveTo>
                  <a:pt x="67733" y="8467"/>
                </a:moveTo>
                <a:lnTo>
                  <a:pt x="67733" y="8467"/>
                </a:lnTo>
                <a:lnTo>
                  <a:pt x="67733" y="8467"/>
                </a:lnTo>
                <a:lnTo>
                  <a:pt x="67733" y="0"/>
                </a:lnTo>
                <a:lnTo>
                  <a:pt x="67733" y="0"/>
                </a:lnTo>
                <a:lnTo>
                  <a:pt x="67733" y="0"/>
                </a:lnTo>
                <a:lnTo>
                  <a:pt x="67733" y="0"/>
                </a:lnTo>
                <a:lnTo>
                  <a:pt x="67733" y="0"/>
                </a:lnTo>
                <a:lnTo>
                  <a:pt x="76200" y="8467"/>
                </a:lnTo>
                <a:lnTo>
                  <a:pt x="76200" y="25400"/>
                </a:lnTo>
                <a:lnTo>
                  <a:pt x="76200" y="42334"/>
                </a:lnTo>
                <a:lnTo>
                  <a:pt x="84666" y="59267"/>
                </a:lnTo>
                <a:lnTo>
                  <a:pt x="84666" y="84667"/>
                </a:lnTo>
                <a:lnTo>
                  <a:pt x="84666" y="101600"/>
                </a:lnTo>
                <a:lnTo>
                  <a:pt x="84666" y="127000"/>
                </a:lnTo>
                <a:lnTo>
                  <a:pt x="84666" y="152400"/>
                </a:lnTo>
                <a:lnTo>
                  <a:pt x="84666" y="169334"/>
                </a:lnTo>
                <a:lnTo>
                  <a:pt x="76200" y="194734"/>
                </a:lnTo>
                <a:lnTo>
                  <a:pt x="67733" y="220134"/>
                </a:lnTo>
                <a:lnTo>
                  <a:pt x="67733" y="245534"/>
                </a:lnTo>
                <a:lnTo>
                  <a:pt x="67733" y="262467"/>
                </a:lnTo>
                <a:lnTo>
                  <a:pt x="67733" y="287867"/>
                </a:lnTo>
                <a:lnTo>
                  <a:pt x="67733" y="296334"/>
                </a:lnTo>
                <a:lnTo>
                  <a:pt x="67733" y="313267"/>
                </a:lnTo>
                <a:lnTo>
                  <a:pt x="67733" y="313267"/>
                </a:lnTo>
                <a:lnTo>
                  <a:pt x="67733" y="321734"/>
                </a:lnTo>
                <a:lnTo>
                  <a:pt x="67733" y="321734"/>
                </a:lnTo>
                <a:lnTo>
                  <a:pt x="59266" y="321734"/>
                </a:lnTo>
                <a:lnTo>
                  <a:pt x="59266" y="313267"/>
                </a:lnTo>
                <a:lnTo>
                  <a:pt x="59266" y="304800"/>
                </a:lnTo>
                <a:lnTo>
                  <a:pt x="59266" y="296334"/>
                </a:lnTo>
                <a:lnTo>
                  <a:pt x="50800" y="279400"/>
                </a:lnTo>
                <a:lnTo>
                  <a:pt x="50800" y="262467"/>
                </a:lnTo>
                <a:lnTo>
                  <a:pt x="50800" y="245534"/>
                </a:lnTo>
                <a:lnTo>
                  <a:pt x="42333" y="228600"/>
                </a:lnTo>
                <a:lnTo>
                  <a:pt x="42333" y="211667"/>
                </a:lnTo>
                <a:lnTo>
                  <a:pt x="33866" y="194734"/>
                </a:lnTo>
                <a:lnTo>
                  <a:pt x="33866" y="177800"/>
                </a:lnTo>
                <a:lnTo>
                  <a:pt x="25400" y="160867"/>
                </a:lnTo>
                <a:lnTo>
                  <a:pt x="16933" y="152400"/>
                </a:lnTo>
                <a:lnTo>
                  <a:pt x="8466" y="143934"/>
                </a:lnTo>
                <a:lnTo>
                  <a:pt x="8466" y="135467"/>
                </a:lnTo>
                <a:lnTo>
                  <a:pt x="0" y="135467"/>
                </a:lnTo>
                <a:lnTo>
                  <a:pt x="0" y="127000"/>
                </a:lnTo>
                <a:lnTo>
                  <a:pt x="0" y="127000"/>
                </a:lnTo>
                <a:lnTo>
                  <a:pt x="0" y="127000"/>
                </a:lnTo>
                <a:lnTo>
                  <a:pt x="0" y="127000"/>
                </a:lnTo>
                <a:lnTo>
                  <a:pt x="8466" y="127000"/>
                </a:lnTo>
                <a:lnTo>
                  <a:pt x="16933" y="127000"/>
                </a:lnTo>
                <a:lnTo>
                  <a:pt x="33866" y="127000"/>
                </a:lnTo>
                <a:lnTo>
                  <a:pt x="42333" y="118534"/>
                </a:lnTo>
                <a:lnTo>
                  <a:pt x="59266" y="118534"/>
                </a:lnTo>
                <a:lnTo>
                  <a:pt x="84666" y="118534"/>
                </a:lnTo>
                <a:lnTo>
                  <a:pt x="101600" y="118534"/>
                </a:lnTo>
                <a:lnTo>
                  <a:pt x="127000" y="118534"/>
                </a:lnTo>
                <a:lnTo>
                  <a:pt x="143933" y="127000"/>
                </a:lnTo>
                <a:lnTo>
                  <a:pt x="169333" y="127000"/>
                </a:lnTo>
                <a:lnTo>
                  <a:pt x="186266" y="127000"/>
                </a:lnTo>
                <a:lnTo>
                  <a:pt x="203200" y="127000"/>
                </a:lnTo>
                <a:lnTo>
                  <a:pt x="211666" y="127000"/>
                </a:lnTo>
                <a:lnTo>
                  <a:pt x="220133" y="127000"/>
                </a:lnTo>
                <a:lnTo>
                  <a:pt x="220133" y="127000"/>
                </a:lnTo>
                <a:lnTo>
                  <a:pt x="228600" y="127000"/>
                </a:lnTo>
                <a:lnTo>
                  <a:pt x="228600" y="127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4461933" y="2040467"/>
            <a:ext cx="127001" cy="304801"/>
          </a:xfrm>
          <a:custGeom>
            <a:avLst/>
            <a:gdLst/>
            <a:ahLst/>
            <a:cxnLst/>
            <a:rect l="0" t="0" r="0" b="0"/>
            <a:pathLst>
              <a:path w="127001" h="304801">
                <a:moveTo>
                  <a:pt x="127000" y="16933"/>
                </a:moveTo>
                <a:lnTo>
                  <a:pt x="127000" y="8466"/>
                </a:lnTo>
                <a:lnTo>
                  <a:pt x="127000" y="8466"/>
                </a:lnTo>
                <a:lnTo>
                  <a:pt x="127000" y="8466"/>
                </a:lnTo>
                <a:lnTo>
                  <a:pt x="127000" y="8466"/>
                </a:lnTo>
                <a:lnTo>
                  <a:pt x="118534" y="0"/>
                </a:lnTo>
                <a:lnTo>
                  <a:pt x="118534" y="0"/>
                </a:lnTo>
                <a:lnTo>
                  <a:pt x="118534" y="0"/>
                </a:lnTo>
                <a:lnTo>
                  <a:pt x="110067" y="0"/>
                </a:lnTo>
                <a:lnTo>
                  <a:pt x="101600" y="8466"/>
                </a:lnTo>
                <a:lnTo>
                  <a:pt x="93134" y="8466"/>
                </a:lnTo>
                <a:lnTo>
                  <a:pt x="84667" y="16933"/>
                </a:lnTo>
                <a:lnTo>
                  <a:pt x="76200" y="33866"/>
                </a:lnTo>
                <a:lnTo>
                  <a:pt x="67734" y="42333"/>
                </a:lnTo>
                <a:lnTo>
                  <a:pt x="59267" y="59266"/>
                </a:lnTo>
                <a:lnTo>
                  <a:pt x="42334" y="76200"/>
                </a:lnTo>
                <a:lnTo>
                  <a:pt x="33867" y="101600"/>
                </a:lnTo>
                <a:lnTo>
                  <a:pt x="16934" y="127000"/>
                </a:lnTo>
                <a:lnTo>
                  <a:pt x="8467" y="152400"/>
                </a:lnTo>
                <a:lnTo>
                  <a:pt x="8467" y="177800"/>
                </a:lnTo>
                <a:lnTo>
                  <a:pt x="0" y="203200"/>
                </a:lnTo>
                <a:lnTo>
                  <a:pt x="0" y="220133"/>
                </a:lnTo>
                <a:lnTo>
                  <a:pt x="0" y="237066"/>
                </a:lnTo>
                <a:lnTo>
                  <a:pt x="0" y="254000"/>
                </a:lnTo>
                <a:lnTo>
                  <a:pt x="8467" y="270933"/>
                </a:lnTo>
                <a:lnTo>
                  <a:pt x="8467" y="287866"/>
                </a:lnTo>
                <a:lnTo>
                  <a:pt x="16934" y="296333"/>
                </a:lnTo>
                <a:lnTo>
                  <a:pt x="25400" y="304800"/>
                </a:lnTo>
                <a:lnTo>
                  <a:pt x="33867" y="304800"/>
                </a:lnTo>
                <a:lnTo>
                  <a:pt x="50800" y="304800"/>
                </a:lnTo>
                <a:lnTo>
                  <a:pt x="50800" y="304800"/>
                </a:lnTo>
                <a:lnTo>
                  <a:pt x="59267" y="304800"/>
                </a:lnTo>
                <a:lnTo>
                  <a:pt x="59267" y="304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4605867" y="2099733"/>
            <a:ext cx="169334" cy="220135"/>
          </a:xfrm>
          <a:custGeom>
            <a:avLst/>
            <a:gdLst/>
            <a:ahLst/>
            <a:cxnLst/>
            <a:rect l="0" t="0" r="0" b="0"/>
            <a:pathLst>
              <a:path w="169334" h="220135">
                <a:moveTo>
                  <a:pt x="8466" y="25400"/>
                </a:moveTo>
                <a:lnTo>
                  <a:pt x="8466" y="25400"/>
                </a:lnTo>
                <a:lnTo>
                  <a:pt x="8466" y="25400"/>
                </a:lnTo>
                <a:lnTo>
                  <a:pt x="8466" y="16934"/>
                </a:lnTo>
                <a:lnTo>
                  <a:pt x="16933" y="16934"/>
                </a:lnTo>
                <a:lnTo>
                  <a:pt x="16933" y="16934"/>
                </a:lnTo>
                <a:lnTo>
                  <a:pt x="25400" y="16934"/>
                </a:lnTo>
                <a:lnTo>
                  <a:pt x="33866" y="8467"/>
                </a:lnTo>
                <a:lnTo>
                  <a:pt x="42333" y="8467"/>
                </a:lnTo>
                <a:lnTo>
                  <a:pt x="50800" y="0"/>
                </a:lnTo>
                <a:lnTo>
                  <a:pt x="67733" y="0"/>
                </a:lnTo>
                <a:lnTo>
                  <a:pt x="76200" y="8467"/>
                </a:lnTo>
                <a:lnTo>
                  <a:pt x="84666" y="8467"/>
                </a:lnTo>
                <a:lnTo>
                  <a:pt x="93133" y="16934"/>
                </a:lnTo>
                <a:lnTo>
                  <a:pt x="93133" y="25400"/>
                </a:lnTo>
                <a:lnTo>
                  <a:pt x="101600" y="33867"/>
                </a:lnTo>
                <a:lnTo>
                  <a:pt x="101600" y="42334"/>
                </a:lnTo>
                <a:lnTo>
                  <a:pt x="101600" y="59267"/>
                </a:lnTo>
                <a:lnTo>
                  <a:pt x="101600" y="76200"/>
                </a:lnTo>
                <a:lnTo>
                  <a:pt x="93133" y="93134"/>
                </a:lnTo>
                <a:lnTo>
                  <a:pt x="84666" y="110067"/>
                </a:lnTo>
                <a:lnTo>
                  <a:pt x="76200" y="127000"/>
                </a:lnTo>
                <a:lnTo>
                  <a:pt x="67733" y="143934"/>
                </a:lnTo>
                <a:lnTo>
                  <a:pt x="59266" y="160867"/>
                </a:lnTo>
                <a:lnTo>
                  <a:pt x="42333" y="169334"/>
                </a:lnTo>
                <a:lnTo>
                  <a:pt x="33866" y="177800"/>
                </a:lnTo>
                <a:lnTo>
                  <a:pt x="25400" y="194734"/>
                </a:lnTo>
                <a:lnTo>
                  <a:pt x="16933" y="203200"/>
                </a:lnTo>
                <a:lnTo>
                  <a:pt x="8466" y="211667"/>
                </a:lnTo>
                <a:lnTo>
                  <a:pt x="0" y="220134"/>
                </a:lnTo>
                <a:lnTo>
                  <a:pt x="0" y="220134"/>
                </a:lnTo>
                <a:lnTo>
                  <a:pt x="0" y="220134"/>
                </a:lnTo>
                <a:lnTo>
                  <a:pt x="0" y="220134"/>
                </a:lnTo>
                <a:lnTo>
                  <a:pt x="0" y="220134"/>
                </a:lnTo>
                <a:lnTo>
                  <a:pt x="8466" y="220134"/>
                </a:lnTo>
                <a:lnTo>
                  <a:pt x="16933" y="220134"/>
                </a:lnTo>
                <a:lnTo>
                  <a:pt x="33866" y="220134"/>
                </a:lnTo>
                <a:lnTo>
                  <a:pt x="42333" y="220134"/>
                </a:lnTo>
                <a:lnTo>
                  <a:pt x="59266" y="211667"/>
                </a:lnTo>
                <a:lnTo>
                  <a:pt x="76200" y="211667"/>
                </a:lnTo>
                <a:lnTo>
                  <a:pt x="93133" y="211667"/>
                </a:lnTo>
                <a:lnTo>
                  <a:pt x="101600" y="211667"/>
                </a:lnTo>
                <a:lnTo>
                  <a:pt x="118533" y="211667"/>
                </a:lnTo>
                <a:lnTo>
                  <a:pt x="135466" y="211667"/>
                </a:lnTo>
                <a:lnTo>
                  <a:pt x="143933" y="211667"/>
                </a:lnTo>
                <a:lnTo>
                  <a:pt x="152400" y="211667"/>
                </a:lnTo>
                <a:lnTo>
                  <a:pt x="160866" y="203200"/>
                </a:lnTo>
                <a:lnTo>
                  <a:pt x="160866" y="203200"/>
                </a:lnTo>
                <a:lnTo>
                  <a:pt x="169333" y="203200"/>
                </a:lnTo>
                <a:lnTo>
                  <a:pt x="169333" y="203200"/>
                </a:lnTo>
                <a:lnTo>
                  <a:pt x="169333" y="211667"/>
                </a:lnTo>
                <a:lnTo>
                  <a:pt x="169333" y="203200"/>
                </a:lnTo>
                <a:lnTo>
                  <a:pt x="169333" y="203200"/>
                </a:lnTo>
                <a:lnTo>
                  <a:pt x="169333" y="203200"/>
                </a:lnTo>
                <a:lnTo>
                  <a:pt x="169333" y="203200"/>
                </a:lnTo>
                <a:lnTo>
                  <a:pt x="169333" y="203200"/>
                </a:lnTo>
                <a:lnTo>
                  <a:pt x="169333" y="203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4834467" y="2057400"/>
            <a:ext cx="16934" cy="254001"/>
          </a:xfrm>
          <a:custGeom>
            <a:avLst/>
            <a:gdLst/>
            <a:ahLst/>
            <a:cxnLst/>
            <a:rect l="0" t="0" r="0" b="0"/>
            <a:pathLst>
              <a:path w="16934" h="254001">
                <a:moveTo>
                  <a:pt x="16933" y="0"/>
                </a:move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16933"/>
                </a:lnTo>
                <a:lnTo>
                  <a:pt x="16933" y="25400"/>
                </a:lnTo>
                <a:lnTo>
                  <a:pt x="16933" y="42333"/>
                </a:lnTo>
                <a:lnTo>
                  <a:pt x="16933" y="59267"/>
                </a:lnTo>
                <a:lnTo>
                  <a:pt x="8466" y="76200"/>
                </a:lnTo>
                <a:lnTo>
                  <a:pt x="8466" y="93133"/>
                </a:lnTo>
                <a:lnTo>
                  <a:pt x="8466" y="110067"/>
                </a:lnTo>
                <a:lnTo>
                  <a:pt x="8466" y="135467"/>
                </a:lnTo>
                <a:lnTo>
                  <a:pt x="8466" y="160867"/>
                </a:lnTo>
                <a:lnTo>
                  <a:pt x="0" y="177800"/>
                </a:lnTo>
                <a:lnTo>
                  <a:pt x="0" y="203200"/>
                </a:lnTo>
                <a:lnTo>
                  <a:pt x="0" y="220133"/>
                </a:lnTo>
                <a:lnTo>
                  <a:pt x="0" y="228600"/>
                </a:lnTo>
                <a:lnTo>
                  <a:pt x="0" y="237067"/>
                </a:lnTo>
                <a:lnTo>
                  <a:pt x="0" y="245533"/>
                </a:lnTo>
                <a:lnTo>
                  <a:pt x="8466" y="254000"/>
                </a:lnTo>
                <a:lnTo>
                  <a:pt x="8466" y="254000"/>
                </a:lnTo>
                <a:lnTo>
                  <a:pt x="8466" y="254000"/>
                </a:lnTo>
                <a:lnTo>
                  <a:pt x="8466" y="254000"/>
                </a:lnTo>
                <a:lnTo>
                  <a:pt x="8466" y="254000"/>
                </a:lnTo>
                <a:lnTo>
                  <a:pt x="16933" y="245533"/>
                </a:lnTo>
                <a:lnTo>
                  <a:pt x="16933" y="2455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4834467" y="2192867"/>
            <a:ext cx="127001" cy="143934"/>
          </a:xfrm>
          <a:custGeom>
            <a:avLst/>
            <a:gdLst/>
            <a:ahLst/>
            <a:cxnLst/>
            <a:rect l="0" t="0" r="0" b="0"/>
            <a:pathLst>
              <a:path w="127001" h="143934">
                <a:moveTo>
                  <a:pt x="16933" y="33866"/>
                </a:moveTo>
                <a:lnTo>
                  <a:pt x="16933" y="33866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33866" y="8466"/>
                </a:lnTo>
                <a:lnTo>
                  <a:pt x="42333" y="8466"/>
                </a:lnTo>
                <a:lnTo>
                  <a:pt x="59266" y="0"/>
                </a:lnTo>
                <a:lnTo>
                  <a:pt x="76200" y="0"/>
                </a:lnTo>
                <a:lnTo>
                  <a:pt x="84666" y="0"/>
                </a:lnTo>
                <a:lnTo>
                  <a:pt x="93133" y="0"/>
                </a:lnTo>
                <a:lnTo>
                  <a:pt x="110066" y="8466"/>
                </a:lnTo>
                <a:lnTo>
                  <a:pt x="118533" y="16933"/>
                </a:lnTo>
                <a:lnTo>
                  <a:pt x="127000" y="25400"/>
                </a:lnTo>
                <a:lnTo>
                  <a:pt x="127000" y="42333"/>
                </a:lnTo>
                <a:lnTo>
                  <a:pt x="127000" y="50800"/>
                </a:lnTo>
                <a:lnTo>
                  <a:pt x="127000" y="67733"/>
                </a:lnTo>
                <a:lnTo>
                  <a:pt x="118533" y="84666"/>
                </a:lnTo>
                <a:lnTo>
                  <a:pt x="110066" y="93133"/>
                </a:lnTo>
                <a:lnTo>
                  <a:pt x="101600" y="110066"/>
                </a:lnTo>
                <a:lnTo>
                  <a:pt x="93133" y="118533"/>
                </a:lnTo>
                <a:lnTo>
                  <a:pt x="84666" y="127000"/>
                </a:lnTo>
                <a:lnTo>
                  <a:pt x="67733" y="135466"/>
                </a:lnTo>
                <a:lnTo>
                  <a:pt x="59266" y="135466"/>
                </a:lnTo>
                <a:lnTo>
                  <a:pt x="42333" y="143933"/>
                </a:lnTo>
                <a:lnTo>
                  <a:pt x="33866" y="143933"/>
                </a:lnTo>
                <a:lnTo>
                  <a:pt x="25400" y="135466"/>
                </a:lnTo>
                <a:lnTo>
                  <a:pt x="16933" y="135466"/>
                </a:lnTo>
                <a:lnTo>
                  <a:pt x="8466" y="127000"/>
                </a:lnTo>
                <a:lnTo>
                  <a:pt x="0" y="127000"/>
                </a:lnTo>
                <a:lnTo>
                  <a:pt x="0" y="118533"/>
                </a:lnTo>
                <a:lnTo>
                  <a:pt x="0" y="101600"/>
                </a:lnTo>
                <a:lnTo>
                  <a:pt x="0" y="101600"/>
                </a:lnTo>
                <a:lnTo>
                  <a:pt x="0" y="93133"/>
                </a:lnTo>
                <a:lnTo>
                  <a:pt x="0" y="93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4927600" y="2040467"/>
            <a:ext cx="135468" cy="347134"/>
          </a:xfrm>
          <a:custGeom>
            <a:avLst/>
            <a:gdLst/>
            <a:ahLst/>
            <a:cxnLst/>
            <a:rect l="0" t="0" r="0" b="0"/>
            <a:pathLst>
              <a:path w="135468" h="347134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25400" y="8466"/>
                </a:lnTo>
                <a:lnTo>
                  <a:pt x="33867" y="16933"/>
                </a:lnTo>
                <a:lnTo>
                  <a:pt x="50800" y="25400"/>
                </a:lnTo>
                <a:lnTo>
                  <a:pt x="59267" y="33866"/>
                </a:lnTo>
                <a:lnTo>
                  <a:pt x="76200" y="59266"/>
                </a:lnTo>
                <a:lnTo>
                  <a:pt x="93133" y="76200"/>
                </a:lnTo>
                <a:lnTo>
                  <a:pt x="110067" y="101600"/>
                </a:lnTo>
                <a:lnTo>
                  <a:pt x="118533" y="127000"/>
                </a:lnTo>
                <a:lnTo>
                  <a:pt x="127000" y="160866"/>
                </a:lnTo>
                <a:lnTo>
                  <a:pt x="135467" y="186266"/>
                </a:lnTo>
                <a:lnTo>
                  <a:pt x="135467" y="211666"/>
                </a:lnTo>
                <a:lnTo>
                  <a:pt x="127000" y="237066"/>
                </a:lnTo>
                <a:lnTo>
                  <a:pt x="110067" y="254000"/>
                </a:lnTo>
                <a:lnTo>
                  <a:pt x="101600" y="279400"/>
                </a:lnTo>
                <a:lnTo>
                  <a:pt x="76200" y="296333"/>
                </a:lnTo>
                <a:lnTo>
                  <a:pt x="50800" y="313266"/>
                </a:lnTo>
                <a:lnTo>
                  <a:pt x="25400" y="330200"/>
                </a:lnTo>
                <a:lnTo>
                  <a:pt x="25400" y="330200"/>
                </a:lnTo>
                <a:lnTo>
                  <a:pt x="0" y="347133"/>
                </a:lnTo>
                <a:lnTo>
                  <a:pt x="0" y="347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2641600" y="3412067"/>
            <a:ext cx="42334" cy="16934"/>
          </a:xfrm>
          <a:custGeom>
            <a:avLst/>
            <a:gdLst/>
            <a:ahLst/>
            <a:cxnLst/>
            <a:rect l="0" t="0" r="0" b="0"/>
            <a:pathLst>
              <a:path w="42334" h="16934">
                <a:moveTo>
                  <a:pt x="16933" y="16933"/>
                </a:moveTo>
                <a:lnTo>
                  <a:pt x="16933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8467" y="0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33867" y="16933"/>
                </a:lnTo>
                <a:lnTo>
                  <a:pt x="42333" y="16933"/>
                </a:lnTo>
                <a:lnTo>
                  <a:pt x="42333" y="16933"/>
                </a:lnTo>
                <a:lnTo>
                  <a:pt x="42333" y="16933"/>
                </a:lnTo>
                <a:lnTo>
                  <a:pt x="42333" y="16933"/>
                </a:lnTo>
                <a:lnTo>
                  <a:pt x="42333" y="16933"/>
                </a:lnTo>
                <a:lnTo>
                  <a:pt x="42333" y="16933"/>
                </a:lnTo>
                <a:lnTo>
                  <a:pt x="42333" y="16933"/>
                </a:lnTo>
                <a:lnTo>
                  <a:pt x="42333" y="16933"/>
                </a:lnTo>
                <a:lnTo>
                  <a:pt x="33867" y="8466"/>
                </a:lnTo>
                <a:lnTo>
                  <a:pt x="33867" y="8466"/>
                </a:lnTo>
                <a:lnTo>
                  <a:pt x="25400" y="8466"/>
                </a:lnTo>
                <a:lnTo>
                  <a:pt x="16933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2650067" y="2413000"/>
            <a:ext cx="16934" cy="16934"/>
          </a:xfrm>
          <a:custGeom>
            <a:avLst/>
            <a:gdLst/>
            <a:ahLst/>
            <a:cxnLst/>
            <a:rect l="0" t="0" r="0" b="0"/>
            <a:pathLst>
              <a:path w="16934" h="16934">
                <a:moveTo>
                  <a:pt x="16933" y="16933"/>
                </a:move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2616200" y="3403600"/>
            <a:ext cx="8468" cy="8468"/>
          </a:xfrm>
          <a:custGeom>
            <a:avLst/>
            <a:gdLst/>
            <a:ahLst/>
            <a:cxnLst/>
            <a:rect l="0" t="0" r="0" b="0"/>
            <a:pathLst>
              <a:path w="8468" h="84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2658533" y="4521200"/>
            <a:ext cx="8468" cy="8468"/>
          </a:xfrm>
          <a:custGeom>
            <a:avLst/>
            <a:gdLst/>
            <a:ahLst/>
            <a:cxnLst/>
            <a:rect l="0" t="0" r="0" b="0"/>
            <a:pathLst>
              <a:path w="8468" h="8468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2633133" y="343746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2641600" y="3445933"/>
            <a:ext cx="16934" cy="8468"/>
          </a:xfrm>
          <a:custGeom>
            <a:avLst/>
            <a:gdLst/>
            <a:ahLst/>
            <a:cxnLst/>
            <a:rect l="0" t="0" r="0" b="0"/>
            <a:pathLst>
              <a:path w="16934" h="8468">
                <a:moveTo>
                  <a:pt x="16933" y="0"/>
                </a:move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897467" y="3429000"/>
            <a:ext cx="16934" cy="25401"/>
          </a:xfrm>
          <a:custGeom>
            <a:avLst/>
            <a:gdLst/>
            <a:ahLst/>
            <a:cxnLst/>
            <a:rect l="0" t="0" r="0" b="0"/>
            <a:pathLst>
              <a:path w="16934" h="25401">
                <a:moveTo>
                  <a:pt x="0" y="0"/>
                </a:moveTo>
                <a:lnTo>
                  <a:pt x="0" y="0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>
            <a:off x="6815666" y="3496733"/>
            <a:ext cx="3657601" cy="76201"/>
          </a:xfrm>
          <a:custGeom>
            <a:avLst/>
            <a:gdLst/>
            <a:ahLst/>
            <a:cxnLst/>
            <a:rect l="0" t="0" r="0" b="0"/>
            <a:pathLst>
              <a:path w="3657601" h="76201">
                <a:moveTo>
                  <a:pt x="8468" y="67734"/>
                </a:moveTo>
                <a:lnTo>
                  <a:pt x="8468" y="67734"/>
                </a:lnTo>
                <a:lnTo>
                  <a:pt x="0" y="67734"/>
                </a:lnTo>
                <a:lnTo>
                  <a:pt x="0" y="67734"/>
                </a:lnTo>
                <a:lnTo>
                  <a:pt x="0" y="67734"/>
                </a:lnTo>
                <a:lnTo>
                  <a:pt x="0" y="67734"/>
                </a:lnTo>
                <a:lnTo>
                  <a:pt x="0" y="76200"/>
                </a:lnTo>
                <a:lnTo>
                  <a:pt x="0" y="76200"/>
                </a:lnTo>
                <a:lnTo>
                  <a:pt x="0" y="76200"/>
                </a:lnTo>
                <a:lnTo>
                  <a:pt x="0" y="76200"/>
                </a:lnTo>
                <a:lnTo>
                  <a:pt x="0" y="76200"/>
                </a:lnTo>
                <a:lnTo>
                  <a:pt x="0" y="76200"/>
                </a:lnTo>
                <a:lnTo>
                  <a:pt x="0" y="76200"/>
                </a:lnTo>
                <a:lnTo>
                  <a:pt x="0" y="76200"/>
                </a:lnTo>
                <a:lnTo>
                  <a:pt x="8468" y="76200"/>
                </a:lnTo>
                <a:lnTo>
                  <a:pt x="8468" y="76200"/>
                </a:lnTo>
                <a:lnTo>
                  <a:pt x="8468" y="76200"/>
                </a:lnTo>
                <a:lnTo>
                  <a:pt x="8468" y="76200"/>
                </a:lnTo>
                <a:lnTo>
                  <a:pt x="8468" y="76200"/>
                </a:lnTo>
                <a:lnTo>
                  <a:pt x="8468" y="76200"/>
                </a:lnTo>
                <a:lnTo>
                  <a:pt x="16934" y="76200"/>
                </a:lnTo>
                <a:lnTo>
                  <a:pt x="16934" y="76200"/>
                </a:lnTo>
                <a:lnTo>
                  <a:pt x="16934" y="76200"/>
                </a:lnTo>
                <a:lnTo>
                  <a:pt x="25401" y="67734"/>
                </a:lnTo>
                <a:lnTo>
                  <a:pt x="25401" y="67734"/>
                </a:lnTo>
                <a:lnTo>
                  <a:pt x="42334" y="67734"/>
                </a:lnTo>
                <a:lnTo>
                  <a:pt x="42334" y="67734"/>
                </a:lnTo>
                <a:lnTo>
                  <a:pt x="50801" y="67734"/>
                </a:lnTo>
                <a:lnTo>
                  <a:pt x="59267" y="67734"/>
                </a:lnTo>
                <a:lnTo>
                  <a:pt x="67734" y="67734"/>
                </a:lnTo>
                <a:lnTo>
                  <a:pt x="76200" y="67734"/>
                </a:lnTo>
                <a:lnTo>
                  <a:pt x="84668" y="67734"/>
                </a:lnTo>
                <a:lnTo>
                  <a:pt x="101601" y="67734"/>
                </a:lnTo>
                <a:lnTo>
                  <a:pt x="110067" y="67734"/>
                </a:lnTo>
                <a:lnTo>
                  <a:pt x="118534" y="67734"/>
                </a:lnTo>
                <a:lnTo>
                  <a:pt x="135467" y="67734"/>
                </a:lnTo>
                <a:lnTo>
                  <a:pt x="152400" y="67734"/>
                </a:lnTo>
                <a:lnTo>
                  <a:pt x="160868" y="67734"/>
                </a:lnTo>
                <a:lnTo>
                  <a:pt x="177801" y="67734"/>
                </a:lnTo>
                <a:lnTo>
                  <a:pt x="194734" y="67734"/>
                </a:lnTo>
                <a:lnTo>
                  <a:pt x="211667" y="67734"/>
                </a:lnTo>
                <a:lnTo>
                  <a:pt x="228600" y="67734"/>
                </a:lnTo>
                <a:lnTo>
                  <a:pt x="245534" y="67734"/>
                </a:lnTo>
                <a:lnTo>
                  <a:pt x="262467" y="67734"/>
                </a:lnTo>
                <a:lnTo>
                  <a:pt x="279401" y="67734"/>
                </a:lnTo>
                <a:lnTo>
                  <a:pt x="296334" y="67734"/>
                </a:lnTo>
                <a:lnTo>
                  <a:pt x="321734" y="67734"/>
                </a:lnTo>
                <a:lnTo>
                  <a:pt x="347134" y="67734"/>
                </a:lnTo>
                <a:lnTo>
                  <a:pt x="364067" y="67734"/>
                </a:lnTo>
                <a:lnTo>
                  <a:pt x="389468" y="67734"/>
                </a:lnTo>
                <a:lnTo>
                  <a:pt x="406401" y="67734"/>
                </a:lnTo>
                <a:lnTo>
                  <a:pt x="431801" y="67734"/>
                </a:lnTo>
                <a:lnTo>
                  <a:pt x="457200" y="67734"/>
                </a:lnTo>
                <a:lnTo>
                  <a:pt x="474134" y="59267"/>
                </a:lnTo>
                <a:lnTo>
                  <a:pt x="499534" y="59267"/>
                </a:lnTo>
                <a:lnTo>
                  <a:pt x="516467" y="59267"/>
                </a:lnTo>
                <a:lnTo>
                  <a:pt x="541868" y="59267"/>
                </a:lnTo>
                <a:lnTo>
                  <a:pt x="567267" y="59267"/>
                </a:lnTo>
                <a:lnTo>
                  <a:pt x="592667" y="59267"/>
                </a:lnTo>
                <a:lnTo>
                  <a:pt x="618068" y="59267"/>
                </a:lnTo>
                <a:lnTo>
                  <a:pt x="643467" y="59267"/>
                </a:lnTo>
                <a:lnTo>
                  <a:pt x="668867" y="59267"/>
                </a:lnTo>
                <a:lnTo>
                  <a:pt x="694268" y="59267"/>
                </a:lnTo>
                <a:lnTo>
                  <a:pt x="719667" y="59267"/>
                </a:lnTo>
                <a:lnTo>
                  <a:pt x="753534" y="59267"/>
                </a:lnTo>
                <a:lnTo>
                  <a:pt x="770468" y="59267"/>
                </a:lnTo>
                <a:lnTo>
                  <a:pt x="804334" y="59267"/>
                </a:lnTo>
                <a:lnTo>
                  <a:pt x="829734" y="59267"/>
                </a:lnTo>
                <a:lnTo>
                  <a:pt x="855134" y="59267"/>
                </a:lnTo>
                <a:lnTo>
                  <a:pt x="880534" y="59267"/>
                </a:lnTo>
                <a:lnTo>
                  <a:pt x="914400" y="59267"/>
                </a:lnTo>
                <a:lnTo>
                  <a:pt x="939801" y="59267"/>
                </a:lnTo>
                <a:lnTo>
                  <a:pt x="973667" y="50800"/>
                </a:lnTo>
                <a:lnTo>
                  <a:pt x="999068" y="50800"/>
                </a:lnTo>
                <a:lnTo>
                  <a:pt x="1024467" y="50800"/>
                </a:lnTo>
                <a:lnTo>
                  <a:pt x="1049867" y="50800"/>
                </a:lnTo>
                <a:lnTo>
                  <a:pt x="1083734" y="50800"/>
                </a:lnTo>
                <a:lnTo>
                  <a:pt x="1109134" y="50800"/>
                </a:lnTo>
                <a:lnTo>
                  <a:pt x="1143000" y="50800"/>
                </a:lnTo>
                <a:lnTo>
                  <a:pt x="1176867" y="50800"/>
                </a:lnTo>
                <a:lnTo>
                  <a:pt x="1202267" y="50800"/>
                </a:lnTo>
                <a:lnTo>
                  <a:pt x="1227668" y="50800"/>
                </a:lnTo>
                <a:lnTo>
                  <a:pt x="1261534" y="50800"/>
                </a:lnTo>
                <a:lnTo>
                  <a:pt x="1295400" y="50800"/>
                </a:lnTo>
                <a:lnTo>
                  <a:pt x="1320801" y="50800"/>
                </a:lnTo>
                <a:lnTo>
                  <a:pt x="1354667" y="50800"/>
                </a:lnTo>
                <a:lnTo>
                  <a:pt x="1380068" y="50800"/>
                </a:lnTo>
                <a:lnTo>
                  <a:pt x="1413934" y="50800"/>
                </a:lnTo>
                <a:lnTo>
                  <a:pt x="1447800" y="50800"/>
                </a:lnTo>
                <a:lnTo>
                  <a:pt x="1473201" y="50800"/>
                </a:lnTo>
                <a:lnTo>
                  <a:pt x="1507067" y="50800"/>
                </a:lnTo>
                <a:lnTo>
                  <a:pt x="1540934" y="42334"/>
                </a:lnTo>
                <a:lnTo>
                  <a:pt x="1566334" y="42334"/>
                </a:lnTo>
                <a:lnTo>
                  <a:pt x="1600200" y="42334"/>
                </a:lnTo>
                <a:lnTo>
                  <a:pt x="1634067" y="42334"/>
                </a:lnTo>
                <a:lnTo>
                  <a:pt x="1659467" y="42334"/>
                </a:lnTo>
                <a:lnTo>
                  <a:pt x="1693334" y="42334"/>
                </a:lnTo>
                <a:lnTo>
                  <a:pt x="1727201" y="42334"/>
                </a:lnTo>
                <a:lnTo>
                  <a:pt x="1761068" y="42334"/>
                </a:lnTo>
                <a:lnTo>
                  <a:pt x="1786467" y="42334"/>
                </a:lnTo>
                <a:lnTo>
                  <a:pt x="1820334" y="33867"/>
                </a:lnTo>
                <a:lnTo>
                  <a:pt x="1854201" y="33867"/>
                </a:lnTo>
                <a:lnTo>
                  <a:pt x="1879601" y="33867"/>
                </a:lnTo>
                <a:lnTo>
                  <a:pt x="1913468" y="33867"/>
                </a:lnTo>
                <a:lnTo>
                  <a:pt x="1947334" y="33867"/>
                </a:lnTo>
                <a:lnTo>
                  <a:pt x="1972734" y="33867"/>
                </a:lnTo>
                <a:lnTo>
                  <a:pt x="2006601" y="33867"/>
                </a:lnTo>
                <a:lnTo>
                  <a:pt x="2040467" y="33867"/>
                </a:lnTo>
                <a:lnTo>
                  <a:pt x="2065868" y="33867"/>
                </a:lnTo>
                <a:lnTo>
                  <a:pt x="2099734" y="33867"/>
                </a:lnTo>
                <a:lnTo>
                  <a:pt x="2133600" y="33867"/>
                </a:lnTo>
                <a:lnTo>
                  <a:pt x="2159001" y="33867"/>
                </a:lnTo>
                <a:lnTo>
                  <a:pt x="2192867" y="33867"/>
                </a:lnTo>
                <a:lnTo>
                  <a:pt x="2226734" y="33867"/>
                </a:lnTo>
                <a:lnTo>
                  <a:pt x="2252134" y="33867"/>
                </a:lnTo>
                <a:lnTo>
                  <a:pt x="2286000" y="33867"/>
                </a:lnTo>
                <a:lnTo>
                  <a:pt x="2311401" y="33867"/>
                </a:lnTo>
                <a:lnTo>
                  <a:pt x="2345267" y="33867"/>
                </a:lnTo>
                <a:lnTo>
                  <a:pt x="2370668" y="33867"/>
                </a:lnTo>
                <a:lnTo>
                  <a:pt x="2404534" y="33867"/>
                </a:lnTo>
                <a:lnTo>
                  <a:pt x="2429934" y="25400"/>
                </a:lnTo>
                <a:lnTo>
                  <a:pt x="2463801" y="25400"/>
                </a:lnTo>
                <a:lnTo>
                  <a:pt x="2489201" y="25400"/>
                </a:lnTo>
                <a:lnTo>
                  <a:pt x="2514600" y="25400"/>
                </a:lnTo>
                <a:lnTo>
                  <a:pt x="2548467" y="25400"/>
                </a:lnTo>
                <a:lnTo>
                  <a:pt x="2573867" y="25400"/>
                </a:lnTo>
                <a:lnTo>
                  <a:pt x="2607734" y="25400"/>
                </a:lnTo>
                <a:lnTo>
                  <a:pt x="2633134" y="25400"/>
                </a:lnTo>
                <a:lnTo>
                  <a:pt x="2667000" y="25400"/>
                </a:lnTo>
                <a:lnTo>
                  <a:pt x="2692401" y="25400"/>
                </a:lnTo>
                <a:lnTo>
                  <a:pt x="2717801" y="25400"/>
                </a:lnTo>
                <a:lnTo>
                  <a:pt x="2743200" y="25400"/>
                </a:lnTo>
                <a:lnTo>
                  <a:pt x="2777067" y="25400"/>
                </a:lnTo>
                <a:lnTo>
                  <a:pt x="2794001" y="25400"/>
                </a:lnTo>
                <a:lnTo>
                  <a:pt x="2827868" y="25400"/>
                </a:lnTo>
                <a:lnTo>
                  <a:pt x="2853267" y="25400"/>
                </a:lnTo>
                <a:lnTo>
                  <a:pt x="2878667" y="25400"/>
                </a:lnTo>
                <a:lnTo>
                  <a:pt x="2904068" y="25400"/>
                </a:lnTo>
                <a:lnTo>
                  <a:pt x="2937934" y="25400"/>
                </a:lnTo>
                <a:lnTo>
                  <a:pt x="2954868" y="25400"/>
                </a:lnTo>
                <a:lnTo>
                  <a:pt x="2988734" y="25400"/>
                </a:lnTo>
                <a:lnTo>
                  <a:pt x="3014134" y="25400"/>
                </a:lnTo>
                <a:lnTo>
                  <a:pt x="3039534" y="25400"/>
                </a:lnTo>
                <a:lnTo>
                  <a:pt x="3064934" y="25400"/>
                </a:lnTo>
                <a:lnTo>
                  <a:pt x="3090334" y="25400"/>
                </a:lnTo>
                <a:lnTo>
                  <a:pt x="3107268" y="25400"/>
                </a:lnTo>
                <a:lnTo>
                  <a:pt x="3132668" y="25400"/>
                </a:lnTo>
                <a:lnTo>
                  <a:pt x="3158067" y="25400"/>
                </a:lnTo>
                <a:lnTo>
                  <a:pt x="3175001" y="25400"/>
                </a:lnTo>
                <a:lnTo>
                  <a:pt x="3200400" y="16934"/>
                </a:lnTo>
                <a:lnTo>
                  <a:pt x="3225800" y="16934"/>
                </a:lnTo>
                <a:lnTo>
                  <a:pt x="3242734" y="16934"/>
                </a:lnTo>
                <a:lnTo>
                  <a:pt x="3268134" y="16934"/>
                </a:lnTo>
                <a:lnTo>
                  <a:pt x="3285068" y="16934"/>
                </a:lnTo>
                <a:lnTo>
                  <a:pt x="3310467" y="16934"/>
                </a:lnTo>
                <a:lnTo>
                  <a:pt x="3327401" y="16934"/>
                </a:lnTo>
                <a:lnTo>
                  <a:pt x="3344334" y="16934"/>
                </a:lnTo>
                <a:lnTo>
                  <a:pt x="3369734" y="16934"/>
                </a:lnTo>
                <a:lnTo>
                  <a:pt x="3386667" y="16934"/>
                </a:lnTo>
                <a:lnTo>
                  <a:pt x="3403601" y="16934"/>
                </a:lnTo>
                <a:lnTo>
                  <a:pt x="3420534" y="16934"/>
                </a:lnTo>
                <a:lnTo>
                  <a:pt x="3437468" y="16934"/>
                </a:lnTo>
                <a:lnTo>
                  <a:pt x="3454400" y="16934"/>
                </a:lnTo>
                <a:lnTo>
                  <a:pt x="3471334" y="8467"/>
                </a:lnTo>
                <a:lnTo>
                  <a:pt x="3479801" y="8467"/>
                </a:lnTo>
                <a:lnTo>
                  <a:pt x="3496734" y="8467"/>
                </a:lnTo>
                <a:lnTo>
                  <a:pt x="3505200" y="8467"/>
                </a:lnTo>
                <a:lnTo>
                  <a:pt x="3522134" y="8467"/>
                </a:lnTo>
                <a:lnTo>
                  <a:pt x="3539067" y="8467"/>
                </a:lnTo>
                <a:lnTo>
                  <a:pt x="3547534" y="8467"/>
                </a:lnTo>
                <a:lnTo>
                  <a:pt x="3556001" y="8467"/>
                </a:lnTo>
                <a:lnTo>
                  <a:pt x="3572934" y="8467"/>
                </a:lnTo>
                <a:lnTo>
                  <a:pt x="3581400" y="8467"/>
                </a:lnTo>
                <a:lnTo>
                  <a:pt x="3589868" y="8467"/>
                </a:lnTo>
                <a:lnTo>
                  <a:pt x="3598334" y="8467"/>
                </a:lnTo>
                <a:lnTo>
                  <a:pt x="3606800" y="0"/>
                </a:lnTo>
                <a:lnTo>
                  <a:pt x="3615267" y="0"/>
                </a:lnTo>
                <a:lnTo>
                  <a:pt x="3615267" y="0"/>
                </a:lnTo>
                <a:lnTo>
                  <a:pt x="3623734" y="0"/>
                </a:lnTo>
                <a:lnTo>
                  <a:pt x="3623734" y="0"/>
                </a:lnTo>
                <a:lnTo>
                  <a:pt x="3632201" y="0"/>
                </a:lnTo>
                <a:lnTo>
                  <a:pt x="3640668" y="0"/>
                </a:lnTo>
                <a:lnTo>
                  <a:pt x="3640668" y="0"/>
                </a:lnTo>
                <a:lnTo>
                  <a:pt x="3640668" y="0"/>
                </a:lnTo>
                <a:lnTo>
                  <a:pt x="3649134" y="0"/>
                </a:lnTo>
                <a:lnTo>
                  <a:pt x="3649134" y="0"/>
                </a:lnTo>
                <a:lnTo>
                  <a:pt x="3649134" y="0"/>
                </a:lnTo>
                <a:lnTo>
                  <a:pt x="3649134" y="0"/>
                </a:lnTo>
                <a:lnTo>
                  <a:pt x="3649134" y="0"/>
                </a:lnTo>
                <a:lnTo>
                  <a:pt x="3657600" y="0"/>
                </a:lnTo>
                <a:lnTo>
                  <a:pt x="3657600" y="0"/>
                </a:lnTo>
                <a:lnTo>
                  <a:pt x="3657600" y="0"/>
                </a:lnTo>
                <a:lnTo>
                  <a:pt x="3657600" y="0"/>
                </a:lnTo>
                <a:lnTo>
                  <a:pt x="3657600" y="0"/>
                </a:lnTo>
                <a:lnTo>
                  <a:pt x="3657600" y="0"/>
                </a:lnTo>
                <a:lnTo>
                  <a:pt x="3657600" y="0"/>
                </a:lnTo>
                <a:lnTo>
                  <a:pt x="3649134" y="0"/>
                </a:lnTo>
                <a:lnTo>
                  <a:pt x="36491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8534400" y="2413000"/>
            <a:ext cx="1" cy="8468"/>
          </a:xfrm>
          <a:custGeom>
            <a:avLst/>
            <a:gdLst/>
            <a:ahLst/>
            <a:cxnLst/>
            <a:rect l="0" t="0" r="0" b="0"/>
            <a:pathLst>
              <a:path w="1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8458200" y="2413000"/>
            <a:ext cx="59268" cy="2201334"/>
          </a:xfrm>
          <a:custGeom>
            <a:avLst/>
            <a:gdLst/>
            <a:ahLst/>
            <a:cxnLst/>
            <a:rect l="0" t="0" r="0" b="0"/>
            <a:pathLst>
              <a:path w="59268" h="2201334">
                <a:moveTo>
                  <a:pt x="59267" y="0"/>
                </a:moveTo>
                <a:lnTo>
                  <a:pt x="59267" y="0"/>
                </a:lnTo>
                <a:lnTo>
                  <a:pt x="59267" y="0"/>
                </a:lnTo>
                <a:lnTo>
                  <a:pt x="59267" y="0"/>
                </a:lnTo>
                <a:lnTo>
                  <a:pt x="59267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8467"/>
                </a:lnTo>
                <a:lnTo>
                  <a:pt x="50800" y="8467"/>
                </a:lnTo>
                <a:lnTo>
                  <a:pt x="50800" y="8467"/>
                </a:lnTo>
                <a:lnTo>
                  <a:pt x="50800" y="8467"/>
                </a:lnTo>
                <a:lnTo>
                  <a:pt x="42334" y="8467"/>
                </a:lnTo>
                <a:lnTo>
                  <a:pt x="42334" y="8467"/>
                </a:lnTo>
                <a:lnTo>
                  <a:pt x="42334" y="16933"/>
                </a:lnTo>
                <a:lnTo>
                  <a:pt x="42334" y="16933"/>
                </a:lnTo>
                <a:lnTo>
                  <a:pt x="42334" y="16933"/>
                </a:lnTo>
                <a:lnTo>
                  <a:pt x="42334" y="16933"/>
                </a:lnTo>
                <a:lnTo>
                  <a:pt x="42334" y="16933"/>
                </a:lnTo>
                <a:lnTo>
                  <a:pt x="33866" y="16933"/>
                </a:lnTo>
                <a:lnTo>
                  <a:pt x="33866" y="16933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33867"/>
                </a:lnTo>
                <a:lnTo>
                  <a:pt x="33866" y="33867"/>
                </a:lnTo>
                <a:lnTo>
                  <a:pt x="33866" y="42333"/>
                </a:lnTo>
                <a:lnTo>
                  <a:pt x="33866" y="42333"/>
                </a:lnTo>
                <a:lnTo>
                  <a:pt x="25400" y="50800"/>
                </a:lnTo>
                <a:lnTo>
                  <a:pt x="25400" y="59267"/>
                </a:lnTo>
                <a:lnTo>
                  <a:pt x="25400" y="67733"/>
                </a:lnTo>
                <a:lnTo>
                  <a:pt x="25400" y="76200"/>
                </a:lnTo>
                <a:lnTo>
                  <a:pt x="25400" y="84667"/>
                </a:lnTo>
                <a:lnTo>
                  <a:pt x="16933" y="93133"/>
                </a:lnTo>
                <a:lnTo>
                  <a:pt x="16933" y="101600"/>
                </a:lnTo>
                <a:lnTo>
                  <a:pt x="25400" y="110067"/>
                </a:lnTo>
                <a:lnTo>
                  <a:pt x="16933" y="118533"/>
                </a:lnTo>
                <a:lnTo>
                  <a:pt x="16933" y="135467"/>
                </a:lnTo>
                <a:lnTo>
                  <a:pt x="16933" y="143933"/>
                </a:lnTo>
                <a:lnTo>
                  <a:pt x="16933" y="160867"/>
                </a:lnTo>
                <a:lnTo>
                  <a:pt x="16933" y="169333"/>
                </a:lnTo>
                <a:lnTo>
                  <a:pt x="16933" y="186267"/>
                </a:lnTo>
                <a:lnTo>
                  <a:pt x="16933" y="194733"/>
                </a:lnTo>
                <a:lnTo>
                  <a:pt x="16933" y="211667"/>
                </a:lnTo>
                <a:lnTo>
                  <a:pt x="16933" y="220133"/>
                </a:lnTo>
                <a:lnTo>
                  <a:pt x="16933" y="237067"/>
                </a:lnTo>
                <a:lnTo>
                  <a:pt x="16933" y="254000"/>
                </a:lnTo>
                <a:lnTo>
                  <a:pt x="16933" y="262467"/>
                </a:lnTo>
                <a:lnTo>
                  <a:pt x="16933" y="279400"/>
                </a:lnTo>
                <a:lnTo>
                  <a:pt x="16933" y="296333"/>
                </a:lnTo>
                <a:lnTo>
                  <a:pt x="16933" y="313267"/>
                </a:lnTo>
                <a:lnTo>
                  <a:pt x="16933" y="330200"/>
                </a:lnTo>
                <a:lnTo>
                  <a:pt x="16933" y="347133"/>
                </a:lnTo>
                <a:lnTo>
                  <a:pt x="16933" y="372533"/>
                </a:lnTo>
                <a:lnTo>
                  <a:pt x="16933" y="389467"/>
                </a:lnTo>
                <a:lnTo>
                  <a:pt x="16933" y="406400"/>
                </a:lnTo>
                <a:lnTo>
                  <a:pt x="16933" y="431800"/>
                </a:lnTo>
                <a:lnTo>
                  <a:pt x="16933" y="448733"/>
                </a:lnTo>
                <a:lnTo>
                  <a:pt x="16933" y="474133"/>
                </a:lnTo>
                <a:lnTo>
                  <a:pt x="16933" y="491067"/>
                </a:lnTo>
                <a:lnTo>
                  <a:pt x="16933" y="508000"/>
                </a:lnTo>
                <a:lnTo>
                  <a:pt x="16933" y="533400"/>
                </a:lnTo>
                <a:lnTo>
                  <a:pt x="16933" y="550333"/>
                </a:lnTo>
                <a:lnTo>
                  <a:pt x="16933" y="575733"/>
                </a:lnTo>
                <a:lnTo>
                  <a:pt x="16933" y="601133"/>
                </a:lnTo>
                <a:lnTo>
                  <a:pt x="16933" y="618067"/>
                </a:lnTo>
                <a:lnTo>
                  <a:pt x="16933" y="643467"/>
                </a:lnTo>
                <a:lnTo>
                  <a:pt x="16933" y="668867"/>
                </a:lnTo>
                <a:lnTo>
                  <a:pt x="25400" y="694267"/>
                </a:lnTo>
                <a:lnTo>
                  <a:pt x="16933" y="719667"/>
                </a:lnTo>
                <a:lnTo>
                  <a:pt x="16933" y="736600"/>
                </a:lnTo>
                <a:lnTo>
                  <a:pt x="16933" y="762000"/>
                </a:lnTo>
                <a:lnTo>
                  <a:pt x="16933" y="787400"/>
                </a:lnTo>
                <a:lnTo>
                  <a:pt x="16933" y="812800"/>
                </a:lnTo>
                <a:lnTo>
                  <a:pt x="16933" y="838200"/>
                </a:lnTo>
                <a:lnTo>
                  <a:pt x="16933" y="863600"/>
                </a:lnTo>
                <a:lnTo>
                  <a:pt x="16933" y="889000"/>
                </a:lnTo>
                <a:lnTo>
                  <a:pt x="16933" y="905933"/>
                </a:lnTo>
                <a:lnTo>
                  <a:pt x="16933" y="931333"/>
                </a:lnTo>
                <a:lnTo>
                  <a:pt x="25400" y="965200"/>
                </a:lnTo>
                <a:lnTo>
                  <a:pt x="25400" y="990600"/>
                </a:lnTo>
                <a:lnTo>
                  <a:pt x="25400" y="1016000"/>
                </a:lnTo>
                <a:lnTo>
                  <a:pt x="25400" y="1041400"/>
                </a:lnTo>
                <a:lnTo>
                  <a:pt x="25400" y="1066800"/>
                </a:lnTo>
                <a:lnTo>
                  <a:pt x="25400" y="1092200"/>
                </a:lnTo>
                <a:lnTo>
                  <a:pt x="25400" y="1117600"/>
                </a:lnTo>
                <a:lnTo>
                  <a:pt x="33866" y="1143000"/>
                </a:lnTo>
                <a:lnTo>
                  <a:pt x="33866" y="1168400"/>
                </a:lnTo>
                <a:lnTo>
                  <a:pt x="33866" y="1202267"/>
                </a:lnTo>
                <a:lnTo>
                  <a:pt x="33866" y="1227667"/>
                </a:lnTo>
                <a:lnTo>
                  <a:pt x="33866" y="1253067"/>
                </a:lnTo>
                <a:lnTo>
                  <a:pt x="33866" y="1278467"/>
                </a:lnTo>
                <a:lnTo>
                  <a:pt x="33866" y="1303867"/>
                </a:lnTo>
                <a:lnTo>
                  <a:pt x="33866" y="1337733"/>
                </a:lnTo>
                <a:lnTo>
                  <a:pt x="33866" y="1363133"/>
                </a:lnTo>
                <a:lnTo>
                  <a:pt x="33866" y="1388533"/>
                </a:lnTo>
                <a:lnTo>
                  <a:pt x="25400" y="1413933"/>
                </a:lnTo>
                <a:lnTo>
                  <a:pt x="25400" y="1439333"/>
                </a:lnTo>
                <a:lnTo>
                  <a:pt x="25400" y="1473200"/>
                </a:lnTo>
                <a:lnTo>
                  <a:pt x="25400" y="1498600"/>
                </a:lnTo>
                <a:lnTo>
                  <a:pt x="25400" y="1524000"/>
                </a:lnTo>
                <a:lnTo>
                  <a:pt x="25400" y="1549400"/>
                </a:lnTo>
                <a:lnTo>
                  <a:pt x="16933" y="1574800"/>
                </a:lnTo>
                <a:lnTo>
                  <a:pt x="16933" y="1600200"/>
                </a:lnTo>
                <a:lnTo>
                  <a:pt x="16933" y="1625600"/>
                </a:lnTo>
                <a:lnTo>
                  <a:pt x="16933" y="1651000"/>
                </a:lnTo>
                <a:lnTo>
                  <a:pt x="8467" y="1676400"/>
                </a:lnTo>
                <a:lnTo>
                  <a:pt x="8467" y="1701800"/>
                </a:lnTo>
                <a:lnTo>
                  <a:pt x="8467" y="1727200"/>
                </a:lnTo>
                <a:lnTo>
                  <a:pt x="8467" y="1752600"/>
                </a:lnTo>
                <a:lnTo>
                  <a:pt x="8467" y="1778000"/>
                </a:lnTo>
                <a:lnTo>
                  <a:pt x="0" y="1794933"/>
                </a:lnTo>
                <a:lnTo>
                  <a:pt x="0" y="1820333"/>
                </a:lnTo>
                <a:lnTo>
                  <a:pt x="0" y="1837267"/>
                </a:lnTo>
                <a:lnTo>
                  <a:pt x="8467" y="1862667"/>
                </a:lnTo>
                <a:lnTo>
                  <a:pt x="8467" y="1879600"/>
                </a:lnTo>
                <a:lnTo>
                  <a:pt x="8467" y="1896533"/>
                </a:lnTo>
                <a:lnTo>
                  <a:pt x="8467" y="1913467"/>
                </a:lnTo>
                <a:lnTo>
                  <a:pt x="8467" y="1930400"/>
                </a:lnTo>
                <a:lnTo>
                  <a:pt x="8467" y="1947333"/>
                </a:lnTo>
                <a:lnTo>
                  <a:pt x="8467" y="1964267"/>
                </a:lnTo>
                <a:lnTo>
                  <a:pt x="8467" y="1981200"/>
                </a:lnTo>
                <a:lnTo>
                  <a:pt x="8467" y="1998133"/>
                </a:lnTo>
                <a:lnTo>
                  <a:pt x="8467" y="2015067"/>
                </a:lnTo>
                <a:lnTo>
                  <a:pt x="8467" y="2023533"/>
                </a:lnTo>
                <a:lnTo>
                  <a:pt x="8467" y="2040467"/>
                </a:lnTo>
                <a:lnTo>
                  <a:pt x="8467" y="2048933"/>
                </a:lnTo>
                <a:lnTo>
                  <a:pt x="8467" y="2057400"/>
                </a:lnTo>
                <a:lnTo>
                  <a:pt x="8467" y="2074333"/>
                </a:lnTo>
                <a:lnTo>
                  <a:pt x="8467" y="2082800"/>
                </a:lnTo>
                <a:lnTo>
                  <a:pt x="8467" y="2091267"/>
                </a:lnTo>
                <a:lnTo>
                  <a:pt x="8467" y="2108200"/>
                </a:lnTo>
                <a:lnTo>
                  <a:pt x="8467" y="2116667"/>
                </a:lnTo>
                <a:lnTo>
                  <a:pt x="8467" y="2125133"/>
                </a:lnTo>
                <a:lnTo>
                  <a:pt x="8467" y="2133600"/>
                </a:lnTo>
                <a:lnTo>
                  <a:pt x="8467" y="2142067"/>
                </a:lnTo>
                <a:lnTo>
                  <a:pt x="8467" y="2150533"/>
                </a:lnTo>
                <a:lnTo>
                  <a:pt x="8467" y="2159000"/>
                </a:lnTo>
                <a:lnTo>
                  <a:pt x="8467" y="2167467"/>
                </a:lnTo>
                <a:lnTo>
                  <a:pt x="8467" y="2175933"/>
                </a:lnTo>
                <a:lnTo>
                  <a:pt x="8467" y="2184400"/>
                </a:lnTo>
                <a:lnTo>
                  <a:pt x="8467" y="2184400"/>
                </a:lnTo>
                <a:lnTo>
                  <a:pt x="8467" y="2192867"/>
                </a:lnTo>
                <a:lnTo>
                  <a:pt x="8467" y="2192867"/>
                </a:lnTo>
                <a:lnTo>
                  <a:pt x="8467" y="2201333"/>
                </a:lnTo>
                <a:lnTo>
                  <a:pt x="8467" y="2201333"/>
                </a:lnTo>
                <a:lnTo>
                  <a:pt x="8467" y="2201333"/>
                </a:lnTo>
                <a:lnTo>
                  <a:pt x="8467" y="2201333"/>
                </a:lnTo>
                <a:lnTo>
                  <a:pt x="8467" y="2201333"/>
                </a:lnTo>
                <a:lnTo>
                  <a:pt x="8467" y="2201333"/>
                </a:lnTo>
                <a:lnTo>
                  <a:pt x="8467" y="2201333"/>
                </a:lnTo>
                <a:lnTo>
                  <a:pt x="8467" y="2201333"/>
                </a:lnTo>
                <a:lnTo>
                  <a:pt x="8467" y="2201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9804400" y="3454400"/>
            <a:ext cx="127001" cy="101601"/>
          </a:xfrm>
          <a:custGeom>
            <a:avLst/>
            <a:gdLst/>
            <a:ahLst/>
            <a:cxnLst/>
            <a:rect l="0" t="0" r="0" b="0"/>
            <a:pathLst>
              <a:path w="127001" h="101601">
                <a:moveTo>
                  <a:pt x="25400" y="8467"/>
                </a:moveTo>
                <a:lnTo>
                  <a:pt x="16933" y="8467"/>
                </a:lnTo>
                <a:lnTo>
                  <a:pt x="16933" y="8467"/>
                </a:lnTo>
                <a:lnTo>
                  <a:pt x="8466" y="16933"/>
                </a:lnTo>
                <a:lnTo>
                  <a:pt x="8466" y="16933"/>
                </a:lnTo>
                <a:lnTo>
                  <a:pt x="0" y="25400"/>
                </a:lnTo>
                <a:lnTo>
                  <a:pt x="0" y="25400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42333"/>
                </a:lnTo>
                <a:lnTo>
                  <a:pt x="0" y="50800"/>
                </a:lnTo>
                <a:lnTo>
                  <a:pt x="8466" y="59267"/>
                </a:lnTo>
                <a:lnTo>
                  <a:pt x="8466" y="59267"/>
                </a:lnTo>
                <a:lnTo>
                  <a:pt x="16933" y="67733"/>
                </a:lnTo>
                <a:lnTo>
                  <a:pt x="25400" y="76200"/>
                </a:lnTo>
                <a:lnTo>
                  <a:pt x="33867" y="76200"/>
                </a:lnTo>
                <a:lnTo>
                  <a:pt x="50800" y="84667"/>
                </a:lnTo>
                <a:lnTo>
                  <a:pt x="59266" y="84667"/>
                </a:lnTo>
                <a:lnTo>
                  <a:pt x="67734" y="84667"/>
                </a:lnTo>
                <a:lnTo>
                  <a:pt x="76200" y="84667"/>
                </a:lnTo>
                <a:lnTo>
                  <a:pt x="93133" y="84667"/>
                </a:lnTo>
                <a:lnTo>
                  <a:pt x="101600" y="76200"/>
                </a:lnTo>
                <a:lnTo>
                  <a:pt x="110067" y="76200"/>
                </a:lnTo>
                <a:lnTo>
                  <a:pt x="118534" y="67733"/>
                </a:lnTo>
                <a:lnTo>
                  <a:pt x="118534" y="59267"/>
                </a:lnTo>
                <a:lnTo>
                  <a:pt x="127000" y="50800"/>
                </a:lnTo>
                <a:lnTo>
                  <a:pt x="127000" y="42333"/>
                </a:lnTo>
                <a:lnTo>
                  <a:pt x="127000" y="33867"/>
                </a:lnTo>
                <a:lnTo>
                  <a:pt x="127000" y="25400"/>
                </a:lnTo>
                <a:lnTo>
                  <a:pt x="127000" y="16933"/>
                </a:lnTo>
                <a:lnTo>
                  <a:pt x="118534" y="8467"/>
                </a:lnTo>
                <a:lnTo>
                  <a:pt x="110067" y="8467"/>
                </a:lnTo>
                <a:lnTo>
                  <a:pt x="110067" y="0"/>
                </a:lnTo>
                <a:lnTo>
                  <a:pt x="101600" y="0"/>
                </a:lnTo>
                <a:lnTo>
                  <a:pt x="84666" y="0"/>
                </a:lnTo>
                <a:lnTo>
                  <a:pt x="76200" y="0"/>
                </a:lnTo>
                <a:lnTo>
                  <a:pt x="67734" y="0"/>
                </a:lnTo>
                <a:lnTo>
                  <a:pt x="59266" y="0"/>
                </a:lnTo>
                <a:lnTo>
                  <a:pt x="50800" y="8467"/>
                </a:lnTo>
                <a:lnTo>
                  <a:pt x="33867" y="16933"/>
                </a:lnTo>
                <a:lnTo>
                  <a:pt x="25400" y="25400"/>
                </a:lnTo>
                <a:lnTo>
                  <a:pt x="25400" y="33867"/>
                </a:lnTo>
                <a:lnTo>
                  <a:pt x="25400" y="42333"/>
                </a:lnTo>
                <a:lnTo>
                  <a:pt x="16933" y="50800"/>
                </a:lnTo>
                <a:lnTo>
                  <a:pt x="16933" y="59267"/>
                </a:lnTo>
                <a:lnTo>
                  <a:pt x="25400" y="67733"/>
                </a:lnTo>
                <a:lnTo>
                  <a:pt x="25400" y="76200"/>
                </a:lnTo>
                <a:lnTo>
                  <a:pt x="33867" y="84667"/>
                </a:lnTo>
                <a:lnTo>
                  <a:pt x="42334" y="93133"/>
                </a:lnTo>
                <a:lnTo>
                  <a:pt x="50800" y="93133"/>
                </a:lnTo>
                <a:lnTo>
                  <a:pt x="67734" y="101600"/>
                </a:lnTo>
                <a:lnTo>
                  <a:pt x="76200" y="101600"/>
                </a:lnTo>
                <a:lnTo>
                  <a:pt x="84666" y="101600"/>
                </a:lnTo>
                <a:lnTo>
                  <a:pt x="93133" y="101600"/>
                </a:lnTo>
                <a:lnTo>
                  <a:pt x="101600" y="93133"/>
                </a:lnTo>
                <a:lnTo>
                  <a:pt x="110067" y="93133"/>
                </a:lnTo>
                <a:lnTo>
                  <a:pt x="118534" y="84667"/>
                </a:lnTo>
                <a:lnTo>
                  <a:pt x="118534" y="76200"/>
                </a:lnTo>
                <a:lnTo>
                  <a:pt x="127000" y="59267"/>
                </a:lnTo>
                <a:lnTo>
                  <a:pt x="127000" y="50800"/>
                </a:lnTo>
                <a:lnTo>
                  <a:pt x="127000" y="42333"/>
                </a:lnTo>
                <a:lnTo>
                  <a:pt x="118534" y="33867"/>
                </a:lnTo>
                <a:lnTo>
                  <a:pt x="118534" y="25400"/>
                </a:lnTo>
                <a:lnTo>
                  <a:pt x="110067" y="16933"/>
                </a:lnTo>
                <a:lnTo>
                  <a:pt x="110067" y="8467"/>
                </a:lnTo>
                <a:lnTo>
                  <a:pt x="101600" y="8467"/>
                </a:lnTo>
                <a:lnTo>
                  <a:pt x="84666" y="8467"/>
                </a:lnTo>
                <a:lnTo>
                  <a:pt x="76200" y="8467"/>
                </a:lnTo>
                <a:lnTo>
                  <a:pt x="67734" y="8467"/>
                </a:lnTo>
                <a:lnTo>
                  <a:pt x="59266" y="16933"/>
                </a:lnTo>
                <a:lnTo>
                  <a:pt x="50800" y="25400"/>
                </a:lnTo>
                <a:lnTo>
                  <a:pt x="42334" y="33867"/>
                </a:lnTo>
                <a:lnTo>
                  <a:pt x="42334" y="42333"/>
                </a:lnTo>
                <a:lnTo>
                  <a:pt x="42334" y="59267"/>
                </a:lnTo>
                <a:lnTo>
                  <a:pt x="50800" y="67733"/>
                </a:lnTo>
                <a:lnTo>
                  <a:pt x="50800" y="76200"/>
                </a:lnTo>
                <a:lnTo>
                  <a:pt x="59266" y="76200"/>
                </a:lnTo>
                <a:lnTo>
                  <a:pt x="67734" y="84667"/>
                </a:lnTo>
                <a:lnTo>
                  <a:pt x="76200" y="93133"/>
                </a:lnTo>
                <a:lnTo>
                  <a:pt x="84666" y="93133"/>
                </a:lnTo>
                <a:lnTo>
                  <a:pt x="93133" y="93133"/>
                </a:lnTo>
                <a:lnTo>
                  <a:pt x="101600" y="93133"/>
                </a:lnTo>
                <a:lnTo>
                  <a:pt x="110067" y="84667"/>
                </a:lnTo>
                <a:lnTo>
                  <a:pt x="110067" y="76200"/>
                </a:lnTo>
                <a:lnTo>
                  <a:pt x="118534" y="76200"/>
                </a:lnTo>
                <a:lnTo>
                  <a:pt x="118534" y="59267"/>
                </a:lnTo>
                <a:lnTo>
                  <a:pt x="118534" y="50800"/>
                </a:lnTo>
                <a:lnTo>
                  <a:pt x="118534" y="42333"/>
                </a:lnTo>
                <a:lnTo>
                  <a:pt x="110067" y="25400"/>
                </a:lnTo>
                <a:lnTo>
                  <a:pt x="110067" y="16933"/>
                </a:lnTo>
                <a:lnTo>
                  <a:pt x="101600" y="8467"/>
                </a:lnTo>
                <a:lnTo>
                  <a:pt x="93133" y="8467"/>
                </a:lnTo>
                <a:lnTo>
                  <a:pt x="84666" y="0"/>
                </a:lnTo>
                <a:lnTo>
                  <a:pt x="76200" y="0"/>
                </a:lnTo>
                <a:lnTo>
                  <a:pt x="67734" y="0"/>
                </a:lnTo>
                <a:lnTo>
                  <a:pt x="59266" y="8467"/>
                </a:lnTo>
                <a:lnTo>
                  <a:pt x="50800" y="16933"/>
                </a:lnTo>
                <a:lnTo>
                  <a:pt x="50800" y="16933"/>
                </a:lnTo>
                <a:lnTo>
                  <a:pt x="42334" y="33867"/>
                </a:lnTo>
                <a:lnTo>
                  <a:pt x="33867" y="33867"/>
                </a:lnTo>
                <a:lnTo>
                  <a:pt x="33867" y="42333"/>
                </a:lnTo>
                <a:lnTo>
                  <a:pt x="33867" y="50800"/>
                </a:lnTo>
                <a:lnTo>
                  <a:pt x="33867" y="59267"/>
                </a:lnTo>
                <a:lnTo>
                  <a:pt x="42334" y="67733"/>
                </a:lnTo>
                <a:lnTo>
                  <a:pt x="42334" y="76200"/>
                </a:lnTo>
                <a:lnTo>
                  <a:pt x="50800" y="84667"/>
                </a:lnTo>
                <a:lnTo>
                  <a:pt x="59266" y="93133"/>
                </a:lnTo>
                <a:lnTo>
                  <a:pt x="59266" y="93133"/>
                </a:lnTo>
                <a:lnTo>
                  <a:pt x="67734" y="93133"/>
                </a:lnTo>
                <a:lnTo>
                  <a:pt x="76200" y="101600"/>
                </a:lnTo>
                <a:lnTo>
                  <a:pt x="84666" y="101600"/>
                </a:lnTo>
                <a:lnTo>
                  <a:pt x="84666" y="101600"/>
                </a:lnTo>
                <a:lnTo>
                  <a:pt x="84666" y="101600"/>
                </a:lnTo>
                <a:lnTo>
                  <a:pt x="84666" y="93133"/>
                </a:lnTo>
                <a:lnTo>
                  <a:pt x="84666" y="931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9906000" y="3623733"/>
            <a:ext cx="8468" cy="143935"/>
          </a:xfrm>
          <a:custGeom>
            <a:avLst/>
            <a:gdLst/>
            <a:ahLst/>
            <a:cxnLst/>
            <a:rect l="0" t="0" r="0" b="0"/>
            <a:pathLst>
              <a:path w="8468" h="1439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16934"/>
                </a:lnTo>
                <a:lnTo>
                  <a:pt x="0" y="25400"/>
                </a:lnTo>
                <a:lnTo>
                  <a:pt x="0" y="33867"/>
                </a:lnTo>
                <a:lnTo>
                  <a:pt x="0" y="50800"/>
                </a:lnTo>
                <a:lnTo>
                  <a:pt x="8467" y="59267"/>
                </a:lnTo>
                <a:lnTo>
                  <a:pt x="8467" y="76200"/>
                </a:lnTo>
                <a:lnTo>
                  <a:pt x="8467" y="84667"/>
                </a:lnTo>
                <a:lnTo>
                  <a:pt x="8467" y="101600"/>
                </a:lnTo>
                <a:lnTo>
                  <a:pt x="8467" y="110067"/>
                </a:lnTo>
                <a:lnTo>
                  <a:pt x="8467" y="118534"/>
                </a:lnTo>
                <a:lnTo>
                  <a:pt x="8467" y="127000"/>
                </a:lnTo>
                <a:lnTo>
                  <a:pt x="8467" y="127000"/>
                </a:lnTo>
                <a:lnTo>
                  <a:pt x="8467" y="135467"/>
                </a:lnTo>
                <a:lnTo>
                  <a:pt x="8467" y="135467"/>
                </a:lnTo>
                <a:lnTo>
                  <a:pt x="8467" y="143934"/>
                </a:lnTo>
                <a:lnTo>
                  <a:pt x="8467" y="143934"/>
                </a:lnTo>
                <a:lnTo>
                  <a:pt x="8467" y="135467"/>
                </a:lnTo>
                <a:lnTo>
                  <a:pt x="8467" y="135467"/>
                </a:lnTo>
                <a:lnTo>
                  <a:pt x="0" y="127000"/>
                </a:lnTo>
                <a:lnTo>
                  <a:pt x="0" y="118534"/>
                </a:lnTo>
                <a:lnTo>
                  <a:pt x="0" y="118534"/>
                </a:lnTo>
                <a:lnTo>
                  <a:pt x="0" y="101600"/>
                </a:lnTo>
                <a:lnTo>
                  <a:pt x="0" y="101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9889066" y="3598333"/>
            <a:ext cx="127001" cy="25401"/>
          </a:xfrm>
          <a:custGeom>
            <a:avLst/>
            <a:gdLst/>
            <a:ahLst/>
            <a:cxnLst/>
            <a:rect l="0" t="0" r="0" b="0"/>
            <a:pathLst>
              <a:path w="127001" h="25401">
                <a:moveTo>
                  <a:pt x="0" y="25400"/>
                </a:moveTo>
                <a:lnTo>
                  <a:pt x="0" y="16934"/>
                </a:lnTo>
                <a:lnTo>
                  <a:pt x="0" y="16934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4" y="0"/>
                </a:lnTo>
                <a:lnTo>
                  <a:pt x="25401" y="0"/>
                </a:lnTo>
                <a:lnTo>
                  <a:pt x="33868" y="0"/>
                </a:lnTo>
                <a:lnTo>
                  <a:pt x="42334" y="0"/>
                </a:lnTo>
                <a:lnTo>
                  <a:pt x="50800" y="0"/>
                </a:lnTo>
                <a:lnTo>
                  <a:pt x="67734" y="0"/>
                </a:lnTo>
                <a:lnTo>
                  <a:pt x="76200" y="0"/>
                </a:lnTo>
                <a:lnTo>
                  <a:pt x="93134" y="0"/>
                </a:lnTo>
                <a:lnTo>
                  <a:pt x="101601" y="0"/>
                </a:lnTo>
                <a:lnTo>
                  <a:pt x="110068" y="0"/>
                </a:lnTo>
                <a:lnTo>
                  <a:pt x="118534" y="0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18534" y="8467"/>
                </a:lnTo>
                <a:lnTo>
                  <a:pt x="118534" y="8467"/>
                </a:lnTo>
                <a:lnTo>
                  <a:pt x="110068" y="16934"/>
                </a:lnTo>
                <a:lnTo>
                  <a:pt x="110068" y="169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4"/>
          <p:cNvSpPr/>
          <p:nvPr/>
        </p:nvSpPr>
        <p:spPr>
          <a:xfrm>
            <a:off x="9897533" y="3657600"/>
            <a:ext cx="110068" cy="25401"/>
          </a:xfrm>
          <a:custGeom>
            <a:avLst/>
            <a:gdLst/>
            <a:ahLst/>
            <a:cxnLst/>
            <a:rect l="0" t="0" r="0" b="0"/>
            <a:pathLst>
              <a:path w="110068" h="25401">
                <a:moveTo>
                  <a:pt x="16934" y="0"/>
                </a:move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7" y="25400"/>
                </a:lnTo>
                <a:lnTo>
                  <a:pt x="8467" y="25400"/>
                </a:lnTo>
                <a:lnTo>
                  <a:pt x="16934" y="25400"/>
                </a:lnTo>
                <a:lnTo>
                  <a:pt x="16934" y="25400"/>
                </a:lnTo>
                <a:lnTo>
                  <a:pt x="33867" y="25400"/>
                </a:lnTo>
                <a:lnTo>
                  <a:pt x="42333" y="25400"/>
                </a:lnTo>
                <a:lnTo>
                  <a:pt x="50801" y="25400"/>
                </a:lnTo>
                <a:lnTo>
                  <a:pt x="67733" y="25400"/>
                </a:lnTo>
                <a:lnTo>
                  <a:pt x="84667" y="16933"/>
                </a:lnTo>
                <a:lnTo>
                  <a:pt x="93134" y="16933"/>
                </a:lnTo>
                <a:lnTo>
                  <a:pt x="101601" y="16933"/>
                </a:lnTo>
                <a:lnTo>
                  <a:pt x="101601" y="16933"/>
                </a:lnTo>
                <a:lnTo>
                  <a:pt x="110067" y="16933"/>
                </a:lnTo>
                <a:lnTo>
                  <a:pt x="110067" y="16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5"/>
          <p:cNvSpPr/>
          <p:nvPr/>
        </p:nvSpPr>
        <p:spPr>
          <a:xfrm>
            <a:off x="9863666" y="3462867"/>
            <a:ext cx="42335" cy="42334"/>
          </a:xfrm>
          <a:custGeom>
            <a:avLst/>
            <a:gdLst/>
            <a:ahLst/>
            <a:cxnLst/>
            <a:rect l="0" t="0" r="0" b="0"/>
            <a:pathLst>
              <a:path w="42335" h="42334">
                <a:moveTo>
                  <a:pt x="25400" y="0"/>
                </a:moveTo>
                <a:lnTo>
                  <a:pt x="25400" y="0"/>
                </a:lnTo>
                <a:lnTo>
                  <a:pt x="25400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8466"/>
                </a:lnTo>
                <a:lnTo>
                  <a:pt x="16934" y="8466"/>
                </a:lnTo>
                <a:lnTo>
                  <a:pt x="8468" y="8466"/>
                </a:lnTo>
                <a:lnTo>
                  <a:pt x="8468" y="8466"/>
                </a:lnTo>
                <a:lnTo>
                  <a:pt x="8468" y="16933"/>
                </a:lnTo>
                <a:lnTo>
                  <a:pt x="8468" y="16933"/>
                </a:lnTo>
                <a:lnTo>
                  <a:pt x="8468" y="25400"/>
                </a:lnTo>
                <a:lnTo>
                  <a:pt x="8468" y="33866"/>
                </a:lnTo>
                <a:lnTo>
                  <a:pt x="16934" y="33866"/>
                </a:lnTo>
                <a:lnTo>
                  <a:pt x="16934" y="42333"/>
                </a:lnTo>
                <a:lnTo>
                  <a:pt x="16934" y="42333"/>
                </a:lnTo>
                <a:lnTo>
                  <a:pt x="25400" y="42333"/>
                </a:lnTo>
                <a:lnTo>
                  <a:pt x="25400" y="42333"/>
                </a:lnTo>
                <a:lnTo>
                  <a:pt x="33867" y="42333"/>
                </a:lnTo>
                <a:lnTo>
                  <a:pt x="33867" y="42333"/>
                </a:lnTo>
                <a:lnTo>
                  <a:pt x="42334" y="33866"/>
                </a:lnTo>
                <a:lnTo>
                  <a:pt x="42334" y="33866"/>
                </a:lnTo>
                <a:lnTo>
                  <a:pt x="42334" y="33866"/>
                </a:lnTo>
                <a:lnTo>
                  <a:pt x="42334" y="25400"/>
                </a:lnTo>
                <a:lnTo>
                  <a:pt x="42334" y="25400"/>
                </a:lnTo>
                <a:lnTo>
                  <a:pt x="42334" y="25400"/>
                </a:lnTo>
                <a:lnTo>
                  <a:pt x="33867" y="25400"/>
                </a:lnTo>
                <a:lnTo>
                  <a:pt x="33867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16934" y="25400"/>
                </a:lnTo>
                <a:lnTo>
                  <a:pt x="16934" y="25400"/>
                </a:lnTo>
                <a:lnTo>
                  <a:pt x="16934" y="25400"/>
                </a:lnTo>
                <a:lnTo>
                  <a:pt x="8468" y="25400"/>
                </a:lnTo>
                <a:lnTo>
                  <a:pt x="8468" y="25400"/>
                </a:lnTo>
                <a:lnTo>
                  <a:pt x="8468" y="33866"/>
                </a:lnTo>
                <a:lnTo>
                  <a:pt x="8468" y="33866"/>
                </a:lnTo>
                <a:lnTo>
                  <a:pt x="8468" y="33866"/>
                </a:lnTo>
                <a:lnTo>
                  <a:pt x="16934" y="42333"/>
                </a:lnTo>
                <a:lnTo>
                  <a:pt x="16934" y="42333"/>
                </a:lnTo>
                <a:lnTo>
                  <a:pt x="16934" y="42333"/>
                </a:lnTo>
                <a:lnTo>
                  <a:pt x="25400" y="42333"/>
                </a:lnTo>
                <a:lnTo>
                  <a:pt x="25400" y="42333"/>
                </a:lnTo>
                <a:lnTo>
                  <a:pt x="25400" y="42333"/>
                </a:lnTo>
                <a:lnTo>
                  <a:pt x="33867" y="42333"/>
                </a:lnTo>
                <a:lnTo>
                  <a:pt x="33867" y="42333"/>
                </a:lnTo>
                <a:lnTo>
                  <a:pt x="33867" y="42333"/>
                </a:lnTo>
                <a:lnTo>
                  <a:pt x="33867" y="33866"/>
                </a:lnTo>
                <a:lnTo>
                  <a:pt x="33867" y="33866"/>
                </a:lnTo>
                <a:lnTo>
                  <a:pt x="33867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16934" y="16933"/>
                </a:lnTo>
                <a:lnTo>
                  <a:pt x="16934" y="16933"/>
                </a:lnTo>
                <a:lnTo>
                  <a:pt x="8468" y="16933"/>
                </a:lnTo>
                <a:lnTo>
                  <a:pt x="8468" y="16933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8449733" y="3505200"/>
            <a:ext cx="59268" cy="76201"/>
          </a:xfrm>
          <a:custGeom>
            <a:avLst/>
            <a:gdLst/>
            <a:ahLst/>
            <a:cxnLst/>
            <a:rect l="0" t="0" r="0" b="0"/>
            <a:pathLst>
              <a:path w="59268" h="76201">
                <a:moveTo>
                  <a:pt x="42333" y="33867"/>
                </a:move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25400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33867"/>
                </a:lnTo>
                <a:lnTo>
                  <a:pt x="42333" y="33867"/>
                </a:lnTo>
                <a:lnTo>
                  <a:pt x="50801" y="33867"/>
                </a:lnTo>
                <a:lnTo>
                  <a:pt x="50801" y="33867"/>
                </a:lnTo>
                <a:lnTo>
                  <a:pt x="50801" y="42333"/>
                </a:lnTo>
                <a:lnTo>
                  <a:pt x="50801" y="42333"/>
                </a:lnTo>
                <a:lnTo>
                  <a:pt x="50801" y="42333"/>
                </a:lnTo>
                <a:lnTo>
                  <a:pt x="50801" y="42333"/>
                </a:lnTo>
                <a:lnTo>
                  <a:pt x="50801" y="42333"/>
                </a:lnTo>
                <a:lnTo>
                  <a:pt x="50801" y="42333"/>
                </a:lnTo>
                <a:lnTo>
                  <a:pt x="50801" y="33867"/>
                </a:lnTo>
                <a:lnTo>
                  <a:pt x="50801" y="33867"/>
                </a:lnTo>
                <a:lnTo>
                  <a:pt x="50801" y="33867"/>
                </a:lnTo>
                <a:lnTo>
                  <a:pt x="50801" y="33867"/>
                </a:lnTo>
                <a:lnTo>
                  <a:pt x="50801" y="25400"/>
                </a:lnTo>
                <a:lnTo>
                  <a:pt x="50801" y="25400"/>
                </a:lnTo>
                <a:lnTo>
                  <a:pt x="50801" y="25400"/>
                </a:lnTo>
                <a:lnTo>
                  <a:pt x="50801" y="25400"/>
                </a:lnTo>
                <a:lnTo>
                  <a:pt x="50801" y="25400"/>
                </a:lnTo>
                <a:lnTo>
                  <a:pt x="50801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42333"/>
                </a:lnTo>
                <a:lnTo>
                  <a:pt x="42333" y="42333"/>
                </a:lnTo>
                <a:lnTo>
                  <a:pt x="50801" y="42333"/>
                </a:lnTo>
                <a:lnTo>
                  <a:pt x="50801" y="42333"/>
                </a:lnTo>
                <a:lnTo>
                  <a:pt x="50801" y="42333"/>
                </a:lnTo>
                <a:lnTo>
                  <a:pt x="50801" y="42333"/>
                </a:lnTo>
                <a:lnTo>
                  <a:pt x="50801" y="42333"/>
                </a:lnTo>
                <a:lnTo>
                  <a:pt x="50801" y="42333"/>
                </a:lnTo>
                <a:lnTo>
                  <a:pt x="50801" y="42333"/>
                </a:lnTo>
                <a:lnTo>
                  <a:pt x="50801" y="42333"/>
                </a:lnTo>
                <a:lnTo>
                  <a:pt x="50801" y="42333"/>
                </a:lnTo>
                <a:lnTo>
                  <a:pt x="50801" y="42333"/>
                </a:lnTo>
                <a:lnTo>
                  <a:pt x="50801" y="42333"/>
                </a:lnTo>
                <a:lnTo>
                  <a:pt x="50801" y="33867"/>
                </a:lnTo>
                <a:lnTo>
                  <a:pt x="50801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42333"/>
                </a:lnTo>
                <a:lnTo>
                  <a:pt x="33867" y="42333"/>
                </a:lnTo>
                <a:lnTo>
                  <a:pt x="33867" y="50800"/>
                </a:lnTo>
                <a:lnTo>
                  <a:pt x="33867" y="50800"/>
                </a:lnTo>
                <a:lnTo>
                  <a:pt x="33867" y="50800"/>
                </a:lnTo>
                <a:lnTo>
                  <a:pt x="33867" y="59267"/>
                </a:lnTo>
                <a:lnTo>
                  <a:pt x="33867" y="59267"/>
                </a:lnTo>
                <a:lnTo>
                  <a:pt x="33867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67733"/>
                </a:lnTo>
                <a:lnTo>
                  <a:pt x="42333" y="67733"/>
                </a:lnTo>
                <a:lnTo>
                  <a:pt x="42333" y="67733"/>
                </a:lnTo>
                <a:lnTo>
                  <a:pt x="42333" y="67733"/>
                </a:lnTo>
                <a:lnTo>
                  <a:pt x="42333" y="67733"/>
                </a:lnTo>
                <a:lnTo>
                  <a:pt x="42333" y="67733"/>
                </a:lnTo>
                <a:lnTo>
                  <a:pt x="42333" y="67733"/>
                </a:lnTo>
                <a:lnTo>
                  <a:pt x="42333" y="67733"/>
                </a:lnTo>
                <a:lnTo>
                  <a:pt x="42333" y="67733"/>
                </a:lnTo>
                <a:lnTo>
                  <a:pt x="42333" y="67733"/>
                </a:lnTo>
                <a:lnTo>
                  <a:pt x="42333" y="67733"/>
                </a:lnTo>
                <a:lnTo>
                  <a:pt x="42333" y="67733"/>
                </a:lnTo>
                <a:lnTo>
                  <a:pt x="42333" y="67733"/>
                </a:lnTo>
                <a:lnTo>
                  <a:pt x="42333" y="67733"/>
                </a:lnTo>
                <a:lnTo>
                  <a:pt x="50801" y="67733"/>
                </a:lnTo>
                <a:lnTo>
                  <a:pt x="50801" y="67733"/>
                </a:lnTo>
                <a:lnTo>
                  <a:pt x="50801" y="67733"/>
                </a:lnTo>
                <a:lnTo>
                  <a:pt x="50801" y="67733"/>
                </a:lnTo>
                <a:lnTo>
                  <a:pt x="50801" y="67733"/>
                </a:lnTo>
                <a:lnTo>
                  <a:pt x="50801" y="67733"/>
                </a:lnTo>
                <a:lnTo>
                  <a:pt x="50801" y="67733"/>
                </a:lnTo>
                <a:lnTo>
                  <a:pt x="50801" y="67733"/>
                </a:lnTo>
                <a:lnTo>
                  <a:pt x="50801" y="67733"/>
                </a:lnTo>
                <a:lnTo>
                  <a:pt x="50801" y="67733"/>
                </a:lnTo>
                <a:lnTo>
                  <a:pt x="50801" y="67733"/>
                </a:lnTo>
                <a:lnTo>
                  <a:pt x="50801" y="67733"/>
                </a:lnTo>
                <a:lnTo>
                  <a:pt x="50801" y="59267"/>
                </a:lnTo>
                <a:lnTo>
                  <a:pt x="50801" y="59267"/>
                </a:lnTo>
                <a:lnTo>
                  <a:pt x="50801" y="59267"/>
                </a:lnTo>
                <a:lnTo>
                  <a:pt x="50801" y="59267"/>
                </a:lnTo>
                <a:lnTo>
                  <a:pt x="50801" y="59267"/>
                </a:lnTo>
                <a:lnTo>
                  <a:pt x="50801" y="50800"/>
                </a:lnTo>
                <a:lnTo>
                  <a:pt x="50801" y="50800"/>
                </a:lnTo>
                <a:lnTo>
                  <a:pt x="50801" y="50800"/>
                </a:lnTo>
                <a:lnTo>
                  <a:pt x="50801" y="42333"/>
                </a:lnTo>
                <a:lnTo>
                  <a:pt x="50801" y="42333"/>
                </a:lnTo>
                <a:lnTo>
                  <a:pt x="50801" y="42333"/>
                </a:lnTo>
                <a:lnTo>
                  <a:pt x="50801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33867" y="33867"/>
                </a:lnTo>
                <a:lnTo>
                  <a:pt x="33867" y="33867"/>
                </a:lnTo>
                <a:lnTo>
                  <a:pt x="25400" y="42333"/>
                </a:lnTo>
                <a:lnTo>
                  <a:pt x="25400" y="42333"/>
                </a:lnTo>
                <a:lnTo>
                  <a:pt x="25400" y="42333"/>
                </a:lnTo>
                <a:lnTo>
                  <a:pt x="16934" y="50800"/>
                </a:lnTo>
                <a:lnTo>
                  <a:pt x="16934" y="50800"/>
                </a:lnTo>
                <a:lnTo>
                  <a:pt x="16934" y="59267"/>
                </a:lnTo>
                <a:lnTo>
                  <a:pt x="16934" y="59267"/>
                </a:lnTo>
                <a:lnTo>
                  <a:pt x="16934" y="67733"/>
                </a:lnTo>
                <a:lnTo>
                  <a:pt x="16934" y="76200"/>
                </a:lnTo>
                <a:lnTo>
                  <a:pt x="25400" y="76200"/>
                </a:lnTo>
                <a:lnTo>
                  <a:pt x="33867" y="76200"/>
                </a:lnTo>
                <a:lnTo>
                  <a:pt x="33867" y="76200"/>
                </a:lnTo>
                <a:lnTo>
                  <a:pt x="42333" y="76200"/>
                </a:lnTo>
                <a:lnTo>
                  <a:pt x="50801" y="76200"/>
                </a:lnTo>
                <a:lnTo>
                  <a:pt x="50801" y="76200"/>
                </a:lnTo>
                <a:lnTo>
                  <a:pt x="50801" y="67733"/>
                </a:lnTo>
                <a:lnTo>
                  <a:pt x="59267" y="59267"/>
                </a:lnTo>
                <a:lnTo>
                  <a:pt x="59267" y="59267"/>
                </a:lnTo>
                <a:lnTo>
                  <a:pt x="59267" y="50800"/>
                </a:lnTo>
                <a:lnTo>
                  <a:pt x="59267" y="42333"/>
                </a:lnTo>
                <a:lnTo>
                  <a:pt x="50801" y="42333"/>
                </a:lnTo>
                <a:lnTo>
                  <a:pt x="50801" y="33867"/>
                </a:lnTo>
                <a:lnTo>
                  <a:pt x="50801" y="25400"/>
                </a:lnTo>
                <a:lnTo>
                  <a:pt x="42333" y="16933"/>
                </a:lnTo>
                <a:lnTo>
                  <a:pt x="33867" y="8467"/>
                </a:lnTo>
                <a:lnTo>
                  <a:pt x="33867" y="8467"/>
                </a:lnTo>
                <a:lnTo>
                  <a:pt x="25400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42333"/>
                </a:lnTo>
                <a:lnTo>
                  <a:pt x="8467" y="50800"/>
                </a:lnTo>
                <a:lnTo>
                  <a:pt x="8467" y="59267"/>
                </a:lnTo>
                <a:lnTo>
                  <a:pt x="8467" y="67733"/>
                </a:lnTo>
                <a:lnTo>
                  <a:pt x="16934" y="76200"/>
                </a:lnTo>
                <a:lnTo>
                  <a:pt x="25400" y="76200"/>
                </a:lnTo>
                <a:lnTo>
                  <a:pt x="33867" y="76200"/>
                </a:lnTo>
                <a:lnTo>
                  <a:pt x="42333" y="76200"/>
                </a:lnTo>
                <a:lnTo>
                  <a:pt x="42333" y="76200"/>
                </a:lnTo>
                <a:lnTo>
                  <a:pt x="50801" y="76200"/>
                </a:lnTo>
                <a:lnTo>
                  <a:pt x="50801" y="67733"/>
                </a:lnTo>
                <a:lnTo>
                  <a:pt x="59267" y="67733"/>
                </a:lnTo>
                <a:lnTo>
                  <a:pt x="59267" y="59267"/>
                </a:lnTo>
                <a:lnTo>
                  <a:pt x="59267" y="50800"/>
                </a:lnTo>
                <a:lnTo>
                  <a:pt x="50801" y="42333"/>
                </a:lnTo>
                <a:lnTo>
                  <a:pt x="50801" y="33867"/>
                </a:lnTo>
                <a:lnTo>
                  <a:pt x="42333" y="25400"/>
                </a:lnTo>
                <a:lnTo>
                  <a:pt x="42333" y="16933"/>
                </a:lnTo>
                <a:lnTo>
                  <a:pt x="33867" y="8467"/>
                </a:lnTo>
                <a:lnTo>
                  <a:pt x="25400" y="8467"/>
                </a:lnTo>
                <a:lnTo>
                  <a:pt x="16934" y="0"/>
                </a:lnTo>
                <a:lnTo>
                  <a:pt x="16934" y="0"/>
                </a:lnTo>
                <a:lnTo>
                  <a:pt x="8467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25400"/>
                </a:lnTo>
                <a:lnTo>
                  <a:pt x="0" y="33867"/>
                </a:lnTo>
                <a:lnTo>
                  <a:pt x="8467" y="42333"/>
                </a:lnTo>
                <a:lnTo>
                  <a:pt x="16934" y="42333"/>
                </a:lnTo>
                <a:lnTo>
                  <a:pt x="16934" y="50800"/>
                </a:lnTo>
                <a:lnTo>
                  <a:pt x="25400" y="50800"/>
                </a:lnTo>
                <a:lnTo>
                  <a:pt x="33867" y="50800"/>
                </a:lnTo>
                <a:lnTo>
                  <a:pt x="42333" y="50800"/>
                </a:lnTo>
                <a:lnTo>
                  <a:pt x="42333" y="50800"/>
                </a:lnTo>
                <a:lnTo>
                  <a:pt x="42333" y="50800"/>
                </a:lnTo>
                <a:lnTo>
                  <a:pt x="42333" y="50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8483600" y="3488267"/>
            <a:ext cx="1998135" cy="76201"/>
          </a:xfrm>
          <a:custGeom>
            <a:avLst/>
            <a:gdLst/>
            <a:ahLst/>
            <a:cxnLst/>
            <a:rect l="0" t="0" r="0" b="0"/>
            <a:pathLst>
              <a:path w="1998135" h="76201">
                <a:moveTo>
                  <a:pt x="0" y="76200"/>
                </a:moveTo>
                <a:lnTo>
                  <a:pt x="0" y="76200"/>
                </a:lnTo>
                <a:lnTo>
                  <a:pt x="8466" y="76200"/>
                </a:lnTo>
                <a:lnTo>
                  <a:pt x="8466" y="76200"/>
                </a:lnTo>
                <a:lnTo>
                  <a:pt x="8466" y="76200"/>
                </a:lnTo>
                <a:lnTo>
                  <a:pt x="8466" y="76200"/>
                </a:lnTo>
                <a:lnTo>
                  <a:pt x="8466" y="76200"/>
                </a:lnTo>
                <a:lnTo>
                  <a:pt x="8466" y="76200"/>
                </a:lnTo>
                <a:lnTo>
                  <a:pt x="8466" y="76200"/>
                </a:lnTo>
                <a:lnTo>
                  <a:pt x="16934" y="76200"/>
                </a:lnTo>
                <a:lnTo>
                  <a:pt x="16934" y="76200"/>
                </a:lnTo>
                <a:lnTo>
                  <a:pt x="25400" y="76200"/>
                </a:lnTo>
                <a:lnTo>
                  <a:pt x="25400" y="76200"/>
                </a:lnTo>
                <a:lnTo>
                  <a:pt x="33867" y="76200"/>
                </a:lnTo>
                <a:lnTo>
                  <a:pt x="42333" y="67733"/>
                </a:lnTo>
                <a:lnTo>
                  <a:pt x="42333" y="67733"/>
                </a:lnTo>
                <a:lnTo>
                  <a:pt x="50800" y="67733"/>
                </a:lnTo>
                <a:lnTo>
                  <a:pt x="59267" y="67733"/>
                </a:lnTo>
                <a:lnTo>
                  <a:pt x="67733" y="67733"/>
                </a:lnTo>
                <a:lnTo>
                  <a:pt x="67733" y="67733"/>
                </a:lnTo>
                <a:lnTo>
                  <a:pt x="76200" y="67733"/>
                </a:lnTo>
                <a:lnTo>
                  <a:pt x="76200" y="67733"/>
                </a:lnTo>
                <a:lnTo>
                  <a:pt x="84666" y="67733"/>
                </a:lnTo>
                <a:lnTo>
                  <a:pt x="84666" y="67733"/>
                </a:lnTo>
                <a:lnTo>
                  <a:pt x="93134" y="67733"/>
                </a:lnTo>
                <a:lnTo>
                  <a:pt x="101600" y="67733"/>
                </a:lnTo>
                <a:lnTo>
                  <a:pt x="101600" y="67733"/>
                </a:lnTo>
                <a:lnTo>
                  <a:pt x="110067" y="67733"/>
                </a:lnTo>
                <a:lnTo>
                  <a:pt x="118533" y="67733"/>
                </a:lnTo>
                <a:lnTo>
                  <a:pt x="127000" y="67733"/>
                </a:lnTo>
                <a:lnTo>
                  <a:pt x="135467" y="59266"/>
                </a:lnTo>
                <a:lnTo>
                  <a:pt x="143933" y="59266"/>
                </a:lnTo>
                <a:lnTo>
                  <a:pt x="152400" y="59266"/>
                </a:lnTo>
                <a:lnTo>
                  <a:pt x="160866" y="59266"/>
                </a:lnTo>
                <a:lnTo>
                  <a:pt x="169334" y="59266"/>
                </a:lnTo>
                <a:lnTo>
                  <a:pt x="177800" y="59266"/>
                </a:lnTo>
                <a:lnTo>
                  <a:pt x="186267" y="59266"/>
                </a:lnTo>
                <a:lnTo>
                  <a:pt x="194733" y="59266"/>
                </a:lnTo>
                <a:lnTo>
                  <a:pt x="203200" y="59266"/>
                </a:lnTo>
                <a:lnTo>
                  <a:pt x="211667" y="59266"/>
                </a:lnTo>
                <a:lnTo>
                  <a:pt x="220133" y="59266"/>
                </a:lnTo>
                <a:lnTo>
                  <a:pt x="237066" y="50800"/>
                </a:lnTo>
                <a:lnTo>
                  <a:pt x="245534" y="50800"/>
                </a:lnTo>
                <a:lnTo>
                  <a:pt x="254000" y="50800"/>
                </a:lnTo>
                <a:lnTo>
                  <a:pt x="262467" y="50800"/>
                </a:lnTo>
                <a:lnTo>
                  <a:pt x="270933" y="50800"/>
                </a:lnTo>
                <a:lnTo>
                  <a:pt x="279400" y="50800"/>
                </a:lnTo>
                <a:lnTo>
                  <a:pt x="287867" y="50800"/>
                </a:lnTo>
                <a:lnTo>
                  <a:pt x="296333" y="50800"/>
                </a:lnTo>
                <a:lnTo>
                  <a:pt x="304800" y="50800"/>
                </a:lnTo>
                <a:lnTo>
                  <a:pt x="313266" y="50800"/>
                </a:lnTo>
                <a:lnTo>
                  <a:pt x="321734" y="50800"/>
                </a:lnTo>
                <a:lnTo>
                  <a:pt x="338667" y="50800"/>
                </a:lnTo>
                <a:lnTo>
                  <a:pt x="347133" y="50800"/>
                </a:lnTo>
                <a:lnTo>
                  <a:pt x="355600" y="50800"/>
                </a:lnTo>
                <a:lnTo>
                  <a:pt x="364067" y="50800"/>
                </a:lnTo>
                <a:lnTo>
                  <a:pt x="372533" y="50800"/>
                </a:lnTo>
                <a:lnTo>
                  <a:pt x="381000" y="50800"/>
                </a:lnTo>
                <a:lnTo>
                  <a:pt x="389466" y="50800"/>
                </a:lnTo>
                <a:lnTo>
                  <a:pt x="397934" y="50800"/>
                </a:lnTo>
                <a:lnTo>
                  <a:pt x="406400" y="50800"/>
                </a:lnTo>
                <a:lnTo>
                  <a:pt x="414867" y="50800"/>
                </a:lnTo>
                <a:lnTo>
                  <a:pt x="423333" y="50800"/>
                </a:lnTo>
                <a:lnTo>
                  <a:pt x="431800" y="50800"/>
                </a:lnTo>
                <a:lnTo>
                  <a:pt x="448733" y="50800"/>
                </a:lnTo>
                <a:lnTo>
                  <a:pt x="457200" y="50800"/>
                </a:lnTo>
                <a:lnTo>
                  <a:pt x="465666" y="50800"/>
                </a:lnTo>
                <a:lnTo>
                  <a:pt x="474134" y="50800"/>
                </a:lnTo>
                <a:lnTo>
                  <a:pt x="482600" y="50800"/>
                </a:lnTo>
                <a:lnTo>
                  <a:pt x="499533" y="50800"/>
                </a:lnTo>
                <a:lnTo>
                  <a:pt x="508000" y="50800"/>
                </a:lnTo>
                <a:lnTo>
                  <a:pt x="524933" y="50800"/>
                </a:lnTo>
                <a:lnTo>
                  <a:pt x="533400" y="50800"/>
                </a:lnTo>
                <a:lnTo>
                  <a:pt x="541866" y="50800"/>
                </a:lnTo>
                <a:lnTo>
                  <a:pt x="550334" y="50800"/>
                </a:lnTo>
                <a:lnTo>
                  <a:pt x="567267" y="50800"/>
                </a:lnTo>
                <a:lnTo>
                  <a:pt x="575733" y="50800"/>
                </a:lnTo>
                <a:lnTo>
                  <a:pt x="584200" y="50800"/>
                </a:lnTo>
                <a:lnTo>
                  <a:pt x="592667" y="50800"/>
                </a:lnTo>
                <a:lnTo>
                  <a:pt x="609600" y="50800"/>
                </a:lnTo>
                <a:lnTo>
                  <a:pt x="618066" y="50800"/>
                </a:lnTo>
                <a:lnTo>
                  <a:pt x="626534" y="42333"/>
                </a:lnTo>
                <a:lnTo>
                  <a:pt x="635000" y="42333"/>
                </a:lnTo>
                <a:lnTo>
                  <a:pt x="651933" y="42333"/>
                </a:lnTo>
                <a:lnTo>
                  <a:pt x="660400" y="42333"/>
                </a:lnTo>
                <a:lnTo>
                  <a:pt x="668867" y="42333"/>
                </a:lnTo>
                <a:lnTo>
                  <a:pt x="677333" y="42333"/>
                </a:lnTo>
                <a:lnTo>
                  <a:pt x="694266" y="42333"/>
                </a:lnTo>
                <a:lnTo>
                  <a:pt x="702734" y="42333"/>
                </a:lnTo>
                <a:lnTo>
                  <a:pt x="719667" y="42333"/>
                </a:lnTo>
                <a:lnTo>
                  <a:pt x="728133" y="42333"/>
                </a:lnTo>
                <a:lnTo>
                  <a:pt x="736600" y="42333"/>
                </a:lnTo>
                <a:lnTo>
                  <a:pt x="745067" y="42333"/>
                </a:lnTo>
                <a:lnTo>
                  <a:pt x="753533" y="42333"/>
                </a:lnTo>
                <a:lnTo>
                  <a:pt x="770466" y="42333"/>
                </a:lnTo>
                <a:lnTo>
                  <a:pt x="778934" y="42333"/>
                </a:lnTo>
                <a:lnTo>
                  <a:pt x="795867" y="42333"/>
                </a:lnTo>
                <a:lnTo>
                  <a:pt x="804333" y="42333"/>
                </a:lnTo>
                <a:lnTo>
                  <a:pt x="812800" y="42333"/>
                </a:lnTo>
                <a:lnTo>
                  <a:pt x="829733" y="42333"/>
                </a:lnTo>
                <a:lnTo>
                  <a:pt x="838200" y="42333"/>
                </a:lnTo>
                <a:lnTo>
                  <a:pt x="846666" y="42333"/>
                </a:lnTo>
                <a:lnTo>
                  <a:pt x="863600" y="42333"/>
                </a:lnTo>
                <a:lnTo>
                  <a:pt x="880533" y="42333"/>
                </a:lnTo>
                <a:lnTo>
                  <a:pt x="889000" y="42333"/>
                </a:lnTo>
                <a:lnTo>
                  <a:pt x="897467" y="42333"/>
                </a:lnTo>
                <a:lnTo>
                  <a:pt x="905933" y="42333"/>
                </a:lnTo>
                <a:lnTo>
                  <a:pt x="922866" y="42333"/>
                </a:lnTo>
                <a:lnTo>
                  <a:pt x="931334" y="42333"/>
                </a:lnTo>
                <a:lnTo>
                  <a:pt x="948267" y="42333"/>
                </a:lnTo>
                <a:lnTo>
                  <a:pt x="956733" y="42333"/>
                </a:lnTo>
                <a:lnTo>
                  <a:pt x="965200" y="42333"/>
                </a:lnTo>
                <a:lnTo>
                  <a:pt x="982133" y="42333"/>
                </a:lnTo>
                <a:lnTo>
                  <a:pt x="990600" y="42333"/>
                </a:lnTo>
                <a:lnTo>
                  <a:pt x="999066" y="42333"/>
                </a:lnTo>
                <a:lnTo>
                  <a:pt x="1016000" y="42333"/>
                </a:lnTo>
                <a:lnTo>
                  <a:pt x="1024467" y="42333"/>
                </a:lnTo>
                <a:lnTo>
                  <a:pt x="1041400" y="42333"/>
                </a:lnTo>
                <a:lnTo>
                  <a:pt x="1049867" y="42333"/>
                </a:lnTo>
                <a:lnTo>
                  <a:pt x="1058333" y="42333"/>
                </a:lnTo>
                <a:lnTo>
                  <a:pt x="1066800" y="42333"/>
                </a:lnTo>
                <a:lnTo>
                  <a:pt x="1083734" y="42333"/>
                </a:lnTo>
                <a:lnTo>
                  <a:pt x="1092200" y="42333"/>
                </a:lnTo>
                <a:lnTo>
                  <a:pt x="1109133" y="42333"/>
                </a:lnTo>
                <a:lnTo>
                  <a:pt x="1117600" y="42333"/>
                </a:lnTo>
                <a:lnTo>
                  <a:pt x="1134533" y="42333"/>
                </a:lnTo>
                <a:lnTo>
                  <a:pt x="1143000" y="42333"/>
                </a:lnTo>
                <a:lnTo>
                  <a:pt x="1159934" y="42333"/>
                </a:lnTo>
                <a:lnTo>
                  <a:pt x="1168400" y="42333"/>
                </a:lnTo>
                <a:lnTo>
                  <a:pt x="1176867" y="42333"/>
                </a:lnTo>
                <a:lnTo>
                  <a:pt x="1185333" y="42333"/>
                </a:lnTo>
                <a:lnTo>
                  <a:pt x="1202267" y="42333"/>
                </a:lnTo>
                <a:lnTo>
                  <a:pt x="1219200" y="42333"/>
                </a:lnTo>
                <a:lnTo>
                  <a:pt x="1227666" y="42333"/>
                </a:lnTo>
                <a:lnTo>
                  <a:pt x="1236134" y="42333"/>
                </a:lnTo>
                <a:lnTo>
                  <a:pt x="1244600" y="42333"/>
                </a:lnTo>
                <a:lnTo>
                  <a:pt x="1261533" y="42333"/>
                </a:lnTo>
                <a:lnTo>
                  <a:pt x="1270000" y="42333"/>
                </a:lnTo>
                <a:lnTo>
                  <a:pt x="1278467" y="42333"/>
                </a:lnTo>
                <a:lnTo>
                  <a:pt x="1286934" y="42333"/>
                </a:lnTo>
                <a:lnTo>
                  <a:pt x="1303866" y="42333"/>
                </a:lnTo>
                <a:lnTo>
                  <a:pt x="1312334" y="42333"/>
                </a:lnTo>
                <a:lnTo>
                  <a:pt x="1320800" y="33866"/>
                </a:lnTo>
                <a:lnTo>
                  <a:pt x="1337733" y="33866"/>
                </a:lnTo>
                <a:lnTo>
                  <a:pt x="1346200" y="33866"/>
                </a:lnTo>
                <a:lnTo>
                  <a:pt x="1354667" y="33866"/>
                </a:lnTo>
                <a:lnTo>
                  <a:pt x="1363134" y="33866"/>
                </a:lnTo>
                <a:lnTo>
                  <a:pt x="1380066" y="33866"/>
                </a:lnTo>
                <a:lnTo>
                  <a:pt x="1388534" y="33866"/>
                </a:lnTo>
                <a:lnTo>
                  <a:pt x="1397000" y="33866"/>
                </a:lnTo>
                <a:lnTo>
                  <a:pt x="1413933" y="33866"/>
                </a:lnTo>
                <a:lnTo>
                  <a:pt x="1422400" y="33866"/>
                </a:lnTo>
                <a:lnTo>
                  <a:pt x="1439334" y="33866"/>
                </a:lnTo>
                <a:lnTo>
                  <a:pt x="1447800" y="25400"/>
                </a:lnTo>
                <a:lnTo>
                  <a:pt x="1456266" y="25400"/>
                </a:lnTo>
                <a:lnTo>
                  <a:pt x="1473200" y="25400"/>
                </a:lnTo>
                <a:lnTo>
                  <a:pt x="1481666" y="25400"/>
                </a:lnTo>
                <a:lnTo>
                  <a:pt x="1498600" y="25400"/>
                </a:lnTo>
                <a:lnTo>
                  <a:pt x="1507067" y="33866"/>
                </a:lnTo>
                <a:lnTo>
                  <a:pt x="1515534" y="33866"/>
                </a:lnTo>
                <a:lnTo>
                  <a:pt x="1532466" y="33866"/>
                </a:lnTo>
                <a:lnTo>
                  <a:pt x="1540934" y="33866"/>
                </a:lnTo>
                <a:lnTo>
                  <a:pt x="1557866" y="33866"/>
                </a:lnTo>
                <a:lnTo>
                  <a:pt x="1566333" y="33866"/>
                </a:lnTo>
                <a:lnTo>
                  <a:pt x="1574800" y="33866"/>
                </a:lnTo>
                <a:lnTo>
                  <a:pt x="1591734" y="25400"/>
                </a:lnTo>
                <a:lnTo>
                  <a:pt x="1600200" y="25400"/>
                </a:lnTo>
                <a:lnTo>
                  <a:pt x="1608666" y="25400"/>
                </a:lnTo>
                <a:lnTo>
                  <a:pt x="1625600" y="25400"/>
                </a:lnTo>
                <a:lnTo>
                  <a:pt x="1634066" y="25400"/>
                </a:lnTo>
                <a:lnTo>
                  <a:pt x="1642533" y="25400"/>
                </a:lnTo>
                <a:lnTo>
                  <a:pt x="1659467" y="25400"/>
                </a:lnTo>
                <a:lnTo>
                  <a:pt x="1667934" y="25400"/>
                </a:lnTo>
                <a:lnTo>
                  <a:pt x="1676400" y="25400"/>
                </a:lnTo>
                <a:lnTo>
                  <a:pt x="1684866" y="25400"/>
                </a:lnTo>
                <a:lnTo>
                  <a:pt x="1693334" y="25400"/>
                </a:lnTo>
                <a:lnTo>
                  <a:pt x="1701800" y="25400"/>
                </a:lnTo>
                <a:lnTo>
                  <a:pt x="1710266" y="25400"/>
                </a:lnTo>
                <a:lnTo>
                  <a:pt x="1718733" y="25400"/>
                </a:lnTo>
                <a:lnTo>
                  <a:pt x="1727200" y="25400"/>
                </a:lnTo>
                <a:lnTo>
                  <a:pt x="1735667" y="16933"/>
                </a:lnTo>
                <a:lnTo>
                  <a:pt x="1752600" y="16933"/>
                </a:lnTo>
                <a:lnTo>
                  <a:pt x="1761066" y="16933"/>
                </a:lnTo>
                <a:lnTo>
                  <a:pt x="1769534" y="16933"/>
                </a:lnTo>
                <a:lnTo>
                  <a:pt x="1778000" y="16933"/>
                </a:lnTo>
                <a:lnTo>
                  <a:pt x="1786466" y="16933"/>
                </a:lnTo>
                <a:lnTo>
                  <a:pt x="1794933" y="16933"/>
                </a:lnTo>
                <a:lnTo>
                  <a:pt x="1803400" y="16933"/>
                </a:lnTo>
                <a:lnTo>
                  <a:pt x="1811867" y="16933"/>
                </a:lnTo>
                <a:lnTo>
                  <a:pt x="1820334" y="16933"/>
                </a:lnTo>
                <a:lnTo>
                  <a:pt x="1828800" y="16933"/>
                </a:lnTo>
                <a:lnTo>
                  <a:pt x="1837266" y="16933"/>
                </a:lnTo>
                <a:lnTo>
                  <a:pt x="1845734" y="16933"/>
                </a:lnTo>
                <a:lnTo>
                  <a:pt x="1854200" y="16933"/>
                </a:lnTo>
                <a:lnTo>
                  <a:pt x="1862666" y="16933"/>
                </a:lnTo>
                <a:lnTo>
                  <a:pt x="1871133" y="16933"/>
                </a:lnTo>
                <a:lnTo>
                  <a:pt x="1879600" y="8466"/>
                </a:lnTo>
                <a:lnTo>
                  <a:pt x="1888067" y="8466"/>
                </a:lnTo>
                <a:lnTo>
                  <a:pt x="1888067" y="8466"/>
                </a:lnTo>
                <a:lnTo>
                  <a:pt x="1896534" y="8466"/>
                </a:lnTo>
                <a:lnTo>
                  <a:pt x="1905000" y="8466"/>
                </a:lnTo>
                <a:lnTo>
                  <a:pt x="1913466" y="8466"/>
                </a:lnTo>
                <a:lnTo>
                  <a:pt x="1913466" y="8466"/>
                </a:lnTo>
                <a:lnTo>
                  <a:pt x="1921934" y="8466"/>
                </a:lnTo>
                <a:lnTo>
                  <a:pt x="1930400" y="8466"/>
                </a:lnTo>
                <a:lnTo>
                  <a:pt x="1930400" y="8466"/>
                </a:lnTo>
                <a:lnTo>
                  <a:pt x="1938866" y="8466"/>
                </a:lnTo>
                <a:lnTo>
                  <a:pt x="1947333" y="8466"/>
                </a:lnTo>
                <a:lnTo>
                  <a:pt x="1947333" y="8466"/>
                </a:lnTo>
                <a:lnTo>
                  <a:pt x="1955800" y="8466"/>
                </a:lnTo>
                <a:lnTo>
                  <a:pt x="1955800" y="8466"/>
                </a:lnTo>
                <a:lnTo>
                  <a:pt x="1955800" y="0"/>
                </a:lnTo>
                <a:lnTo>
                  <a:pt x="1964267" y="0"/>
                </a:lnTo>
                <a:lnTo>
                  <a:pt x="1964267" y="0"/>
                </a:lnTo>
                <a:lnTo>
                  <a:pt x="1972734" y="0"/>
                </a:lnTo>
                <a:lnTo>
                  <a:pt x="1972734" y="0"/>
                </a:lnTo>
                <a:lnTo>
                  <a:pt x="1981200" y="0"/>
                </a:lnTo>
                <a:lnTo>
                  <a:pt x="1981200" y="0"/>
                </a:lnTo>
                <a:lnTo>
                  <a:pt x="1981200" y="0"/>
                </a:lnTo>
                <a:lnTo>
                  <a:pt x="1989666" y="0"/>
                </a:lnTo>
                <a:lnTo>
                  <a:pt x="1989666" y="0"/>
                </a:lnTo>
                <a:lnTo>
                  <a:pt x="1989666" y="0"/>
                </a:lnTo>
                <a:lnTo>
                  <a:pt x="1989666" y="0"/>
                </a:lnTo>
                <a:lnTo>
                  <a:pt x="1989666" y="0"/>
                </a:lnTo>
                <a:lnTo>
                  <a:pt x="1989666" y="8466"/>
                </a:lnTo>
                <a:lnTo>
                  <a:pt x="1989666" y="8466"/>
                </a:lnTo>
                <a:lnTo>
                  <a:pt x="1989666" y="8466"/>
                </a:lnTo>
                <a:lnTo>
                  <a:pt x="1998134" y="8466"/>
                </a:lnTo>
                <a:lnTo>
                  <a:pt x="1998134" y="8466"/>
                </a:lnTo>
                <a:lnTo>
                  <a:pt x="1998134" y="8466"/>
                </a:lnTo>
                <a:lnTo>
                  <a:pt x="1998134" y="8466"/>
                </a:lnTo>
                <a:lnTo>
                  <a:pt x="1998134" y="8466"/>
                </a:lnTo>
                <a:lnTo>
                  <a:pt x="1998134" y="8466"/>
                </a:lnTo>
                <a:lnTo>
                  <a:pt x="1998134" y="8466"/>
                </a:lnTo>
                <a:lnTo>
                  <a:pt x="1998134" y="8466"/>
                </a:lnTo>
                <a:lnTo>
                  <a:pt x="1998134" y="8466"/>
                </a:lnTo>
                <a:lnTo>
                  <a:pt x="1998134" y="8466"/>
                </a:lnTo>
                <a:lnTo>
                  <a:pt x="1998134" y="8466"/>
                </a:lnTo>
                <a:lnTo>
                  <a:pt x="1998134" y="8466"/>
                </a:lnTo>
                <a:lnTo>
                  <a:pt x="1998134" y="8466"/>
                </a:lnTo>
                <a:lnTo>
                  <a:pt x="1998134" y="8466"/>
                </a:lnTo>
                <a:lnTo>
                  <a:pt x="1989666" y="8466"/>
                </a:lnTo>
                <a:lnTo>
                  <a:pt x="1989666" y="8466"/>
                </a:lnTo>
                <a:lnTo>
                  <a:pt x="1989666" y="8466"/>
                </a:lnTo>
                <a:lnTo>
                  <a:pt x="1989666" y="8466"/>
                </a:lnTo>
                <a:lnTo>
                  <a:pt x="1989666" y="8466"/>
                </a:lnTo>
                <a:lnTo>
                  <a:pt x="1989666" y="8466"/>
                </a:lnTo>
                <a:lnTo>
                  <a:pt x="1989666" y="8466"/>
                </a:lnTo>
                <a:lnTo>
                  <a:pt x="1989666" y="8466"/>
                </a:lnTo>
                <a:lnTo>
                  <a:pt x="1989666" y="8466"/>
                </a:lnTo>
                <a:lnTo>
                  <a:pt x="1989666" y="8466"/>
                </a:lnTo>
                <a:lnTo>
                  <a:pt x="1981200" y="8466"/>
                </a:lnTo>
                <a:lnTo>
                  <a:pt x="1981200" y="8466"/>
                </a:lnTo>
                <a:lnTo>
                  <a:pt x="1981200" y="8466"/>
                </a:lnTo>
                <a:lnTo>
                  <a:pt x="1981200" y="8466"/>
                </a:lnTo>
                <a:lnTo>
                  <a:pt x="1989666" y="8466"/>
                </a:lnTo>
                <a:lnTo>
                  <a:pt x="1989666" y="8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10447867" y="3454400"/>
            <a:ext cx="76201" cy="76201"/>
          </a:xfrm>
          <a:custGeom>
            <a:avLst/>
            <a:gdLst/>
            <a:ahLst/>
            <a:cxnLst/>
            <a:rect l="0" t="0" r="0" b="0"/>
            <a:pathLst>
              <a:path w="76201" h="76201">
                <a:moveTo>
                  <a:pt x="50799" y="16933"/>
                </a:moveTo>
                <a:lnTo>
                  <a:pt x="50799" y="16933"/>
                </a:lnTo>
                <a:lnTo>
                  <a:pt x="50799" y="16933"/>
                </a:lnTo>
                <a:lnTo>
                  <a:pt x="42333" y="16933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16933"/>
                </a:lnTo>
                <a:lnTo>
                  <a:pt x="33867" y="16933"/>
                </a:lnTo>
                <a:lnTo>
                  <a:pt x="33867" y="16933"/>
                </a:lnTo>
                <a:lnTo>
                  <a:pt x="33867" y="25400"/>
                </a:lnTo>
                <a:lnTo>
                  <a:pt x="33867" y="25400"/>
                </a:lnTo>
                <a:lnTo>
                  <a:pt x="33867" y="33867"/>
                </a:lnTo>
                <a:lnTo>
                  <a:pt x="33867" y="33867"/>
                </a:lnTo>
                <a:lnTo>
                  <a:pt x="33867" y="42333"/>
                </a:lnTo>
                <a:lnTo>
                  <a:pt x="33867" y="42333"/>
                </a:lnTo>
                <a:lnTo>
                  <a:pt x="33867" y="50800"/>
                </a:lnTo>
                <a:lnTo>
                  <a:pt x="33867" y="50800"/>
                </a:lnTo>
                <a:lnTo>
                  <a:pt x="42333" y="59267"/>
                </a:lnTo>
                <a:lnTo>
                  <a:pt x="42333" y="59267"/>
                </a:lnTo>
                <a:lnTo>
                  <a:pt x="50799" y="59267"/>
                </a:lnTo>
                <a:lnTo>
                  <a:pt x="50799" y="59267"/>
                </a:lnTo>
                <a:lnTo>
                  <a:pt x="59266" y="59267"/>
                </a:lnTo>
                <a:lnTo>
                  <a:pt x="59266" y="59267"/>
                </a:lnTo>
                <a:lnTo>
                  <a:pt x="59266" y="59267"/>
                </a:lnTo>
                <a:lnTo>
                  <a:pt x="67733" y="59267"/>
                </a:lnTo>
                <a:lnTo>
                  <a:pt x="67733" y="50800"/>
                </a:lnTo>
                <a:lnTo>
                  <a:pt x="67733" y="50800"/>
                </a:lnTo>
                <a:lnTo>
                  <a:pt x="67733" y="42333"/>
                </a:lnTo>
                <a:lnTo>
                  <a:pt x="67733" y="42333"/>
                </a:lnTo>
                <a:lnTo>
                  <a:pt x="67733" y="33867"/>
                </a:lnTo>
                <a:lnTo>
                  <a:pt x="67733" y="33867"/>
                </a:lnTo>
                <a:lnTo>
                  <a:pt x="67733" y="25400"/>
                </a:lnTo>
                <a:lnTo>
                  <a:pt x="59266" y="16933"/>
                </a:lnTo>
                <a:lnTo>
                  <a:pt x="59266" y="16933"/>
                </a:lnTo>
                <a:lnTo>
                  <a:pt x="50799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33867" y="0"/>
                </a:lnTo>
                <a:lnTo>
                  <a:pt x="25399" y="0"/>
                </a:lnTo>
                <a:lnTo>
                  <a:pt x="25399" y="0"/>
                </a:lnTo>
                <a:lnTo>
                  <a:pt x="16933" y="0"/>
                </a:lnTo>
                <a:lnTo>
                  <a:pt x="16933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25400"/>
                </a:lnTo>
                <a:lnTo>
                  <a:pt x="0" y="33867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59267"/>
                </a:lnTo>
                <a:lnTo>
                  <a:pt x="8467" y="59267"/>
                </a:lnTo>
                <a:lnTo>
                  <a:pt x="16933" y="67733"/>
                </a:lnTo>
                <a:lnTo>
                  <a:pt x="16933" y="67733"/>
                </a:lnTo>
                <a:lnTo>
                  <a:pt x="25399" y="76200"/>
                </a:lnTo>
                <a:lnTo>
                  <a:pt x="33867" y="76200"/>
                </a:lnTo>
                <a:lnTo>
                  <a:pt x="42333" y="76200"/>
                </a:lnTo>
                <a:lnTo>
                  <a:pt x="42333" y="76200"/>
                </a:lnTo>
                <a:lnTo>
                  <a:pt x="50799" y="67733"/>
                </a:lnTo>
                <a:lnTo>
                  <a:pt x="59266" y="67733"/>
                </a:lnTo>
                <a:lnTo>
                  <a:pt x="59266" y="59267"/>
                </a:lnTo>
                <a:lnTo>
                  <a:pt x="67733" y="59267"/>
                </a:lnTo>
                <a:lnTo>
                  <a:pt x="67733" y="50800"/>
                </a:lnTo>
                <a:lnTo>
                  <a:pt x="67733" y="42333"/>
                </a:lnTo>
                <a:lnTo>
                  <a:pt x="67733" y="33867"/>
                </a:lnTo>
                <a:lnTo>
                  <a:pt x="67733" y="33867"/>
                </a:lnTo>
                <a:lnTo>
                  <a:pt x="67733" y="25400"/>
                </a:lnTo>
                <a:lnTo>
                  <a:pt x="67733" y="16933"/>
                </a:lnTo>
                <a:lnTo>
                  <a:pt x="67733" y="8467"/>
                </a:lnTo>
                <a:lnTo>
                  <a:pt x="67733" y="8467"/>
                </a:lnTo>
                <a:lnTo>
                  <a:pt x="67733" y="0"/>
                </a:lnTo>
                <a:lnTo>
                  <a:pt x="59266" y="0"/>
                </a:lnTo>
                <a:lnTo>
                  <a:pt x="59266" y="0"/>
                </a:lnTo>
                <a:lnTo>
                  <a:pt x="50799" y="0"/>
                </a:lnTo>
                <a:lnTo>
                  <a:pt x="42333" y="0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16933"/>
                </a:lnTo>
                <a:lnTo>
                  <a:pt x="25399" y="25400"/>
                </a:lnTo>
                <a:lnTo>
                  <a:pt x="25399" y="33867"/>
                </a:lnTo>
                <a:lnTo>
                  <a:pt x="25399" y="42333"/>
                </a:lnTo>
                <a:lnTo>
                  <a:pt x="25399" y="42333"/>
                </a:lnTo>
                <a:lnTo>
                  <a:pt x="33867" y="50800"/>
                </a:lnTo>
                <a:lnTo>
                  <a:pt x="42333" y="59267"/>
                </a:lnTo>
                <a:lnTo>
                  <a:pt x="42333" y="59267"/>
                </a:lnTo>
                <a:lnTo>
                  <a:pt x="50799" y="59267"/>
                </a:lnTo>
                <a:lnTo>
                  <a:pt x="59266" y="59267"/>
                </a:lnTo>
                <a:lnTo>
                  <a:pt x="67733" y="59267"/>
                </a:lnTo>
                <a:lnTo>
                  <a:pt x="67733" y="59267"/>
                </a:lnTo>
                <a:lnTo>
                  <a:pt x="67733" y="50800"/>
                </a:lnTo>
                <a:lnTo>
                  <a:pt x="76200" y="42333"/>
                </a:lnTo>
                <a:lnTo>
                  <a:pt x="76200" y="42333"/>
                </a:lnTo>
                <a:lnTo>
                  <a:pt x="76200" y="33867"/>
                </a:lnTo>
                <a:lnTo>
                  <a:pt x="76200" y="25400"/>
                </a:lnTo>
                <a:lnTo>
                  <a:pt x="76200" y="16933"/>
                </a:lnTo>
                <a:lnTo>
                  <a:pt x="67733" y="16933"/>
                </a:lnTo>
                <a:lnTo>
                  <a:pt x="67733" y="8467"/>
                </a:lnTo>
                <a:lnTo>
                  <a:pt x="67733" y="0"/>
                </a:lnTo>
                <a:lnTo>
                  <a:pt x="59266" y="0"/>
                </a:lnTo>
                <a:lnTo>
                  <a:pt x="59266" y="0"/>
                </a:lnTo>
                <a:lnTo>
                  <a:pt x="59266" y="0"/>
                </a:lnTo>
                <a:lnTo>
                  <a:pt x="50799" y="0"/>
                </a:lnTo>
                <a:lnTo>
                  <a:pt x="5079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9381067" y="3657600"/>
            <a:ext cx="287867" cy="160868"/>
          </a:xfrm>
          <a:custGeom>
            <a:avLst/>
            <a:gdLst/>
            <a:ahLst/>
            <a:cxnLst/>
            <a:rect l="0" t="0" r="0" b="0"/>
            <a:pathLst>
              <a:path w="287867" h="160868">
                <a:moveTo>
                  <a:pt x="152400" y="59267"/>
                </a:moveTo>
                <a:lnTo>
                  <a:pt x="152400" y="67733"/>
                </a:lnTo>
                <a:lnTo>
                  <a:pt x="152400" y="67733"/>
                </a:lnTo>
                <a:lnTo>
                  <a:pt x="152400" y="67733"/>
                </a:lnTo>
                <a:lnTo>
                  <a:pt x="143933" y="67733"/>
                </a:lnTo>
                <a:lnTo>
                  <a:pt x="143933" y="67733"/>
                </a:lnTo>
                <a:lnTo>
                  <a:pt x="143933" y="67733"/>
                </a:lnTo>
                <a:lnTo>
                  <a:pt x="152400" y="67733"/>
                </a:lnTo>
                <a:lnTo>
                  <a:pt x="152400" y="67733"/>
                </a:lnTo>
                <a:lnTo>
                  <a:pt x="152400" y="59267"/>
                </a:lnTo>
                <a:lnTo>
                  <a:pt x="152400" y="59267"/>
                </a:lnTo>
                <a:lnTo>
                  <a:pt x="152400" y="59267"/>
                </a:lnTo>
                <a:lnTo>
                  <a:pt x="152400" y="50800"/>
                </a:lnTo>
                <a:lnTo>
                  <a:pt x="152400" y="42333"/>
                </a:lnTo>
                <a:lnTo>
                  <a:pt x="152400" y="42333"/>
                </a:lnTo>
                <a:lnTo>
                  <a:pt x="152400" y="33867"/>
                </a:lnTo>
                <a:lnTo>
                  <a:pt x="143933" y="25400"/>
                </a:lnTo>
                <a:lnTo>
                  <a:pt x="143933" y="25400"/>
                </a:lnTo>
                <a:lnTo>
                  <a:pt x="135466" y="16933"/>
                </a:lnTo>
                <a:lnTo>
                  <a:pt x="127000" y="16933"/>
                </a:lnTo>
                <a:lnTo>
                  <a:pt x="118533" y="8467"/>
                </a:lnTo>
                <a:lnTo>
                  <a:pt x="118533" y="8467"/>
                </a:lnTo>
                <a:lnTo>
                  <a:pt x="101599" y="8467"/>
                </a:lnTo>
                <a:lnTo>
                  <a:pt x="93133" y="0"/>
                </a:lnTo>
                <a:lnTo>
                  <a:pt x="84666" y="8467"/>
                </a:lnTo>
                <a:lnTo>
                  <a:pt x="76200" y="8467"/>
                </a:lnTo>
                <a:lnTo>
                  <a:pt x="67733" y="8467"/>
                </a:lnTo>
                <a:lnTo>
                  <a:pt x="59266" y="16933"/>
                </a:lnTo>
                <a:lnTo>
                  <a:pt x="50800" y="25400"/>
                </a:lnTo>
                <a:lnTo>
                  <a:pt x="33867" y="33867"/>
                </a:lnTo>
                <a:lnTo>
                  <a:pt x="25399" y="42333"/>
                </a:lnTo>
                <a:lnTo>
                  <a:pt x="16933" y="50800"/>
                </a:lnTo>
                <a:lnTo>
                  <a:pt x="16933" y="67733"/>
                </a:lnTo>
                <a:lnTo>
                  <a:pt x="8466" y="76200"/>
                </a:lnTo>
                <a:lnTo>
                  <a:pt x="8466" y="84667"/>
                </a:lnTo>
                <a:lnTo>
                  <a:pt x="0" y="93133"/>
                </a:lnTo>
                <a:lnTo>
                  <a:pt x="0" y="101600"/>
                </a:lnTo>
                <a:lnTo>
                  <a:pt x="0" y="118533"/>
                </a:lnTo>
                <a:lnTo>
                  <a:pt x="8466" y="127000"/>
                </a:lnTo>
                <a:lnTo>
                  <a:pt x="8466" y="135467"/>
                </a:lnTo>
                <a:lnTo>
                  <a:pt x="16933" y="143933"/>
                </a:lnTo>
                <a:lnTo>
                  <a:pt x="16933" y="143933"/>
                </a:lnTo>
                <a:lnTo>
                  <a:pt x="25399" y="152400"/>
                </a:lnTo>
                <a:lnTo>
                  <a:pt x="33867" y="152400"/>
                </a:lnTo>
                <a:lnTo>
                  <a:pt x="42333" y="160867"/>
                </a:lnTo>
                <a:lnTo>
                  <a:pt x="50800" y="160867"/>
                </a:lnTo>
                <a:lnTo>
                  <a:pt x="59266" y="152400"/>
                </a:lnTo>
                <a:lnTo>
                  <a:pt x="67733" y="152400"/>
                </a:lnTo>
                <a:lnTo>
                  <a:pt x="76200" y="152400"/>
                </a:lnTo>
                <a:lnTo>
                  <a:pt x="93133" y="143933"/>
                </a:lnTo>
                <a:lnTo>
                  <a:pt x="93133" y="135467"/>
                </a:lnTo>
                <a:lnTo>
                  <a:pt x="101599" y="127000"/>
                </a:lnTo>
                <a:lnTo>
                  <a:pt x="110067" y="118533"/>
                </a:lnTo>
                <a:lnTo>
                  <a:pt x="118533" y="110067"/>
                </a:lnTo>
                <a:lnTo>
                  <a:pt x="118533" y="101600"/>
                </a:lnTo>
                <a:lnTo>
                  <a:pt x="127000" y="93133"/>
                </a:lnTo>
                <a:lnTo>
                  <a:pt x="127000" y="84667"/>
                </a:lnTo>
                <a:lnTo>
                  <a:pt x="127000" y="76200"/>
                </a:lnTo>
                <a:lnTo>
                  <a:pt x="127000" y="67733"/>
                </a:lnTo>
                <a:lnTo>
                  <a:pt x="135466" y="59267"/>
                </a:lnTo>
                <a:lnTo>
                  <a:pt x="135466" y="50800"/>
                </a:lnTo>
                <a:lnTo>
                  <a:pt x="135466" y="42333"/>
                </a:lnTo>
                <a:lnTo>
                  <a:pt x="135466" y="42333"/>
                </a:lnTo>
                <a:lnTo>
                  <a:pt x="135466" y="42333"/>
                </a:lnTo>
                <a:lnTo>
                  <a:pt x="135466" y="42333"/>
                </a:lnTo>
                <a:lnTo>
                  <a:pt x="135466" y="42333"/>
                </a:lnTo>
                <a:lnTo>
                  <a:pt x="135466" y="42333"/>
                </a:lnTo>
                <a:lnTo>
                  <a:pt x="135466" y="42333"/>
                </a:lnTo>
                <a:lnTo>
                  <a:pt x="135466" y="42333"/>
                </a:lnTo>
                <a:lnTo>
                  <a:pt x="135466" y="50800"/>
                </a:lnTo>
                <a:lnTo>
                  <a:pt x="135466" y="59267"/>
                </a:lnTo>
                <a:lnTo>
                  <a:pt x="135466" y="67733"/>
                </a:lnTo>
                <a:lnTo>
                  <a:pt x="143933" y="76200"/>
                </a:lnTo>
                <a:lnTo>
                  <a:pt x="143933" y="76200"/>
                </a:lnTo>
                <a:lnTo>
                  <a:pt x="143933" y="93133"/>
                </a:lnTo>
                <a:lnTo>
                  <a:pt x="152400" y="101600"/>
                </a:lnTo>
                <a:lnTo>
                  <a:pt x="152400" y="110067"/>
                </a:lnTo>
                <a:lnTo>
                  <a:pt x="160866" y="118533"/>
                </a:lnTo>
                <a:lnTo>
                  <a:pt x="169333" y="127000"/>
                </a:lnTo>
                <a:lnTo>
                  <a:pt x="177799" y="135467"/>
                </a:lnTo>
                <a:lnTo>
                  <a:pt x="186267" y="135467"/>
                </a:lnTo>
                <a:lnTo>
                  <a:pt x="194733" y="143933"/>
                </a:lnTo>
                <a:lnTo>
                  <a:pt x="203200" y="143933"/>
                </a:lnTo>
                <a:lnTo>
                  <a:pt x="220133" y="152400"/>
                </a:lnTo>
                <a:lnTo>
                  <a:pt x="228600" y="152400"/>
                </a:lnTo>
                <a:lnTo>
                  <a:pt x="237066" y="152400"/>
                </a:lnTo>
                <a:lnTo>
                  <a:pt x="253999" y="152400"/>
                </a:lnTo>
                <a:lnTo>
                  <a:pt x="253999" y="152400"/>
                </a:lnTo>
                <a:lnTo>
                  <a:pt x="262467" y="152400"/>
                </a:lnTo>
                <a:lnTo>
                  <a:pt x="270933" y="143933"/>
                </a:lnTo>
                <a:lnTo>
                  <a:pt x="279400" y="143933"/>
                </a:lnTo>
                <a:lnTo>
                  <a:pt x="279400" y="135467"/>
                </a:lnTo>
                <a:lnTo>
                  <a:pt x="287866" y="135467"/>
                </a:lnTo>
                <a:lnTo>
                  <a:pt x="287866" y="135467"/>
                </a:lnTo>
                <a:lnTo>
                  <a:pt x="287866" y="135467"/>
                </a:lnTo>
                <a:lnTo>
                  <a:pt x="287866" y="135467"/>
                </a:lnTo>
                <a:lnTo>
                  <a:pt x="287866" y="135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/>
        </p:nvSpPr>
        <p:spPr>
          <a:xfrm>
            <a:off x="8441267" y="2387600"/>
            <a:ext cx="93134" cy="67734"/>
          </a:xfrm>
          <a:custGeom>
            <a:avLst/>
            <a:gdLst/>
            <a:ahLst/>
            <a:cxnLst/>
            <a:rect l="0" t="0" r="0" b="0"/>
            <a:pathLst>
              <a:path w="93134" h="67734">
                <a:moveTo>
                  <a:pt x="67733" y="42333"/>
                </a:moveTo>
                <a:lnTo>
                  <a:pt x="67733" y="42333"/>
                </a:lnTo>
                <a:lnTo>
                  <a:pt x="67733" y="50800"/>
                </a:lnTo>
                <a:lnTo>
                  <a:pt x="67733" y="50800"/>
                </a:lnTo>
                <a:lnTo>
                  <a:pt x="67733" y="50800"/>
                </a:lnTo>
                <a:lnTo>
                  <a:pt x="67733" y="50800"/>
                </a:lnTo>
                <a:lnTo>
                  <a:pt x="67733" y="50800"/>
                </a:lnTo>
                <a:lnTo>
                  <a:pt x="67733" y="50800"/>
                </a:lnTo>
                <a:lnTo>
                  <a:pt x="67733" y="50800"/>
                </a:lnTo>
                <a:lnTo>
                  <a:pt x="59267" y="50800"/>
                </a:lnTo>
                <a:lnTo>
                  <a:pt x="59267" y="59267"/>
                </a:lnTo>
                <a:lnTo>
                  <a:pt x="59267" y="59267"/>
                </a:lnTo>
                <a:lnTo>
                  <a:pt x="59267" y="59267"/>
                </a:lnTo>
                <a:lnTo>
                  <a:pt x="59267" y="59267"/>
                </a:lnTo>
                <a:lnTo>
                  <a:pt x="59267" y="59267"/>
                </a:lnTo>
                <a:lnTo>
                  <a:pt x="59267" y="59267"/>
                </a:lnTo>
                <a:lnTo>
                  <a:pt x="59267" y="59267"/>
                </a:lnTo>
                <a:lnTo>
                  <a:pt x="59267" y="59267"/>
                </a:lnTo>
                <a:lnTo>
                  <a:pt x="67733" y="59267"/>
                </a:lnTo>
                <a:lnTo>
                  <a:pt x="67733" y="50800"/>
                </a:lnTo>
                <a:lnTo>
                  <a:pt x="67733" y="50800"/>
                </a:lnTo>
                <a:lnTo>
                  <a:pt x="67733" y="42333"/>
                </a:lnTo>
                <a:lnTo>
                  <a:pt x="59267" y="42333"/>
                </a:lnTo>
                <a:lnTo>
                  <a:pt x="59267" y="33867"/>
                </a:lnTo>
                <a:lnTo>
                  <a:pt x="59267" y="25400"/>
                </a:lnTo>
                <a:lnTo>
                  <a:pt x="50799" y="25400"/>
                </a:lnTo>
                <a:lnTo>
                  <a:pt x="42333" y="16933"/>
                </a:lnTo>
                <a:lnTo>
                  <a:pt x="33866" y="16933"/>
                </a:lnTo>
                <a:lnTo>
                  <a:pt x="33866" y="16933"/>
                </a:lnTo>
                <a:lnTo>
                  <a:pt x="25400" y="8467"/>
                </a:lnTo>
                <a:lnTo>
                  <a:pt x="16933" y="8467"/>
                </a:lnTo>
                <a:lnTo>
                  <a:pt x="16933" y="16933"/>
                </a:lnTo>
                <a:lnTo>
                  <a:pt x="8466" y="16933"/>
                </a:lnTo>
                <a:lnTo>
                  <a:pt x="8466" y="25400"/>
                </a:lnTo>
                <a:lnTo>
                  <a:pt x="8466" y="25400"/>
                </a:lnTo>
                <a:lnTo>
                  <a:pt x="0" y="33867"/>
                </a:lnTo>
                <a:lnTo>
                  <a:pt x="0" y="42333"/>
                </a:lnTo>
                <a:lnTo>
                  <a:pt x="8466" y="42333"/>
                </a:lnTo>
                <a:lnTo>
                  <a:pt x="8466" y="50800"/>
                </a:lnTo>
                <a:lnTo>
                  <a:pt x="16933" y="59267"/>
                </a:lnTo>
                <a:lnTo>
                  <a:pt x="16933" y="67733"/>
                </a:lnTo>
                <a:lnTo>
                  <a:pt x="25400" y="67733"/>
                </a:lnTo>
                <a:lnTo>
                  <a:pt x="33866" y="67733"/>
                </a:lnTo>
                <a:lnTo>
                  <a:pt x="50799" y="67733"/>
                </a:lnTo>
                <a:lnTo>
                  <a:pt x="59267" y="67733"/>
                </a:lnTo>
                <a:lnTo>
                  <a:pt x="67733" y="59267"/>
                </a:lnTo>
                <a:lnTo>
                  <a:pt x="76200" y="59267"/>
                </a:lnTo>
                <a:lnTo>
                  <a:pt x="84666" y="50800"/>
                </a:lnTo>
                <a:lnTo>
                  <a:pt x="93133" y="50800"/>
                </a:lnTo>
                <a:lnTo>
                  <a:pt x="93133" y="42333"/>
                </a:lnTo>
                <a:lnTo>
                  <a:pt x="93133" y="42333"/>
                </a:lnTo>
                <a:lnTo>
                  <a:pt x="93133" y="33867"/>
                </a:lnTo>
                <a:lnTo>
                  <a:pt x="93133" y="25400"/>
                </a:lnTo>
                <a:lnTo>
                  <a:pt x="84666" y="25400"/>
                </a:lnTo>
                <a:lnTo>
                  <a:pt x="76200" y="25400"/>
                </a:lnTo>
                <a:lnTo>
                  <a:pt x="67733" y="25400"/>
                </a:lnTo>
                <a:lnTo>
                  <a:pt x="59267" y="25400"/>
                </a:lnTo>
                <a:lnTo>
                  <a:pt x="59267" y="25400"/>
                </a:lnTo>
                <a:lnTo>
                  <a:pt x="50799" y="25400"/>
                </a:lnTo>
                <a:lnTo>
                  <a:pt x="42333" y="25400"/>
                </a:lnTo>
                <a:lnTo>
                  <a:pt x="33866" y="33867"/>
                </a:lnTo>
                <a:lnTo>
                  <a:pt x="33866" y="33867"/>
                </a:lnTo>
                <a:lnTo>
                  <a:pt x="25400" y="42333"/>
                </a:lnTo>
                <a:lnTo>
                  <a:pt x="33866" y="42333"/>
                </a:lnTo>
                <a:lnTo>
                  <a:pt x="33866" y="50800"/>
                </a:lnTo>
                <a:lnTo>
                  <a:pt x="33866" y="59267"/>
                </a:lnTo>
                <a:lnTo>
                  <a:pt x="42333" y="59267"/>
                </a:lnTo>
                <a:lnTo>
                  <a:pt x="50799" y="59267"/>
                </a:lnTo>
                <a:lnTo>
                  <a:pt x="59267" y="67733"/>
                </a:lnTo>
                <a:lnTo>
                  <a:pt x="59267" y="67733"/>
                </a:lnTo>
                <a:lnTo>
                  <a:pt x="76200" y="59267"/>
                </a:lnTo>
                <a:lnTo>
                  <a:pt x="76200" y="59267"/>
                </a:lnTo>
                <a:lnTo>
                  <a:pt x="84666" y="50800"/>
                </a:lnTo>
                <a:lnTo>
                  <a:pt x="84666" y="42333"/>
                </a:lnTo>
                <a:lnTo>
                  <a:pt x="93133" y="42333"/>
                </a:lnTo>
                <a:lnTo>
                  <a:pt x="93133" y="33867"/>
                </a:lnTo>
                <a:lnTo>
                  <a:pt x="93133" y="25400"/>
                </a:lnTo>
                <a:lnTo>
                  <a:pt x="84666" y="16933"/>
                </a:lnTo>
                <a:lnTo>
                  <a:pt x="76200" y="8467"/>
                </a:lnTo>
                <a:lnTo>
                  <a:pt x="67733" y="8467"/>
                </a:lnTo>
                <a:lnTo>
                  <a:pt x="59267" y="8467"/>
                </a:lnTo>
                <a:lnTo>
                  <a:pt x="50799" y="0"/>
                </a:lnTo>
                <a:lnTo>
                  <a:pt x="42333" y="0"/>
                </a:lnTo>
                <a:lnTo>
                  <a:pt x="33866" y="0"/>
                </a:lnTo>
                <a:lnTo>
                  <a:pt x="25400" y="0"/>
                </a:lnTo>
                <a:lnTo>
                  <a:pt x="16933" y="8467"/>
                </a:lnTo>
                <a:lnTo>
                  <a:pt x="8466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33867"/>
                </a:lnTo>
                <a:lnTo>
                  <a:pt x="0" y="42333"/>
                </a:lnTo>
                <a:lnTo>
                  <a:pt x="8466" y="42333"/>
                </a:lnTo>
                <a:lnTo>
                  <a:pt x="16933" y="50800"/>
                </a:lnTo>
                <a:lnTo>
                  <a:pt x="16933" y="50800"/>
                </a:lnTo>
                <a:lnTo>
                  <a:pt x="25400" y="50800"/>
                </a:lnTo>
                <a:lnTo>
                  <a:pt x="33866" y="50800"/>
                </a:lnTo>
                <a:lnTo>
                  <a:pt x="33866" y="50800"/>
                </a:lnTo>
                <a:lnTo>
                  <a:pt x="33866" y="42333"/>
                </a:lnTo>
                <a:lnTo>
                  <a:pt x="33866" y="42333"/>
                </a:lnTo>
                <a:lnTo>
                  <a:pt x="33866" y="42333"/>
                </a:lnTo>
                <a:lnTo>
                  <a:pt x="33866" y="42333"/>
                </a:lnTo>
                <a:lnTo>
                  <a:pt x="33866" y="33867"/>
                </a:lnTo>
                <a:lnTo>
                  <a:pt x="33866" y="338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8475133" y="2438400"/>
            <a:ext cx="25402" cy="1143001"/>
          </a:xfrm>
          <a:custGeom>
            <a:avLst/>
            <a:gdLst/>
            <a:ahLst/>
            <a:cxnLst/>
            <a:rect l="0" t="0" r="0" b="0"/>
            <a:pathLst>
              <a:path w="25402" h="1143001">
                <a:moveTo>
                  <a:pt x="16933" y="0"/>
                </a:moveTo>
                <a:lnTo>
                  <a:pt x="16933" y="0"/>
                </a:lnTo>
                <a:lnTo>
                  <a:pt x="16933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33867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50800"/>
                </a:lnTo>
                <a:lnTo>
                  <a:pt x="16933" y="59267"/>
                </a:lnTo>
                <a:lnTo>
                  <a:pt x="16933" y="59267"/>
                </a:lnTo>
                <a:lnTo>
                  <a:pt x="16933" y="67733"/>
                </a:lnTo>
                <a:lnTo>
                  <a:pt x="16933" y="76200"/>
                </a:lnTo>
                <a:lnTo>
                  <a:pt x="16933" y="84667"/>
                </a:lnTo>
                <a:lnTo>
                  <a:pt x="16933" y="84667"/>
                </a:lnTo>
                <a:lnTo>
                  <a:pt x="16933" y="93133"/>
                </a:lnTo>
                <a:lnTo>
                  <a:pt x="16933" y="101600"/>
                </a:lnTo>
                <a:lnTo>
                  <a:pt x="16933" y="110067"/>
                </a:lnTo>
                <a:lnTo>
                  <a:pt x="16933" y="118533"/>
                </a:lnTo>
                <a:lnTo>
                  <a:pt x="16933" y="127000"/>
                </a:lnTo>
                <a:lnTo>
                  <a:pt x="16933" y="135467"/>
                </a:lnTo>
                <a:lnTo>
                  <a:pt x="25401" y="143933"/>
                </a:lnTo>
                <a:lnTo>
                  <a:pt x="25401" y="152400"/>
                </a:lnTo>
                <a:lnTo>
                  <a:pt x="25401" y="160867"/>
                </a:lnTo>
                <a:lnTo>
                  <a:pt x="25401" y="169333"/>
                </a:lnTo>
                <a:lnTo>
                  <a:pt x="25401" y="169333"/>
                </a:lnTo>
                <a:lnTo>
                  <a:pt x="25401" y="186267"/>
                </a:lnTo>
                <a:lnTo>
                  <a:pt x="25401" y="186267"/>
                </a:lnTo>
                <a:lnTo>
                  <a:pt x="25401" y="203200"/>
                </a:lnTo>
                <a:lnTo>
                  <a:pt x="25401" y="203200"/>
                </a:lnTo>
                <a:lnTo>
                  <a:pt x="25401" y="220133"/>
                </a:lnTo>
                <a:lnTo>
                  <a:pt x="25401" y="228600"/>
                </a:lnTo>
                <a:lnTo>
                  <a:pt x="25401" y="237067"/>
                </a:lnTo>
                <a:lnTo>
                  <a:pt x="25401" y="245533"/>
                </a:lnTo>
                <a:lnTo>
                  <a:pt x="25401" y="254000"/>
                </a:lnTo>
                <a:lnTo>
                  <a:pt x="25401" y="262467"/>
                </a:lnTo>
                <a:lnTo>
                  <a:pt x="25401" y="270933"/>
                </a:lnTo>
                <a:lnTo>
                  <a:pt x="25401" y="279400"/>
                </a:lnTo>
                <a:lnTo>
                  <a:pt x="25401" y="296333"/>
                </a:lnTo>
                <a:lnTo>
                  <a:pt x="25401" y="304800"/>
                </a:lnTo>
                <a:lnTo>
                  <a:pt x="25401" y="313267"/>
                </a:lnTo>
                <a:lnTo>
                  <a:pt x="25401" y="321733"/>
                </a:lnTo>
                <a:lnTo>
                  <a:pt x="25401" y="330200"/>
                </a:lnTo>
                <a:lnTo>
                  <a:pt x="25401" y="338667"/>
                </a:lnTo>
                <a:lnTo>
                  <a:pt x="25401" y="355600"/>
                </a:lnTo>
                <a:lnTo>
                  <a:pt x="25401" y="364067"/>
                </a:lnTo>
                <a:lnTo>
                  <a:pt x="25401" y="372533"/>
                </a:lnTo>
                <a:lnTo>
                  <a:pt x="25401" y="381000"/>
                </a:lnTo>
                <a:lnTo>
                  <a:pt x="25401" y="397933"/>
                </a:lnTo>
                <a:lnTo>
                  <a:pt x="25401" y="406400"/>
                </a:lnTo>
                <a:lnTo>
                  <a:pt x="25401" y="414867"/>
                </a:lnTo>
                <a:lnTo>
                  <a:pt x="25401" y="423333"/>
                </a:lnTo>
                <a:lnTo>
                  <a:pt x="25401" y="431800"/>
                </a:lnTo>
                <a:lnTo>
                  <a:pt x="25401" y="448733"/>
                </a:lnTo>
                <a:lnTo>
                  <a:pt x="25401" y="457200"/>
                </a:lnTo>
                <a:lnTo>
                  <a:pt x="25401" y="465667"/>
                </a:lnTo>
                <a:lnTo>
                  <a:pt x="25401" y="474133"/>
                </a:lnTo>
                <a:lnTo>
                  <a:pt x="25401" y="491067"/>
                </a:lnTo>
                <a:lnTo>
                  <a:pt x="25401" y="499533"/>
                </a:lnTo>
                <a:lnTo>
                  <a:pt x="25401" y="508000"/>
                </a:lnTo>
                <a:lnTo>
                  <a:pt x="25401" y="516467"/>
                </a:lnTo>
                <a:lnTo>
                  <a:pt x="25401" y="533400"/>
                </a:lnTo>
                <a:lnTo>
                  <a:pt x="16933" y="541867"/>
                </a:lnTo>
                <a:lnTo>
                  <a:pt x="16933" y="550333"/>
                </a:lnTo>
                <a:lnTo>
                  <a:pt x="16933" y="558800"/>
                </a:lnTo>
                <a:lnTo>
                  <a:pt x="16933" y="575733"/>
                </a:lnTo>
                <a:lnTo>
                  <a:pt x="16933" y="584200"/>
                </a:lnTo>
                <a:lnTo>
                  <a:pt x="16933" y="592667"/>
                </a:lnTo>
                <a:lnTo>
                  <a:pt x="25401" y="609600"/>
                </a:lnTo>
                <a:lnTo>
                  <a:pt x="16933" y="618067"/>
                </a:lnTo>
                <a:lnTo>
                  <a:pt x="16933" y="626533"/>
                </a:lnTo>
                <a:lnTo>
                  <a:pt x="16933" y="635000"/>
                </a:lnTo>
                <a:lnTo>
                  <a:pt x="16933" y="651933"/>
                </a:lnTo>
                <a:lnTo>
                  <a:pt x="16933" y="660400"/>
                </a:lnTo>
                <a:lnTo>
                  <a:pt x="16933" y="677333"/>
                </a:lnTo>
                <a:lnTo>
                  <a:pt x="16933" y="685800"/>
                </a:lnTo>
                <a:lnTo>
                  <a:pt x="16933" y="694267"/>
                </a:lnTo>
                <a:lnTo>
                  <a:pt x="16933" y="711200"/>
                </a:lnTo>
                <a:lnTo>
                  <a:pt x="16933" y="719667"/>
                </a:lnTo>
                <a:lnTo>
                  <a:pt x="16933" y="728133"/>
                </a:lnTo>
                <a:lnTo>
                  <a:pt x="16933" y="736600"/>
                </a:lnTo>
                <a:lnTo>
                  <a:pt x="16933" y="753533"/>
                </a:lnTo>
                <a:lnTo>
                  <a:pt x="16933" y="762000"/>
                </a:lnTo>
                <a:lnTo>
                  <a:pt x="16933" y="770467"/>
                </a:lnTo>
                <a:lnTo>
                  <a:pt x="16933" y="787400"/>
                </a:lnTo>
                <a:lnTo>
                  <a:pt x="16933" y="795867"/>
                </a:lnTo>
                <a:lnTo>
                  <a:pt x="16933" y="804333"/>
                </a:lnTo>
                <a:lnTo>
                  <a:pt x="16933" y="821267"/>
                </a:lnTo>
                <a:lnTo>
                  <a:pt x="8467" y="829733"/>
                </a:lnTo>
                <a:lnTo>
                  <a:pt x="8467" y="838200"/>
                </a:lnTo>
                <a:lnTo>
                  <a:pt x="8467" y="846667"/>
                </a:lnTo>
                <a:lnTo>
                  <a:pt x="8467" y="863600"/>
                </a:lnTo>
                <a:lnTo>
                  <a:pt x="8467" y="872067"/>
                </a:lnTo>
                <a:lnTo>
                  <a:pt x="0" y="880533"/>
                </a:lnTo>
                <a:lnTo>
                  <a:pt x="0" y="889000"/>
                </a:lnTo>
                <a:lnTo>
                  <a:pt x="0" y="905933"/>
                </a:lnTo>
                <a:lnTo>
                  <a:pt x="0" y="914400"/>
                </a:lnTo>
                <a:lnTo>
                  <a:pt x="0" y="922867"/>
                </a:lnTo>
                <a:lnTo>
                  <a:pt x="0" y="931333"/>
                </a:lnTo>
                <a:lnTo>
                  <a:pt x="0" y="939800"/>
                </a:lnTo>
                <a:lnTo>
                  <a:pt x="0" y="956733"/>
                </a:lnTo>
                <a:lnTo>
                  <a:pt x="0" y="965200"/>
                </a:lnTo>
                <a:lnTo>
                  <a:pt x="0" y="973667"/>
                </a:lnTo>
                <a:lnTo>
                  <a:pt x="0" y="982133"/>
                </a:lnTo>
                <a:lnTo>
                  <a:pt x="0" y="999067"/>
                </a:lnTo>
                <a:lnTo>
                  <a:pt x="0" y="1007533"/>
                </a:lnTo>
                <a:lnTo>
                  <a:pt x="0" y="1016000"/>
                </a:lnTo>
                <a:lnTo>
                  <a:pt x="0" y="1024467"/>
                </a:lnTo>
                <a:lnTo>
                  <a:pt x="0" y="1032933"/>
                </a:lnTo>
                <a:lnTo>
                  <a:pt x="0" y="1041400"/>
                </a:lnTo>
                <a:lnTo>
                  <a:pt x="0" y="1049867"/>
                </a:lnTo>
                <a:lnTo>
                  <a:pt x="0" y="1058333"/>
                </a:lnTo>
                <a:lnTo>
                  <a:pt x="0" y="1075267"/>
                </a:lnTo>
                <a:lnTo>
                  <a:pt x="0" y="1075267"/>
                </a:lnTo>
                <a:lnTo>
                  <a:pt x="0" y="1083733"/>
                </a:lnTo>
                <a:lnTo>
                  <a:pt x="0" y="1092200"/>
                </a:lnTo>
                <a:lnTo>
                  <a:pt x="0" y="1109133"/>
                </a:lnTo>
                <a:lnTo>
                  <a:pt x="0" y="1109133"/>
                </a:lnTo>
                <a:lnTo>
                  <a:pt x="0" y="1117600"/>
                </a:lnTo>
                <a:lnTo>
                  <a:pt x="8467" y="1126067"/>
                </a:lnTo>
                <a:lnTo>
                  <a:pt x="8467" y="1126067"/>
                </a:lnTo>
                <a:lnTo>
                  <a:pt x="8467" y="1134533"/>
                </a:lnTo>
                <a:lnTo>
                  <a:pt x="8467" y="1143000"/>
                </a:lnTo>
                <a:lnTo>
                  <a:pt x="8467" y="1143000"/>
                </a:lnTo>
                <a:lnTo>
                  <a:pt x="8467" y="1143000"/>
                </a:lnTo>
                <a:lnTo>
                  <a:pt x="8467" y="1143000"/>
                </a:lnTo>
                <a:lnTo>
                  <a:pt x="8467" y="1143000"/>
                </a:lnTo>
                <a:lnTo>
                  <a:pt x="8467" y="1134533"/>
                </a:lnTo>
                <a:lnTo>
                  <a:pt x="8467" y="1126067"/>
                </a:lnTo>
                <a:lnTo>
                  <a:pt x="8467" y="1126067"/>
                </a:lnTo>
                <a:lnTo>
                  <a:pt x="8467" y="1117600"/>
                </a:lnTo>
                <a:lnTo>
                  <a:pt x="8467" y="1109133"/>
                </a:lnTo>
                <a:lnTo>
                  <a:pt x="8467" y="1092200"/>
                </a:lnTo>
                <a:lnTo>
                  <a:pt x="8467" y="1083733"/>
                </a:lnTo>
                <a:lnTo>
                  <a:pt x="0" y="1075267"/>
                </a:lnTo>
                <a:lnTo>
                  <a:pt x="0" y="1066800"/>
                </a:lnTo>
                <a:lnTo>
                  <a:pt x="0" y="1049867"/>
                </a:lnTo>
                <a:lnTo>
                  <a:pt x="0" y="1041400"/>
                </a:lnTo>
                <a:lnTo>
                  <a:pt x="0" y="1032933"/>
                </a:lnTo>
                <a:lnTo>
                  <a:pt x="0" y="1016000"/>
                </a:lnTo>
                <a:lnTo>
                  <a:pt x="0" y="999067"/>
                </a:lnTo>
                <a:lnTo>
                  <a:pt x="0" y="982133"/>
                </a:lnTo>
                <a:lnTo>
                  <a:pt x="0" y="973667"/>
                </a:lnTo>
                <a:lnTo>
                  <a:pt x="0" y="956733"/>
                </a:lnTo>
                <a:lnTo>
                  <a:pt x="0" y="939800"/>
                </a:lnTo>
                <a:lnTo>
                  <a:pt x="0" y="922867"/>
                </a:lnTo>
                <a:lnTo>
                  <a:pt x="0" y="905933"/>
                </a:lnTo>
                <a:lnTo>
                  <a:pt x="0" y="897467"/>
                </a:lnTo>
                <a:lnTo>
                  <a:pt x="0" y="880533"/>
                </a:lnTo>
                <a:lnTo>
                  <a:pt x="0" y="863600"/>
                </a:lnTo>
                <a:lnTo>
                  <a:pt x="0" y="846667"/>
                </a:lnTo>
                <a:lnTo>
                  <a:pt x="0" y="829733"/>
                </a:lnTo>
                <a:lnTo>
                  <a:pt x="0" y="812800"/>
                </a:lnTo>
                <a:lnTo>
                  <a:pt x="0" y="795867"/>
                </a:lnTo>
                <a:lnTo>
                  <a:pt x="0" y="778933"/>
                </a:lnTo>
                <a:lnTo>
                  <a:pt x="0" y="762000"/>
                </a:lnTo>
                <a:lnTo>
                  <a:pt x="0" y="745067"/>
                </a:lnTo>
                <a:lnTo>
                  <a:pt x="8467" y="728133"/>
                </a:lnTo>
                <a:lnTo>
                  <a:pt x="8467" y="711200"/>
                </a:lnTo>
                <a:lnTo>
                  <a:pt x="8467" y="694267"/>
                </a:lnTo>
                <a:lnTo>
                  <a:pt x="8467" y="677333"/>
                </a:lnTo>
                <a:lnTo>
                  <a:pt x="8467" y="660400"/>
                </a:lnTo>
                <a:lnTo>
                  <a:pt x="0" y="635000"/>
                </a:lnTo>
                <a:lnTo>
                  <a:pt x="0" y="618067"/>
                </a:lnTo>
                <a:lnTo>
                  <a:pt x="0" y="601133"/>
                </a:lnTo>
                <a:lnTo>
                  <a:pt x="0" y="584200"/>
                </a:lnTo>
                <a:lnTo>
                  <a:pt x="0" y="567267"/>
                </a:lnTo>
                <a:lnTo>
                  <a:pt x="0" y="550333"/>
                </a:lnTo>
                <a:lnTo>
                  <a:pt x="0" y="533400"/>
                </a:lnTo>
                <a:lnTo>
                  <a:pt x="0" y="516467"/>
                </a:lnTo>
                <a:lnTo>
                  <a:pt x="0" y="499533"/>
                </a:lnTo>
                <a:lnTo>
                  <a:pt x="0" y="482600"/>
                </a:lnTo>
                <a:lnTo>
                  <a:pt x="0" y="465667"/>
                </a:lnTo>
                <a:lnTo>
                  <a:pt x="0" y="448733"/>
                </a:lnTo>
                <a:lnTo>
                  <a:pt x="0" y="431800"/>
                </a:lnTo>
                <a:lnTo>
                  <a:pt x="0" y="406400"/>
                </a:lnTo>
                <a:lnTo>
                  <a:pt x="0" y="397933"/>
                </a:lnTo>
                <a:lnTo>
                  <a:pt x="0" y="381000"/>
                </a:lnTo>
                <a:lnTo>
                  <a:pt x="0" y="364067"/>
                </a:lnTo>
                <a:lnTo>
                  <a:pt x="0" y="347133"/>
                </a:lnTo>
                <a:lnTo>
                  <a:pt x="0" y="330200"/>
                </a:lnTo>
                <a:lnTo>
                  <a:pt x="0" y="313267"/>
                </a:lnTo>
                <a:lnTo>
                  <a:pt x="0" y="296333"/>
                </a:lnTo>
                <a:lnTo>
                  <a:pt x="0" y="279400"/>
                </a:lnTo>
                <a:lnTo>
                  <a:pt x="0" y="262467"/>
                </a:lnTo>
                <a:lnTo>
                  <a:pt x="8467" y="245533"/>
                </a:lnTo>
                <a:lnTo>
                  <a:pt x="8467" y="237067"/>
                </a:lnTo>
                <a:lnTo>
                  <a:pt x="8467" y="220133"/>
                </a:lnTo>
                <a:lnTo>
                  <a:pt x="8467" y="203200"/>
                </a:lnTo>
                <a:lnTo>
                  <a:pt x="8467" y="186267"/>
                </a:lnTo>
                <a:lnTo>
                  <a:pt x="8467" y="169333"/>
                </a:lnTo>
                <a:lnTo>
                  <a:pt x="8467" y="152400"/>
                </a:lnTo>
                <a:lnTo>
                  <a:pt x="16933" y="143933"/>
                </a:lnTo>
                <a:lnTo>
                  <a:pt x="16933" y="127000"/>
                </a:lnTo>
                <a:lnTo>
                  <a:pt x="16933" y="110067"/>
                </a:lnTo>
                <a:lnTo>
                  <a:pt x="16933" y="101600"/>
                </a:lnTo>
                <a:lnTo>
                  <a:pt x="16933" y="84667"/>
                </a:lnTo>
                <a:lnTo>
                  <a:pt x="16933" y="76200"/>
                </a:lnTo>
                <a:lnTo>
                  <a:pt x="16933" y="59267"/>
                </a:lnTo>
                <a:lnTo>
                  <a:pt x="16933" y="50800"/>
                </a:lnTo>
                <a:lnTo>
                  <a:pt x="16933" y="42333"/>
                </a:lnTo>
                <a:lnTo>
                  <a:pt x="16933" y="33867"/>
                </a:lnTo>
                <a:lnTo>
                  <a:pt x="16933" y="25400"/>
                </a:lnTo>
                <a:lnTo>
                  <a:pt x="16933" y="16933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8170333" y="2768600"/>
            <a:ext cx="160868" cy="313268"/>
          </a:xfrm>
          <a:custGeom>
            <a:avLst/>
            <a:gdLst/>
            <a:ahLst/>
            <a:cxnLst/>
            <a:rect l="0" t="0" r="0" b="0"/>
            <a:pathLst>
              <a:path w="160868" h="313268">
                <a:moveTo>
                  <a:pt x="0" y="50800"/>
                </a:moveTo>
                <a:lnTo>
                  <a:pt x="0" y="42333"/>
                </a:lnTo>
                <a:lnTo>
                  <a:pt x="0" y="42333"/>
                </a:lnTo>
                <a:lnTo>
                  <a:pt x="8467" y="33867"/>
                </a:lnTo>
                <a:lnTo>
                  <a:pt x="8467" y="25400"/>
                </a:lnTo>
                <a:lnTo>
                  <a:pt x="8467" y="16933"/>
                </a:lnTo>
                <a:lnTo>
                  <a:pt x="8467" y="8467"/>
                </a:lnTo>
                <a:lnTo>
                  <a:pt x="8467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7"/>
                </a:lnTo>
                <a:lnTo>
                  <a:pt x="8467" y="16933"/>
                </a:lnTo>
                <a:lnTo>
                  <a:pt x="8467" y="33867"/>
                </a:lnTo>
                <a:lnTo>
                  <a:pt x="8467" y="50800"/>
                </a:lnTo>
                <a:lnTo>
                  <a:pt x="8467" y="67733"/>
                </a:lnTo>
                <a:lnTo>
                  <a:pt x="0" y="84667"/>
                </a:lnTo>
                <a:lnTo>
                  <a:pt x="0" y="110067"/>
                </a:lnTo>
                <a:lnTo>
                  <a:pt x="0" y="127000"/>
                </a:lnTo>
                <a:lnTo>
                  <a:pt x="0" y="152400"/>
                </a:lnTo>
                <a:lnTo>
                  <a:pt x="0" y="169333"/>
                </a:lnTo>
                <a:lnTo>
                  <a:pt x="0" y="186267"/>
                </a:lnTo>
                <a:lnTo>
                  <a:pt x="0" y="211667"/>
                </a:lnTo>
                <a:lnTo>
                  <a:pt x="0" y="220133"/>
                </a:lnTo>
                <a:lnTo>
                  <a:pt x="0" y="237067"/>
                </a:lnTo>
                <a:lnTo>
                  <a:pt x="0" y="254000"/>
                </a:lnTo>
                <a:lnTo>
                  <a:pt x="0" y="262467"/>
                </a:lnTo>
                <a:lnTo>
                  <a:pt x="8467" y="270933"/>
                </a:lnTo>
                <a:lnTo>
                  <a:pt x="8467" y="279400"/>
                </a:lnTo>
                <a:lnTo>
                  <a:pt x="8467" y="287867"/>
                </a:lnTo>
                <a:lnTo>
                  <a:pt x="8467" y="287867"/>
                </a:lnTo>
                <a:lnTo>
                  <a:pt x="8467" y="287867"/>
                </a:lnTo>
                <a:lnTo>
                  <a:pt x="8467" y="287867"/>
                </a:lnTo>
                <a:lnTo>
                  <a:pt x="8467" y="287867"/>
                </a:lnTo>
                <a:lnTo>
                  <a:pt x="8467" y="287867"/>
                </a:lnTo>
                <a:lnTo>
                  <a:pt x="8467" y="279400"/>
                </a:lnTo>
                <a:lnTo>
                  <a:pt x="8467" y="270933"/>
                </a:lnTo>
                <a:lnTo>
                  <a:pt x="16933" y="254000"/>
                </a:lnTo>
                <a:lnTo>
                  <a:pt x="16933" y="245533"/>
                </a:lnTo>
                <a:lnTo>
                  <a:pt x="16933" y="228600"/>
                </a:lnTo>
                <a:lnTo>
                  <a:pt x="25401" y="211667"/>
                </a:lnTo>
                <a:lnTo>
                  <a:pt x="33867" y="203200"/>
                </a:lnTo>
                <a:lnTo>
                  <a:pt x="33867" y="194733"/>
                </a:lnTo>
                <a:lnTo>
                  <a:pt x="42334" y="186267"/>
                </a:lnTo>
                <a:lnTo>
                  <a:pt x="59267" y="177800"/>
                </a:lnTo>
                <a:lnTo>
                  <a:pt x="59267" y="169333"/>
                </a:lnTo>
                <a:lnTo>
                  <a:pt x="67734" y="160867"/>
                </a:lnTo>
                <a:lnTo>
                  <a:pt x="84667" y="160867"/>
                </a:lnTo>
                <a:lnTo>
                  <a:pt x="93133" y="160867"/>
                </a:lnTo>
                <a:lnTo>
                  <a:pt x="101601" y="160867"/>
                </a:lnTo>
                <a:lnTo>
                  <a:pt x="110067" y="169333"/>
                </a:lnTo>
                <a:lnTo>
                  <a:pt x="118534" y="177800"/>
                </a:lnTo>
                <a:lnTo>
                  <a:pt x="127000" y="186267"/>
                </a:lnTo>
                <a:lnTo>
                  <a:pt x="135467" y="194733"/>
                </a:lnTo>
                <a:lnTo>
                  <a:pt x="152400" y="211667"/>
                </a:lnTo>
                <a:lnTo>
                  <a:pt x="152400" y="228600"/>
                </a:lnTo>
                <a:lnTo>
                  <a:pt x="160867" y="245533"/>
                </a:lnTo>
                <a:lnTo>
                  <a:pt x="160867" y="254000"/>
                </a:lnTo>
                <a:lnTo>
                  <a:pt x="160867" y="262467"/>
                </a:lnTo>
                <a:lnTo>
                  <a:pt x="152400" y="279400"/>
                </a:lnTo>
                <a:lnTo>
                  <a:pt x="143934" y="287867"/>
                </a:lnTo>
                <a:lnTo>
                  <a:pt x="135467" y="296333"/>
                </a:lnTo>
                <a:lnTo>
                  <a:pt x="127000" y="304800"/>
                </a:lnTo>
                <a:lnTo>
                  <a:pt x="118534" y="313267"/>
                </a:lnTo>
                <a:lnTo>
                  <a:pt x="101601" y="313267"/>
                </a:lnTo>
                <a:lnTo>
                  <a:pt x="84667" y="313267"/>
                </a:lnTo>
                <a:lnTo>
                  <a:pt x="67734" y="313267"/>
                </a:lnTo>
                <a:lnTo>
                  <a:pt x="59267" y="313267"/>
                </a:lnTo>
                <a:lnTo>
                  <a:pt x="50800" y="304800"/>
                </a:lnTo>
                <a:lnTo>
                  <a:pt x="33867" y="296333"/>
                </a:lnTo>
                <a:lnTo>
                  <a:pt x="25401" y="287867"/>
                </a:lnTo>
                <a:lnTo>
                  <a:pt x="16933" y="279400"/>
                </a:lnTo>
                <a:lnTo>
                  <a:pt x="8467" y="270933"/>
                </a:lnTo>
                <a:lnTo>
                  <a:pt x="8467" y="254000"/>
                </a:lnTo>
                <a:lnTo>
                  <a:pt x="8467" y="254000"/>
                </a:lnTo>
                <a:lnTo>
                  <a:pt x="8467" y="245533"/>
                </a:lnTo>
                <a:lnTo>
                  <a:pt x="8467" y="2455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>
            <a:off x="8492066" y="2404533"/>
            <a:ext cx="1388535" cy="1092201"/>
          </a:xfrm>
          <a:custGeom>
            <a:avLst/>
            <a:gdLst/>
            <a:ahLst/>
            <a:cxnLst/>
            <a:rect l="0" t="0" r="0" b="0"/>
            <a:pathLst>
              <a:path w="1388535" h="1092201">
                <a:moveTo>
                  <a:pt x="1388534" y="1092200"/>
                </a:moveTo>
                <a:lnTo>
                  <a:pt x="1388534" y="1092200"/>
                </a:lnTo>
                <a:lnTo>
                  <a:pt x="1388534" y="1092200"/>
                </a:lnTo>
                <a:lnTo>
                  <a:pt x="1388534" y="1092200"/>
                </a:lnTo>
                <a:lnTo>
                  <a:pt x="1388534" y="1092200"/>
                </a:lnTo>
                <a:lnTo>
                  <a:pt x="1388534" y="1092200"/>
                </a:lnTo>
                <a:lnTo>
                  <a:pt x="1388534" y="1092200"/>
                </a:lnTo>
                <a:lnTo>
                  <a:pt x="1388534" y="1092200"/>
                </a:lnTo>
                <a:lnTo>
                  <a:pt x="1388534" y="1092200"/>
                </a:lnTo>
                <a:lnTo>
                  <a:pt x="1388534" y="1092200"/>
                </a:lnTo>
                <a:lnTo>
                  <a:pt x="1388534" y="1092200"/>
                </a:lnTo>
                <a:lnTo>
                  <a:pt x="1388534" y="1092200"/>
                </a:lnTo>
                <a:lnTo>
                  <a:pt x="1388534" y="1092200"/>
                </a:lnTo>
                <a:lnTo>
                  <a:pt x="1388534" y="1092200"/>
                </a:lnTo>
                <a:lnTo>
                  <a:pt x="1388534" y="1092200"/>
                </a:lnTo>
                <a:lnTo>
                  <a:pt x="1380068" y="1092200"/>
                </a:lnTo>
                <a:lnTo>
                  <a:pt x="1380068" y="1092200"/>
                </a:lnTo>
                <a:lnTo>
                  <a:pt x="1380068" y="1092200"/>
                </a:lnTo>
                <a:lnTo>
                  <a:pt x="1388534" y="1092200"/>
                </a:lnTo>
                <a:lnTo>
                  <a:pt x="1388534" y="1092200"/>
                </a:lnTo>
                <a:lnTo>
                  <a:pt x="1388534" y="1092200"/>
                </a:lnTo>
                <a:lnTo>
                  <a:pt x="1388534" y="1092200"/>
                </a:lnTo>
                <a:lnTo>
                  <a:pt x="1388534" y="1092200"/>
                </a:lnTo>
                <a:lnTo>
                  <a:pt x="1388534" y="1092200"/>
                </a:lnTo>
                <a:lnTo>
                  <a:pt x="1388534" y="1092200"/>
                </a:lnTo>
                <a:lnTo>
                  <a:pt x="1388534" y="1092200"/>
                </a:lnTo>
                <a:lnTo>
                  <a:pt x="1388534" y="1092200"/>
                </a:lnTo>
                <a:lnTo>
                  <a:pt x="1388534" y="1092200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0068" y="1083734"/>
                </a:lnTo>
                <a:lnTo>
                  <a:pt x="1380068" y="1083734"/>
                </a:lnTo>
                <a:lnTo>
                  <a:pt x="1380068" y="1075267"/>
                </a:lnTo>
                <a:lnTo>
                  <a:pt x="1371600" y="1075267"/>
                </a:lnTo>
                <a:lnTo>
                  <a:pt x="1371600" y="1075267"/>
                </a:lnTo>
                <a:lnTo>
                  <a:pt x="1363134" y="1066800"/>
                </a:lnTo>
                <a:lnTo>
                  <a:pt x="1363134" y="1066800"/>
                </a:lnTo>
                <a:lnTo>
                  <a:pt x="1363134" y="1066800"/>
                </a:lnTo>
                <a:lnTo>
                  <a:pt x="1354668" y="1058334"/>
                </a:lnTo>
                <a:lnTo>
                  <a:pt x="1346201" y="1058334"/>
                </a:lnTo>
                <a:lnTo>
                  <a:pt x="1346201" y="1049867"/>
                </a:lnTo>
                <a:lnTo>
                  <a:pt x="1337734" y="1049867"/>
                </a:lnTo>
                <a:lnTo>
                  <a:pt x="1337734" y="1049867"/>
                </a:lnTo>
                <a:lnTo>
                  <a:pt x="1329267" y="1041400"/>
                </a:lnTo>
                <a:lnTo>
                  <a:pt x="1320800" y="1041400"/>
                </a:lnTo>
                <a:lnTo>
                  <a:pt x="1312334" y="1032934"/>
                </a:lnTo>
                <a:lnTo>
                  <a:pt x="1303868" y="1024467"/>
                </a:lnTo>
                <a:lnTo>
                  <a:pt x="1295400" y="1024467"/>
                </a:lnTo>
                <a:lnTo>
                  <a:pt x="1286934" y="1016000"/>
                </a:lnTo>
                <a:lnTo>
                  <a:pt x="1286934" y="1016000"/>
                </a:lnTo>
                <a:lnTo>
                  <a:pt x="1278468" y="1007534"/>
                </a:lnTo>
                <a:lnTo>
                  <a:pt x="1270001" y="1007534"/>
                </a:lnTo>
                <a:lnTo>
                  <a:pt x="1261534" y="999067"/>
                </a:lnTo>
                <a:lnTo>
                  <a:pt x="1253067" y="990600"/>
                </a:lnTo>
                <a:lnTo>
                  <a:pt x="1236134" y="990600"/>
                </a:lnTo>
                <a:lnTo>
                  <a:pt x="1227668" y="982134"/>
                </a:lnTo>
                <a:lnTo>
                  <a:pt x="1227668" y="973667"/>
                </a:lnTo>
                <a:lnTo>
                  <a:pt x="1219200" y="973667"/>
                </a:lnTo>
                <a:lnTo>
                  <a:pt x="1202267" y="965200"/>
                </a:lnTo>
                <a:lnTo>
                  <a:pt x="1193801" y="956734"/>
                </a:lnTo>
                <a:lnTo>
                  <a:pt x="1185334" y="948267"/>
                </a:lnTo>
                <a:lnTo>
                  <a:pt x="1168401" y="939800"/>
                </a:lnTo>
                <a:lnTo>
                  <a:pt x="1159934" y="931334"/>
                </a:lnTo>
                <a:lnTo>
                  <a:pt x="1151468" y="922867"/>
                </a:lnTo>
                <a:lnTo>
                  <a:pt x="1143000" y="914400"/>
                </a:lnTo>
                <a:lnTo>
                  <a:pt x="1126067" y="905934"/>
                </a:lnTo>
                <a:lnTo>
                  <a:pt x="1117601" y="897467"/>
                </a:lnTo>
                <a:lnTo>
                  <a:pt x="1109134" y="889000"/>
                </a:lnTo>
                <a:lnTo>
                  <a:pt x="1092201" y="880534"/>
                </a:lnTo>
                <a:lnTo>
                  <a:pt x="1083734" y="872067"/>
                </a:lnTo>
                <a:lnTo>
                  <a:pt x="1066800" y="863600"/>
                </a:lnTo>
                <a:lnTo>
                  <a:pt x="1058334" y="855134"/>
                </a:lnTo>
                <a:lnTo>
                  <a:pt x="1049867" y="838200"/>
                </a:lnTo>
                <a:lnTo>
                  <a:pt x="1032934" y="829734"/>
                </a:lnTo>
                <a:lnTo>
                  <a:pt x="1016001" y="821267"/>
                </a:lnTo>
                <a:lnTo>
                  <a:pt x="1007534" y="812800"/>
                </a:lnTo>
                <a:lnTo>
                  <a:pt x="990600" y="804334"/>
                </a:lnTo>
                <a:lnTo>
                  <a:pt x="982134" y="787400"/>
                </a:lnTo>
                <a:lnTo>
                  <a:pt x="965201" y="778934"/>
                </a:lnTo>
                <a:lnTo>
                  <a:pt x="948267" y="770467"/>
                </a:lnTo>
                <a:lnTo>
                  <a:pt x="939801" y="762000"/>
                </a:lnTo>
                <a:lnTo>
                  <a:pt x="931334" y="745067"/>
                </a:lnTo>
                <a:lnTo>
                  <a:pt x="914400" y="736600"/>
                </a:lnTo>
                <a:lnTo>
                  <a:pt x="897467" y="728134"/>
                </a:lnTo>
                <a:lnTo>
                  <a:pt x="880534" y="719667"/>
                </a:lnTo>
                <a:lnTo>
                  <a:pt x="872067" y="711200"/>
                </a:lnTo>
                <a:lnTo>
                  <a:pt x="855134" y="694267"/>
                </a:lnTo>
                <a:lnTo>
                  <a:pt x="838200" y="685800"/>
                </a:lnTo>
                <a:lnTo>
                  <a:pt x="829734" y="677334"/>
                </a:lnTo>
                <a:lnTo>
                  <a:pt x="812801" y="668867"/>
                </a:lnTo>
                <a:lnTo>
                  <a:pt x="795867" y="651934"/>
                </a:lnTo>
                <a:lnTo>
                  <a:pt x="778934" y="643467"/>
                </a:lnTo>
                <a:lnTo>
                  <a:pt x="770468" y="635000"/>
                </a:lnTo>
                <a:lnTo>
                  <a:pt x="745067" y="618067"/>
                </a:lnTo>
                <a:lnTo>
                  <a:pt x="736601" y="609600"/>
                </a:lnTo>
                <a:lnTo>
                  <a:pt x="719667" y="601134"/>
                </a:lnTo>
                <a:lnTo>
                  <a:pt x="702734" y="592667"/>
                </a:lnTo>
                <a:lnTo>
                  <a:pt x="694268" y="584200"/>
                </a:lnTo>
                <a:lnTo>
                  <a:pt x="677334" y="567267"/>
                </a:lnTo>
                <a:lnTo>
                  <a:pt x="660401" y="558800"/>
                </a:lnTo>
                <a:lnTo>
                  <a:pt x="643467" y="550334"/>
                </a:lnTo>
                <a:lnTo>
                  <a:pt x="626534" y="533400"/>
                </a:lnTo>
                <a:lnTo>
                  <a:pt x="609600" y="524934"/>
                </a:lnTo>
                <a:lnTo>
                  <a:pt x="601134" y="516467"/>
                </a:lnTo>
                <a:lnTo>
                  <a:pt x="584201" y="499534"/>
                </a:lnTo>
                <a:lnTo>
                  <a:pt x="567267" y="491067"/>
                </a:lnTo>
                <a:lnTo>
                  <a:pt x="558801" y="482600"/>
                </a:lnTo>
                <a:lnTo>
                  <a:pt x="533400" y="465667"/>
                </a:lnTo>
                <a:lnTo>
                  <a:pt x="524934" y="457200"/>
                </a:lnTo>
                <a:lnTo>
                  <a:pt x="508001" y="448734"/>
                </a:lnTo>
                <a:lnTo>
                  <a:pt x="491067" y="440267"/>
                </a:lnTo>
                <a:lnTo>
                  <a:pt x="474134" y="423334"/>
                </a:lnTo>
                <a:lnTo>
                  <a:pt x="457200" y="414867"/>
                </a:lnTo>
                <a:lnTo>
                  <a:pt x="448734" y="406400"/>
                </a:lnTo>
                <a:lnTo>
                  <a:pt x="431801" y="389467"/>
                </a:lnTo>
                <a:lnTo>
                  <a:pt x="414867" y="381000"/>
                </a:lnTo>
                <a:lnTo>
                  <a:pt x="406401" y="364067"/>
                </a:lnTo>
                <a:lnTo>
                  <a:pt x="389468" y="355600"/>
                </a:lnTo>
                <a:lnTo>
                  <a:pt x="372534" y="347134"/>
                </a:lnTo>
                <a:lnTo>
                  <a:pt x="355601" y="330200"/>
                </a:lnTo>
                <a:lnTo>
                  <a:pt x="347134" y="321734"/>
                </a:lnTo>
                <a:lnTo>
                  <a:pt x="338667" y="313267"/>
                </a:lnTo>
                <a:lnTo>
                  <a:pt x="321734" y="304800"/>
                </a:lnTo>
                <a:lnTo>
                  <a:pt x="304800" y="287867"/>
                </a:lnTo>
                <a:lnTo>
                  <a:pt x="296334" y="279400"/>
                </a:lnTo>
                <a:lnTo>
                  <a:pt x="287867" y="270934"/>
                </a:lnTo>
                <a:lnTo>
                  <a:pt x="279401" y="254000"/>
                </a:lnTo>
                <a:lnTo>
                  <a:pt x="270934" y="245534"/>
                </a:lnTo>
                <a:lnTo>
                  <a:pt x="254001" y="237067"/>
                </a:lnTo>
                <a:lnTo>
                  <a:pt x="245534" y="220134"/>
                </a:lnTo>
                <a:lnTo>
                  <a:pt x="237068" y="211667"/>
                </a:lnTo>
                <a:lnTo>
                  <a:pt x="228600" y="203200"/>
                </a:lnTo>
                <a:lnTo>
                  <a:pt x="220134" y="194734"/>
                </a:lnTo>
                <a:lnTo>
                  <a:pt x="203201" y="177800"/>
                </a:lnTo>
                <a:lnTo>
                  <a:pt x="194734" y="169334"/>
                </a:lnTo>
                <a:lnTo>
                  <a:pt x="186267" y="160867"/>
                </a:lnTo>
                <a:lnTo>
                  <a:pt x="169334" y="143934"/>
                </a:lnTo>
                <a:lnTo>
                  <a:pt x="160868" y="135467"/>
                </a:lnTo>
                <a:lnTo>
                  <a:pt x="152400" y="127000"/>
                </a:lnTo>
                <a:lnTo>
                  <a:pt x="143934" y="110067"/>
                </a:lnTo>
                <a:lnTo>
                  <a:pt x="135467" y="101600"/>
                </a:lnTo>
                <a:lnTo>
                  <a:pt x="127001" y="93134"/>
                </a:lnTo>
                <a:lnTo>
                  <a:pt x="118534" y="84667"/>
                </a:lnTo>
                <a:lnTo>
                  <a:pt x="101601" y="76200"/>
                </a:lnTo>
                <a:lnTo>
                  <a:pt x="93134" y="67734"/>
                </a:lnTo>
                <a:lnTo>
                  <a:pt x="84668" y="59267"/>
                </a:lnTo>
                <a:lnTo>
                  <a:pt x="76200" y="50800"/>
                </a:lnTo>
                <a:lnTo>
                  <a:pt x="67734" y="50800"/>
                </a:lnTo>
                <a:lnTo>
                  <a:pt x="59267" y="42334"/>
                </a:lnTo>
                <a:lnTo>
                  <a:pt x="59267" y="33867"/>
                </a:lnTo>
                <a:lnTo>
                  <a:pt x="50801" y="25400"/>
                </a:lnTo>
                <a:lnTo>
                  <a:pt x="42334" y="25400"/>
                </a:lnTo>
                <a:lnTo>
                  <a:pt x="33867" y="16934"/>
                </a:lnTo>
                <a:lnTo>
                  <a:pt x="33867" y="16934"/>
                </a:lnTo>
                <a:lnTo>
                  <a:pt x="25401" y="8467"/>
                </a:lnTo>
                <a:lnTo>
                  <a:pt x="25401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0"/>
                </a:lnTo>
                <a:lnTo>
                  <a:pt x="8468" y="0"/>
                </a:lnTo>
                <a:lnTo>
                  <a:pt x="8468" y="0"/>
                </a:lnTo>
                <a:lnTo>
                  <a:pt x="8468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8441267" y="3454400"/>
            <a:ext cx="76201" cy="76201"/>
          </a:xfrm>
          <a:custGeom>
            <a:avLst/>
            <a:gdLst/>
            <a:ahLst/>
            <a:cxnLst/>
            <a:rect l="0" t="0" r="0" b="0"/>
            <a:pathLst>
              <a:path w="76201" h="76201">
                <a:moveTo>
                  <a:pt x="59267" y="25400"/>
                </a:moveTo>
                <a:lnTo>
                  <a:pt x="59267" y="25400"/>
                </a:lnTo>
                <a:lnTo>
                  <a:pt x="59267" y="25400"/>
                </a:lnTo>
                <a:lnTo>
                  <a:pt x="59267" y="25400"/>
                </a:lnTo>
                <a:lnTo>
                  <a:pt x="59267" y="25400"/>
                </a:lnTo>
                <a:lnTo>
                  <a:pt x="50799" y="25400"/>
                </a:lnTo>
                <a:lnTo>
                  <a:pt x="50799" y="25400"/>
                </a:lnTo>
                <a:lnTo>
                  <a:pt x="50799" y="25400"/>
                </a:lnTo>
                <a:lnTo>
                  <a:pt x="42333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25400" y="25400"/>
                </a:lnTo>
                <a:lnTo>
                  <a:pt x="25400" y="33867"/>
                </a:lnTo>
                <a:lnTo>
                  <a:pt x="25400" y="33867"/>
                </a:lnTo>
                <a:lnTo>
                  <a:pt x="16933" y="33867"/>
                </a:lnTo>
                <a:lnTo>
                  <a:pt x="16933" y="33867"/>
                </a:lnTo>
                <a:lnTo>
                  <a:pt x="16933" y="42333"/>
                </a:lnTo>
                <a:lnTo>
                  <a:pt x="16933" y="42333"/>
                </a:lnTo>
                <a:lnTo>
                  <a:pt x="16933" y="50800"/>
                </a:lnTo>
                <a:lnTo>
                  <a:pt x="16933" y="50800"/>
                </a:lnTo>
                <a:lnTo>
                  <a:pt x="16933" y="59267"/>
                </a:lnTo>
                <a:lnTo>
                  <a:pt x="25400" y="59267"/>
                </a:lnTo>
                <a:lnTo>
                  <a:pt x="25400" y="67733"/>
                </a:lnTo>
                <a:lnTo>
                  <a:pt x="33866" y="67733"/>
                </a:lnTo>
                <a:lnTo>
                  <a:pt x="33866" y="67733"/>
                </a:lnTo>
                <a:lnTo>
                  <a:pt x="42333" y="67733"/>
                </a:lnTo>
                <a:lnTo>
                  <a:pt x="50799" y="67733"/>
                </a:lnTo>
                <a:lnTo>
                  <a:pt x="50799" y="67733"/>
                </a:lnTo>
                <a:lnTo>
                  <a:pt x="59267" y="67733"/>
                </a:lnTo>
                <a:lnTo>
                  <a:pt x="59267" y="59267"/>
                </a:lnTo>
                <a:lnTo>
                  <a:pt x="67733" y="59267"/>
                </a:lnTo>
                <a:lnTo>
                  <a:pt x="67733" y="59267"/>
                </a:lnTo>
                <a:lnTo>
                  <a:pt x="67733" y="50800"/>
                </a:lnTo>
                <a:lnTo>
                  <a:pt x="67733" y="50800"/>
                </a:lnTo>
                <a:lnTo>
                  <a:pt x="67733" y="42333"/>
                </a:lnTo>
                <a:lnTo>
                  <a:pt x="67733" y="42333"/>
                </a:lnTo>
                <a:lnTo>
                  <a:pt x="67733" y="33867"/>
                </a:lnTo>
                <a:lnTo>
                  <a:pt x="67733" y="33867"/>
                </a:lnTo>
                <a:lnTo>
                  <a:pt x="59267" y="33867"/>
                </a:lnTo>
                <a:lnTo>
                  <a:pt x="50799" y="25400"/>
                </a:lnTo>
                <a:lnTo>
                  <a:pt x="50799" y="25400"/>
                </a:lnTo>
                <a:lnTo>
                  <a:pt x="42333" y="25400"/>
                </a:lnTo>
                <a:lnTo>
                  <a:pt x="33866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16933" y="25400"/>
                </a:lnTo>
                <a:lnTo>
                  <a:pt x="8466" y="25400"/>
                </a:lnTo>
                <a:lnTo>
                  <a:pt x="8466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42333"/>
                </a:lnTo>
                <a:lnTo>
                  <a:pt x="0" y="50800"/>
                </a:lnTo>
                <a:lnTo>
                  <a:pt x="0" y="50800"/>
                </a:lnTo>
                <a:lnTo>
                  <a:pt x="0" y="59267"/>
                </a:lnTo>
                <a:lnTo>
                  <a:pt x="8466" y="59267"/>
                </a:lnTo>
                <a:lnTo>
                  <a:pt x="8466" y="67733"/>
                </a:lnTo>
                <a:lnTo>
                  <a:pt x="16933" y="67733"/>
                </a:lnTo>
                <a:lnTo>
                  <a:pt x="25400" y="76200"/>
                </a:lnTo>
                <a:lnTo>
                  <a:pt x="25400" y="76200"/>
                </a:lnTo>
                <a:lnTo>
                  <a:pt x="33866" y="76200"/>
                </a:lnTo>
                <a:lnTo>
                  <a:pt x="42333" y="76200"/>
                </a:lnTo>
                <a:lnTo>
                  <a:pt x="50799" y="76200"/>
                </a:lnTo>
                <a:lnTo>
                  <a:pt x="59267" y="67733"/>
                </a:lnTo>
                <a:lnTo>
                  <a:pt x="67733" y="59267"/>
                </a:lnTo>
                <a:lnTo>
                  <a:pt x="67733" y="59267"/>
                </a:lnTo>
                <a:lnTo>
                  <a:pt x="67733" y="50800"/>
                </a:lnTo>
                <a:lnTo>
                  <a:pt x="76200" y="42333"/>
                </a:lnTo>
                <a:lnTo>
                  <a:pt x="76200" y="33867"/>
                </a:lnTo>
                <a:lnTo>
                  <a:pt x="76200" y="33867"/>
                </a:lnTo>
                <a:lnTo>
                  <a:pt x="76200" y="25400"/>
                </a:lnTo>
                <a:lnTo>
                  <a:pt x="67733" y="16933"/>
                </a:lnTo>
                <a:lnTo>
                  <a:pt x="67733" y="16933"/>
                </a:lnTo>
                <a:lnTo>
                  <a:pt x="67733" y="8467"/>
                </a:lnTo>
                <a:lnTo>
                  <a:pt x="59267" y="0"/>
                </a:lnTo>
                <a:lnTo>
                  <a:pt x="50799" y="0"/>
                </a:lnTo>
                <a:lnTo>
                  <a:pt x="50799" y="0"/>
                </a:lnTo>
                <a:lnTo>
                  <a:pt x="33866" y="0"/>
                </a:lnTo>
                <a:lnTo>
                  <a:pt x="33866" y="0"/>
                </a:lnTo>
                <a:lnTo>
                  <a:pt x="25400" y="0"/>
                </a:lnTo>
                <a:lnTo>
                  <a:pt x="16933" y="0"/>
                </a:lnTo>
                <a:lnTo>
                  <a:pt x="16933" y="8467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25400"/>
                </a:lnTo>
                <a:lnTo>
                  <a:pt x="8466" y="33867"/>
                </a:lnTo>
                <a:lnTo>
                  <a:pt x="8466" y="42333"/>
                </a:lnTo>
                <a:lnTo>
                  <a:pt x="8466" y="50800"/>
                </a:lnTo>
                <a:lnTo>
                  <a:pt x="16933" y="59267"/>
                </a:lnTo>
                <a:lnTo>
                  <a:pt x="16933" y="59267"/>
                </a:lnTo>
                <a:lnTo>
                  <a:pt x="25400" y="67733"/>
                </a:lnTo>
                <a:lnTo>
                  <a:pt x="33866" y="67733"/>
                </a:lnTo>
                <a:lnTo>
                  <a:pt x="33866" y="76200"/>
                </a:lnTo>
                <a:lnTo>
                  <a:pt x="50799" y="76200"/>
                </a:lnTo>
                <a:lnTo>
                  <a:pt x="50799" y="76200"/>
                </a:lnTo>
                <a:lnTo>
                  <a:pt x="59267" y="76200"/>
                </a:lnTo>
                <a:lnTo>
                  <a:pt x="67733" y="67733"/>
                </a:lnTo>
                <a:lnTo>
                  <a:pt x="67733" y="67733"/>
                </a:lnTo>
                <a:lnTo>
                  <a:pt x="76200" y="59267"/>
                </a:lnTo>
                <a:lnTo>
                  <a:pt x="76200" y="59267"/>
                </a:lnTo>
                <a:lnTo>
                  <a:pt x="76200" y="59267"/>
                </a:lnTo>
                <a:lnTo>
                  <a:pt x="76200" y="50800"/>
                </a:lnTo>
                <a:lnTo>
                  <a:pt x="76200" y="42333"/>
                </a:lnTo>
                <a:lnTo>
                  <a:pt x="76200" y="42333"/>
                </a:lnTo>
                <a:lnTo>
                  <a:pt x="76200" y="33867"/>
                </a:lnTo>
                <a:lnTo>
                  <a:pt x="67733" y="33867"/>
                </a:lnTo>
                <a:lnTo>
                  <a:pt x="59267" y="25400"/>
                </a:lnTo>
                <a:lnTo>
                  <a:pt x="59267" y="25400"/>
                </a:lnTo>
                <a:lnTo>
                  <a:pt x="50799" y="16933"/>
                </a:lnTo>
                <a:lnTo>
                  <a:pt x="42333" y="16933"/>
                </a:lnTo>
                <a:lnTo>
                  <a:pt x="33866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16933" y="25400"/>
                </a:lnTo>
                <a:lnTo>
                  <a:pt x="16933" y="25400"/>
                </a:lnTo>
                <a:lnTo>
                  <a:pt x="8466" y="33867"/>
                </a:lnTo>
                <a:lnTo>
                  <a:pt x="8466" y="42333"/>
                </a:lnTo>
                <a:lnTo>
                  <a:pt x="8466" y="42333"/>
                </a:lnTo>
                <a:lnTo>
                  <a:pt x="8466" y="50800"/>
                </a:lnTo>
                <a:lnTo>
                  <a:pt x="8466" y="59267"/>
                </a:lnTo>
                <a:lnTo>
                  <a:pt x="16933" y="67733"/>
                </a:lnTo>
                <a:lnTo>
                  <a:pt x="16933" y="67733"/>
                </a:lnTo>
                <a:lnTo>
                  <a:pt x="16933" y="76200"/>
                </a:lnTo>
                <a:lnTo>
                  <a:pt x="25400" y="76200"/>
                </a:lnTo>
                <a:lnTo>
                  <a:pt x="33866" y="76200"/>
                </a:lnTo>
                <a:lnTo>
                  <a:pt x="33866" y="76200"/>
                </a:lnTo>
                <a:lnTo>
                  <a:pt x="50799" y="76200"/>
                </a:lnTo>
                <a:lnTo>
                  <a:pt x="50799" y="76200"/>
                </a:lnTo>
                <a:lnTo>
                  <a:pt x="50799" y="67733"/>
                </a:lnTo>
                <a:lnTo>
                  <a:pt x="50799" y="67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/>
          <p:cNvSpPr/>
          <p:nvPr/>
        </p:nvSpPr>
        <p:spPr>
          <a:xfrm>
            <a:off x="8500534" y="3420533"/>
            <a:ext cx="1278467" cy="76201"/>
          </a:xfrm>
          <a:custGeom>
            <a:avLst/>
            <a:gdLst/>
            <a:ahLst/>
            <a:cxnLst/>
            <a:rect l="0" t="0" r="0" b="0"/>
            <a:pathLst>
              <a:path w="1278467" h="76201">
                <a:moveTo>
                  <a:pt x="0" y="67734"/>
                </a:moveTo>
                <a:lnTo>
                  <a:pt x="0" y="67734"/>
                </a:lnTo>
                <a:lnTo>
                  <a:pt x="0" y="67734"/>
                </a:lnTo>
                <a:lnTo>
                  <a:pt x="0" y="67734"/>
                </a:lnTo>
                <a:lnTo>
                  <a:pt x="0" y="67734"/>
                </a:lnTo>
                <a:lnTo>
                  <a:pt x="0" y="67734"/>
                </a:lnTo>
                <a:lnTo>
                  <a:pt x="0" y="67734"/>
                </a:lnTo>
                <a:lnTo>
                  <a:pt x="0" y="67734"/>
                </a:lnTo>
                <a:lnTo>
                  <a:pt x="0" y="67734"/>
                </a:lnTo>
                <a:lnTo>
                  <a:pt x="8466" y="76200"/>
                </a:lnTo>
                <a:lnTo>
                  <a:pt x="8466" y="76200"/>
                </a:lnTo>
                <a:lnTo>
                  <a:pt x="8466" y="76200"/>
                </a:lnTo>
                <a:lnTo>
                  <a:pt x="16933" y="67734"/>
                </a:lnTo>
                <a:lnTo>
                  <a:pt x="16933" y="67734"/>
                </a:lnTo>
                <a:lnTo>
                  <a:pt x="25399" y="67734"/>
                </a:lnTo>
                <a:lnTo>
                  <a:pt x="25399" y="67734"/>
                </a:lnTo>
                <a:lnTo>
                  <a:pt x="33866" y="67734"/>
                </a:lnTo>
                <a:lnTo>
                  <a:pt x="42333" y="67734"/>
                </a:lnTo>
                <a:lnTo>
                  <a:pt x="50799" y="67734"/>
                </a:lnTo>
                <a:lnTo>
                  <a:pt x="59266" y="67734"/>
                </a:lnTo>
                <a:lnTo>
                  <a:pt x="67732" y="67734"/>
                </a:lnTo>
                <a:lnTo>
                  <a:pt x="76200" y="67734"/>
                </a:lnTo>
                <a:lnTo>
                  <a:pt x="76200" y="67734"/>
                </a:lnTo>
                <a:lnTo>
                  <a:pt x="84666" y="67734"/>
                </a:lnTo>
                <a:lnTo>
                  <a:pt x="93133" y="67734"/>
                </a:lnTo>
                <a:lnTo>
                  <a:pt x="101599" y="59267"/>
                </a:lnTo>
                <a:lnTo>
                  <a:pt x="110066" y="59267"/>
                </a:lnTo>
                <a:lnTo>
                  <a:pt x="118533" y="59267"/>
                </a:lnTo>
                <a:lnTo>
                  <a:pt x="126999" y="59267"/>
                </a:lnTo>
                <a:lnTo>
                  <a:pt x="135466" y="59267"/>
                </a:lnTo>
                <a:lnTo>
                  <a:pt x="143932" y="59267"/>
                </a:lnTo>
                <a:lnTo>
                  <a:pt x="152400" y="59267"/>
                </a:lnTo>
                <a:lnTo>
                  <a:pt x="160866" y="59267"/>
                </a:lnTo>
                <a:lnTo>
                  <a:pt x="169333" y="59267"/>
                </a:lnTo>
                <a:lnTo>
                  <a:pt x="177799" y="59267"/>
                </a:lnTo>
                <a:lnTo>
                  <a:pt x="186266" y="59267"/>
                </a:lnTo>
                <a:lnTo>
                  <a:pt x="194733" y="59267"/>
                </a:lnTo>
                <a:lnTo>
                  <a:pt x="203199" y="59267"/>
                </a:lnTo>
                <a:lnTo>
                  <a:pt x="211666" y="50800"/>
                </a:lnTo>
                <a:lnTo>
                  <a:pt x="220132" y="50800"/>
                </a:lnTo>
                <a:lnTo>
                  <a:pt x="228600" y="50800"/>
                </a:lnTo>
                <a:lnTo>
                  <a:pt x="228600" y="50800"/>
                </a:lnTo>
                <a:lnTo>
                  <a:pt x="245533" y="50800"/>
                </a:lnTo>
                <a:lnTo>
                  <a:pt x="245533" y="50800"/>
                </a:lnTo>
                <a:lnTo>
                  <a:pt x="262466" y="50800"/>
                </a:lnTo>
                <a:lnTo>
                  <a:pt x="262466" y="50800"/>
                </a:lnTo>
                <a:lnTo>
                  <a:pt x="270933" y="50800"/>
                </a:lnTo>
                <a:lnTo>
                  <a:pt x="279399" y="50800"/>
                </a:lnTo>
                <a:lnTo>
                  <a:pt x="287866" y="42334"/>
                </a:lnTo>
                <a:lnTo>
                  <a:pt x="296332" y="42334"/>
                </a:lnTo>
                <a:lnTo>
                  <a:pt x="304800" y="42334"/>
                </a:lnTo>
                <a:lnTo>
                  <a:pt x="304800" y="42334"/>
                </a:lnTo>
                <a:lnTo>
                  <a:pt x="313266" y="42334"/>
                </a:lnTo>
                <a:lnTo>
                  <a:pt x="321733" y="42334"/>
                </a:lnTo>
                <a:lnTo>
                  <a:pt x="330199" y="42334"/>
                </a:lnTo>
                <a:lnTo>
                  <a:pt x="338666" y="42334"/>
                </a:lnTo>
                <a:lnTo>
                  <a:pt x="347133" y="42334"/>
                </a:lnTo>
                <a:lnTo>
                  <a:pt x="355599" y="42334"/>
                </a:lnTo>
                <a:lnTo>
                  <a:pt x="364066" y="42334"/>
                </a:lnTo>
                <a:lnTo>
                  <a:pt x="372532" y="42334"/>
                </a:lnTo>
                <a:lnTo>
                  <a:pt x="381000" y="42334"/>
                </a:lnTo>
                <a:lnTo>
                  <a:pt x="389466" y="42334"/>
                </a:lnTo>
                <a:lnTo>
                  <a:pt x="397933" y="42334"/>
                </a:lnTo>
                <a:lnTo>
                  <a:pt x="406399" y="42334"/>
                </a:lnTo>
                <a:lnTo>
                  <a:pt x="414866" y="42334"/>
                </a:lnTo>
                <a:lnTo>
                  <a:pt x="423333" y="42334"/>
                </a:lnTo>
                <a:lnTo>
                  <a:pt x="440266" y="42334"/>
                </a:lnTo>
                <a:lnTo>
                  <a:pt x="448732" y="42334"/>
                </a:lnTo>
                <a:lnTo>
                  <a:pt x="457200" y="42334"/>
                </a:lnTo>
                <a:lnTo>
                  <a:pt x="465666" y="42334"/>
                </a:lnTo>
                <a:lnTo>
                  <a:pt x="482599" y="42334"/>
                </a:lnTo>
                <a:lnTo>
                  <a:pt x="491066" y="42334"/>
                </a:lnTo>
                <a:lnTo>
                  <a:pt x="499533" y="42334"/>
                </a:lnTo>
                <a:lnTo>
                  <a:pt x="507999" y="42334"/>
                </a:lnTo>
                <a:lnTo>
                  <a:pt x="516466" y="42334"/>
                </a:lnTo>
                <a:lnTo>
                  <a:pt x="533400" y="42334"/>
                </a:lnTo>
                <a:lnTo>
                  <a:pt x="550333" y="42334"/>
                </a:lnTo>
                <a:lnTo>
                  <a:pt x="558799" y="42334"/>
                </a:lnTo>
                <a:lnTo>
                  <a:pt x="567266" y="42334"/>
                </a:lnTo>
                <a:lnTo>
                  <a:pt x="584199" y="42334"/>
                </a:lnTo>
                <a:lnTo>
                  <a:pt x="592666" y="42334"/>
                </a:lnTo>
                <a:lnTo>
                  <a:pt x="609600" y="42334"/>
                </a:lnTo>
                <a:lnTo>
                  <a:pt x="618066" y="42334"/>
                </a:lnTo>
                <a:lnTo>
                  <a:pt x="634999" y="42334"/>
                </a:lnTo>
                <a:lnTo>
                  <a:pt x="643466" y="42334"/>
                </a:lnTo>
                <a:lnTo>
                  <a:pt x="660399" y="42334"/>
                </a:lnTo>
                <a:lnTo>
                  <a:pt x="668866" y="42334"/>
                </a:lnTo>
                <a:lnTo>
                  <a:pt x="677332" y="42334"/>
                </a:lnTo>
                <a:lnTo>
                  <a:pt x="694266" y="42334"/>
                </a:lnTo>
                <a:lnTo>
                  <a:pt x="711199" y="42334"/>
                </a:lnTo>
                <a:lnTo>
                  <a:pt x="719666" y="42334"/>
                </a:lnTo>
                <a:lnTo>
                  <a:pt x="728133" y="42334"/>
                </a:lnTo>
                <a:lnTo>
                  <a:pt x="745066" y="42334"/>
                </a:lnTo>
                <a:lnTo>
                  <a:pt x="753532" y="42334"/>
                </a:lnTo>
                <a:lnTo>
                  <a:pt x="770466" y="42334"/>
                </a:lnTo>
                <a:lnTo>
                  <a:pt x="778933" y="42334"/>
                </a:lnTo>
                <a:lnTo>
                  <a:pt x="795866" y="42334"/>
                </a:lnTo>
                <a:lnTo>
                  <a:pt x="804333" y="42334"/>
                </a:lnTo>
                <a:lnTo>
                  <a:pt x="821266" y="42334"/>
                </a:lnTo>
                <a:lnTo>
                  <a:pt x="829732" y="42334"/>
                </a:lnTo>
                <a:lnTo>
                  <a:pt x="838200" y="42334"/>
                </a:lnTo>
                <a:lnTo>
                  <a:pt x="846666" y="42334"/>
                </a:lnTo>
                <a:lnTo>
                  <a:pt x="863599" y="42334"/>
                </a:lnTo>
                <a:lnTo>
                  <a:pt x="872066" y="42334"/>
                </a:lnTo>
                <a:lnTo>
                  <a:pt x="888999" y="42334"/>
                </a:lnTo>
                <a:lnTo>
                  <a:pt x="897466" y="42334"/>
                </a:lnTo>
                <a:lnTo>
                  <a:pt x="905932" y="42334"/>
                </a:lnTo>
                <a:lnTo>
                  <a:pt x="922866" y="42334"/>
                </a:lnTo>
                <a:lnTo>
                  <a:pt x="931333" y="42334"/>
                </a:lnTo>
                <a:lnTo>
                  <a:pt x="939799" y="42334"/>
                </a:lnTo>
                <a:lnTo>
                  <a:pt x="948266" y="42334"/>
                </a:lnTo>
                <a:lnTo>
                  <a:pt x="956733" y="42334"/>
                </a:lnTo>
                <a:lnTo>
                  <a:pt x="965199" y="42334"/>
                </a:lnTo>
                <a:lnTo>
                  <a:pt x="973666" y="42334"/>
                </a:lnTo>
                <a:lnTo>
                  <a:pt x="982132" y="42334"/>
                </a:lnTo>
                <a:lnTo>
                  <a:pt x="990600" y="42334"/>
                </a:lnTo>
                <a:lnTo>
                  <a:pt x="999066" y="42334"/>
                </a:lnTo>
                <a:lnTo>
                  <a:pt x="1007533" y="42334"/>
                </a:lnTo>
                <a:lnTo>
                  <a:pt x="1024466" y="42334"/>
                </a:lnTo>
                <a:lnTo>
                  <a:pt x="1032933" y="42334"/>
                </a:lnTo>
                <a:lnTo>
                  <a:pt x="1032933" y="42334"/>
                </a:lnTo>
                <a:lnTo>
                  <a:pt x="1041399" y="42334"/>
                </a:lnTo>
                <a:lnTo>
                  <a:pt x="1058332" y="42334"/>
                </a:lnTo>
                <a:lnTo>
                  <a:pt x="1058332" y="42334"/>
                </a:lnTo>
                <a:lnTo>
                  <a:pt x="1066800" y="42334"/>
                </a:lnTo>
                <a:lnTo>
                  <a:pt x="1083733" y="33867"/>
                </a:lnTo>
                <a:lnTo>
                  <a:pt x="1083733" y="33867"/>
                </a:lnTo>
                <a:lnTo>
                  <a:pt x="1092199" y="33867"/>
                </a:lnTo>
                <a:lnTo>
                  <a:pt x="1100666" y="33867"/>
                </a:lnTo>
                <a:lnTo>
                  <a:pt x="1109133" y="33867"/>
                </a:lnTo>
                <a:lnTo>
                  <a:pt x="1117599" y="33867"/>
                </a:lnTo>
                <a:lnTo>
                  <a:pt x="1126066" y="33867"/>
                </a:lnTo>
                <a:lnTo>
                  <a:pt x="1134532" y="33867"/>
                </a:lnTo>
                <a:lnTo>
                  <a:pt x="1143000" y="33867"/>
                </a:lnTo>
                <a:lnTo>
                  <a:pt x="1151466" y="33867"/>
                </a:lnTo>
                <a:lnTo>
                  <a:pt x="1151466" y="33867"/>
                </a:lnTo>
                <a:lnTo>
                  <a:pt x="1159933" y="33867"/>
                </a:lnTo>
                <a:lnTo>
                  <a:pt x="1168399" y="33867"/>
                </a:lnTo>
                <a:lnTo>
                  <a:pt x="1176866" y="33867"/>
                </a:lnTo>
                <a:lnTo>
                  <a:pt x="1176866" y="33867"/>
                </a:lnTo>
                <a:lnTo>
                  <a:pt x="1185333" y="33867"/>
                </a:lnTo>
                <a:lnTo>
                  <a:pt x="1193799" y="33867"/>
                </a:lnTo>
                <a:lnTo>
                  <a:pt x="1202266" y="33867"/>
                </a:lnTo>
                <a:lnTo>
                  <a:pt x="1202266" y="33867"/>
                </a:lnTo>
                <a:lnTo>
                  <a:pt x="1210732" y="33867"/>
                </a:lnTo>
                <a:lnTo>
                  <a:pt x="1210732" y="33867"/>
                </a:lnTo>
                <a:lnTo>
                  <a:pt x="1219200" y="33867"/>
                </a:lnTo>
                <a:lnTo>
                  <a:pt x="1227666" y="33867"/>
                </a:lnTo>
                <a:lnTo>
                  <a:pt x="1227666" y="33867"/>
                </a:lnTo>
                <a:lnTo>
                  <a:pt x="1227666" y="33867"/>
                </a:lnTo>
                <a:lnTo>
                  <a:pt x="1227666" y="33867"/>
                </a:lnTo>
                <a:lnTo>
                  <a:pt x="1236133" y="33867"/>
                </a:lnTo>
                <a:lnTo>
                  <a:pt x="1236133" y="33867"/>
                </a:lnTo>
                <a:lnTo>
                  <a:pt x="1236133" y="33867"/>
                </a:lnTo>
                <a:lnTo>
                  <a:pt x="1236133" y="25400"/>
                </a:lnTo>
                <a:lnTo>
                  <a:pt x="1236133" y="25400"/>
                </a:lnTo>
                <a:lnTo>
                  <a:pt x="1236133" y="25400"/>
                </a:lnTo>
                <a:lnTo>
                  <a:pt x="1236133" y="25400"/>
                </a:lnTo>
                <a:lnTo>
                  <a:pt x="1244599" y="25400"/>
                </a:lnTo>
                <a:lnTo>
                  <a:pt x="1244599" y="25400"/>
                </a:lnTo>
                <a:lnTo>
                  <a:pt x="1244599" y="25400"/>
                </a:lnTo>
                <a:lnTo>
                  <a:pt x="1236133" y="25400"/>
                </a:lnTo>
                <a:lnTo>
                  <a:pt x="1236133" y="25400"/>
                </a:lnTo>
                <a:lnTo>
                  <a:pt x="1236133" y="25400"/>
                </a:lnTo>
                <a:lnTo>
                  <a:pt x="1236133" y="25400"/>
                </a:lnTo>
                <a:lnTo>
                  <a:pt x="1227666" y="25400"/>
                </a:lnTo>
                <a:lnTo>
                  <a:pt x="1227666" y="25400"/>
                </a:lnTo>
                <a:lnTo>
                  <a:pt x="1227666" y="25400"/>
                </a:lnTo>
                <a:lnTo>
                  <a:pt x="1219200" y="25400"/>
                </a:lnTo>
                <a:lnTo>
                  <a:pt x="1219200" y="25400"/>
                </a:lnTo>
                <a:lnTo>
                  <a:pt x="1210732" y="25400"/>
                </a:lnTo>
                <a:lnTo>
                  <a:pt x="1210732" y="33867"/>
                </a:lnTo>
                <a:lnTo>
                  <a:pt x="1210732" y="33867"/>
                </a:lnTo>
                <a:lnTo>
                  <a:pt x="1202266" y="33867"/>
                </a:lnTo>
                <a:lnTo>
                  <a:pt x="1202266" y="33867"/>
                </a:lnTo>
                <a:lnTo>
                  <a:pt x="1202266" y="33867"/>
                </a:lnTo>
                <a:lnTo>
                  <a:pt x="1202266" y="42334"/>
                </a:lnTo>
                <a:lnTo>
                  <a:pt x="1202266" y="42334"/>
                </a:lnTo>
                <a:lnTo>
                  <a:pt x="1202266" y="42334"/>
                </a:lnTo>
                <a:lnTo>
                  <a:pt x="1202266" y="42334"/>
                </a:lnTo>
                <a:lnTo>
                  <a:pt x="1210732" y="50800"/>
                </a:lnTo>
                <a:lnTo>
                  <a:pt x="1210732" y="50800"/>
                </a:lnTo>
                <a:lnTo>
                  <a:pt x="1219200" y="50800"/>
                </a:lnTo>
                <a:lnTo>
                  <a:pt x="1219200" y="50800"/>
                </a:lnTo>
                <a:lnTo>
                  <a:pt x="1227666" y="50800"/>
                </a:lnTo>
                <a:lnTo>
                  <a:pt x="1227666" y="50800"/>
                </a:lnTo>
                <a:lnTo>
                  <a:pt x="1236133" y="50800"/>
                </a:lnTo>
                <a:lnTo>
                  <a:pt x="1244599" y="50800"/>
                </a:lnTo>
                <a:lnTo>
                  <a:pt x="1244599" y="50800"/>
                </a:lnTo>
                <a:lnTo>
                  <a:pt x="1253066" y="42334"/>
                </a:lnTo>
                <a:lnTo>
                  <a:pt x="1253066" y="42334"/>
                </a:lnTo>
                <a:lnTo>
                  <a:pt x="1261533" y="42334"/>
                </a:lnTo>
                <a:lnTo>
                  <a:pt x="1261533" y="33867"/>
                </a:lnTo>
                <a:lnTo>
                  <a:pt x="1261533" y="33867"/>
                </a:lnTo>
                <a:lnTo>
                  <a:pt x="1261533" y="33867"/>
                </a:lnTo>
                <a:lnTo>
                  <a:pt x="1261533" y="33867"/>
                </a:lnTo>
                <a:lnTo>
                  <a:pt x="1261533" y="25400"/>
                </a:lnTo>
                <a:lnTo>
                  <a:pt x="1261533" y="25400"/>
                </a:lnTo>
                <a:lnTo>
                  <a:pt x="1261533" y="16934"/>
                </a:lnTo>
                <a:lnTo>
                  <a:pt x="1261533" y="16934"/>
                </a:lnTo>
                <a:lnTo>
                  <a:pt x="1253066" y="16934"/>
                </a:lnTo>
                <a:lnTo>
                  <a:pt x="1253066" y="16934"/>
                </a:lnTo>
                <a:lnTo>
                  <a:pt x="1253066" y="16934"/>
                </a:lnTo>
                <a:lnTo>
                  <a:pt x="1253066" y="16934"/>
                </a:lnTo>
                <a:lnTo>
                  <a:pt x="1244599" y="16934"/>
                </a:lnTo>
                <a:lnTo>
                  <a:pt x="1244599" y="16934"/>
                </a:lnTo>
                <a:lnTo>
                  <a:pt x="1244599" y="16934"/>
                </a:lnTo>
                <a:lnTo>
                  <a:pt x="1236133" y="25400"/>
                </a:lnTo>
                <a:lnTo>
                  <a:pt x="1236133" y="25400"/>
                </a:lnTo>
                <a:lnTo>
                  <a:pt x="1236133" y="33867"/>
                </a:lnTo>
                <a:lnTo>
                  <a:pt x="1227666" y="33867"/>
                </a:lnTo>
                <a:lnTo>
                  <a:pt x="1227666" y="42334"/>
                </a:lnTo>
                <a:lnTo>
                  <a:pt x="1227666" y="42334"/>
                </a:lnTo>
                <a:lnTo>
                  <a:pt x="1227666" y="50800"/>
                </a:lnTo>
                <a:lnTo>
                  <a:pt x="1227666" y="50800"/>
                </a:lnTo>
                <a:lnTo>
                  <a:pt x="1236133" y="59267"/>
                </a:lnTo>
                <a:lnTo>
                  <a:pt x="1236133" y="59267"/>
                </a:lnTo>
                <a:lnTo>
                  <a:pt x="1244599" y="67734"/>
                </a:lnTo>
                <a:lnTo>
                  <a:pt x="1244599" y="67734"/>
                </a:lnTo>
                <a:lnTo>
                  <a:pt x="1253066" y="67734"/>
                </a:lnTo>
                <a:lnTo>
                  <a:pt x="1253066" y="67734"/>
                </a:lnTo>
                <a:lnTo>
                  <a:pt x="1261533" y="67734"/>
                </a:lnTo>
                <a:lnTo>
                  <a:pt x="1261533" y="67734"/>
                </a:lnTo>
                <a:lnTo>
                  <a:pt x="1270000" y="67734"/>
                </a:lnTo>
                <a:lnTo>
                  <a:pt x="1270000" y="67734"/>
                </a:lnTo>
                <a:lnTo>
                  <a:pt x="1278466" y="59267"/>
                </a:lnTo>
                <a:lnTo>
                  <a:pt x="1278466" y="59267"/>
                </a:lnTo>
                <a:lnTo>
                  <a:pt x="1278466" y="50800"/>
                </a:lnTo>
                <a:lnTo>
                  <a:pt x="1278466" y="50800"/>
                </a:lnTo>
                <a:lnTo>
                  <a:pt x="1278466" y="42334"/>
                </a:lnTo>
                <a:lnTo>
                  <a:pt x="1278466" y="42334"/>
                </a:lnTo>
                <a:lnTo>
                  <a:pt x="1278466" y="33867"/>
                </a:lnTo>
                <a:lnTo>
                  <a:pt x="1270000" y="33867"/>
                </a:lnTo>
                <a:lnTo>
                  <a:pt x="1270000" y="25400"/>
                </a:lnTo>
                <a:lnTo>
                  <a:pt x="1261533" y="25400"/>
                </a:lnTo>
                <a:lnTo>
                  <a:pt x="1261533" y="25400"/>
                </a:lnTo>
                <a:lnTo>
                  <a:pt x="1253066" y="16934"/>
                </a:lnTo>
                <a:lnTo>
                  <a:pt x="1244599" y="16934"/>
                </a:lnTo>
                <a:lnTo>
                  <a:pt x="1244599" y="16934"/>
                </a:lnTo>
                <a:lnTo>
                  <a:pt x="1236133" y="16934"/>
                </a:lnTo>
                <a:lnTo>
                  <a:pt x="1227666" y="25400"/>
                </a:lnTo>
                <a:lnTo>
                  <a:pt x="1227666" y="25400"/>
                </a:lnTo>
                <a:lnTo>
                  <a:pt x="1219200" y="25400"/>
                </a:lnTo>
                <a:lnTo>
                  <a:pt x="1210732" y="33867"/>
                </a:lnTo>
                <a:lnTo>
                  <a:pt x="1210732" y="33867"/>
                </a:lnTo>
                <a:lnTo>
                  <a:pt x="1210732" y="42334"/>
                </a:lnTo>
                <a:lnTo>
                  <a:pt x="1210732" y="42334"/>
                </a:lnTo>
                <a:lnTo>
                  <a:pt x="1219200" y="50800"/>
                </a:lnTo>
                <a:lnTo>
                  <a:pt x="1219200" y="59267"/>
                </a:lnTo>
                <a:lnTo>
                  <a:pt x="1219200" y="59267"/>
                </a:lnTo>
                <a:lnTo>
                  <a:pt x="1227666" y="67734"/>
                </a:lnTo>
                <a:lnTo>
                  <a:pt x="1227666" y="67734"/>
                </a:lnTo>
                <a:lnTo>
                  <a:pt x="1236133" y="67734"/>
                </a:lnTo>
                <a:lnTo>
                  <a:pt x="1244599" y="67734"/>
                </a:lnTo>
                <a:lnTo>
                  <a:pt x="1253066" y="67734"/>
                </a:lnTo>
                <a:lnTo>
                  <a:pt x="1253066" y="67734"/>
                </a:lnTo>
                <a:lnTo>
                  <a:pt x="1261533" y="67734"/>
                </a:lnTo>
                <a:lnTo>
                  <a:pt x="1261533" y="59267"/>
                </a:lnTo>
                <a:lnTo>
                  <a:pt x="1270000" y="59267"/>
                </a:lnTo>
                <a:lnTo>
                  <a:pt x="1270000" y="50800"/>
                </a:lnTo>
                <a:lnTo>
                  <a:pt x="1270000" y="42334"/>
                </a:lnTo>
                <a:lnTo>
                  <a:pt x="1270000" y="33867"/>
                </a:lnTo>
                <a:lnTo>
                  <a:pt x="1270000" y="33867"/>
                </a:lnTo>
                <a:lnTo>
                  <a:pt x="1261533" y="25400"/>
                </a:lnTo>
                <a:lnTo>
                  <a:pt x="1261533" y="16934"/>
                </a:lnTo>
                <a:lnTo>
                  <a:pt x="1261533" y="16934"/>
                </a:lnTo>
                <a:lnTo>
                  <a:pt x="1253066" y="8467"/>
                </a:lnTo>
                <a:lnTo>
                  <a:pt x="1244599" y="8467"/>
                </a:lnTo>
                <a:lnTo>
                  <a:pt x="1244599" y="8467"/>
                </a:lnTo>
                <a:lnTo>
                  <a:pt x="1236133" y="0"/>
                </a:lnTo>
                <a:lnTo>
                  <a:pt x="1227666" y="8467"/>
                </a:lnTo>
                <a:lnTo>
                  <a:pt x="1219200" y="8467"/>
                </a:lnTo>
                <a:lnTo>
                  <a:pt x="1210732" y="8467"/>
                </a:lnTo>
                <a:lnTo>
                  <a:pt x="1210732" y="8467"/>
                </a:lnTo>
                <a:lnTo>
                  <a:pt x="1210732" y="16934"/>
                </a:lnTo>
                <a:lnTo>
                  <a:pt x="1202266" y="25400"/>
                </a:lnTo>
                <a:lnTo>
                  <a:pt x="1202266" y="33867"/>
                </a:lnTo>
                <a:lnTo>
                  <a:pt x="1202266" y="33867"/>
                </a:lnTo>
                <a:lnTo>
                  <a:pt x="1210732" y="42334"/>
                </a:lnTo>
                <a:lnTo>
                  <a:pt x="1210732" y="50800"/>
                </a:lnTo>
                <a:lnTo>
                  <a:pt x="1219200" y="59267"/>
                </a:lnTo>
                <a:lnTo>
                  <a:pt x="1219200" y="59267"/>
                </a:lnTo>
                <a:lnTo>
                  <a:pt x="1227666" y="67734"/>
                </a:lnTo>
                <a:lnTo>
                  <a:pt x="1236133" y="67734"/>
                </a:lnTo>
                <a:lnTo>
                  <a:pt x="1244599" y="67734"/>
                </a:lnTo>
                <a:lnTo>
                  <a:pt x="1244599" y="67734"/>
                </a:lnTo>
                <a:lnTo>
                  <a:pt x="1253066" y="67734"/>
                </a:lnTo>
                <a:lnTo>
                  <a:pt x="1253066" y="67734"/>
                </a:lnTo>
                <a:lnTo>
                  <a:pt x="1261533" y="67734"/>
                </a:lnTo>
                <a:lnTo>
                  <a:pt x="1261533" y="59267"/>
                </a:lnTo>
                <a:lnTo>
                  <a:pt x="1261533" y="59267"/>
                </a:lnTo>
                <a:lnTo>
                  <a:pt x="1261533" y="50800"/>
                </a:lnTo>
                <a:lnTo>
                  <a:pt x="1261533" y="42334"/>
                </a:lnTo>
                <a:lnTo>
                  <a:pt x="1253066" y="42334"/>
                </a:lnTo>
                <a:lnTo>
                  <a:pt x="1253066" y="33867"/>
                </a:lnTo>
                <a:lnTo>
                  <a:pt x="1244599" y="33867"/>
                </a:lnTo>
                <a:lnTo>
                  <a:pt x="1244599" y="25400"/>
                </a:lnTo>
                <a:lnTo>
                  <a:pt x="1236133" y="25400"/>
                </a:lnTo>
                <a:lnTo>
                  <a:pt x="1227666" y="25400"/>
                </a:lnTo>
                <a:lnTo>
                  <a:pt x="1227666" y="25400"/>
                </a:lnTo>
                <a:lnTo>
                  <a:pt x="1219200" y="25400"/>
                </a:lnTo>
                <a:lnTo>
                  <a:pt x="1219200" y="25400"/>
                </a:lnTo>
                <a:lnTo>
                  <a:pt x="1210732" y="25400"/>
                </a:lnTo>
                <a:lnTo>
                  <a:pt x="1210732" y="25400"/>
                </a:lnTo>
                <a:lnTo>
                  <a:pt x="1210732" y="33867"/>
                </a:lnTo>
                <a:lnTo>
                  <a:pt x="1210732" y="33867"/>
                </a:lnTo>
                <a:lnTo>
                  <a:pt x="1210732" y="33867"/>
                </a:lnTo>
                <a:lnTo>
                  <a:pt x="1210732" y="42334"/>
                </a:lnTo>
                <a:lnTo>
                  <a:pt x="1219200" y="42334"/>
                </a:lnTo>
                <a:lnTo>
                  <a:pt x="1219200" y="50800"/>
                </a:lnTo>
                <a:lnTo>
                  <a:pt x="1227666" y="50800"/>
                </a:lnTo>
                <a:lnTo>
                  <a:pt x="1227666" y="59267"/>
                </a:lnTo>
                <a:lnTo>
                  <a:pt x="1227666" y="59267"/>
                </a:lnTo>
                <a:lnTo>
                  <a:pt x="1227666" y="59267"/>
                </a:lnTo>
                <a:lnTo>
                  <a:pt x="1227666" y="59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6"/>
          <p:cNvSpPr/>
          <p:nvPr/>
        </p:nvSpPr>
        <p:spPr>
          <a:xfrm>
            <a:off x="8932333" y="3285067"/>
            <a:ext cx="169334" cy="127001"/>
          </a:xfrm>
          <a:custGeom>
            <a:avLst/>
            <a:gdLst/>
            <a:ahLst/>
            <a:cxnLst/>
            <a:rect l="0" t="0" r="0" b="0"/>
            <a:pathLst>
              <a:path w="169334" h="127001">
                <a:moveTo>
                  <a:pt x="84667" y="0"/>
                </a:moveTo>
                <a:lnTo>
                  <a:pt x="84667" y="0"/>
                </a:lnTo>
                <a:lnTo>
                  <a:pt x="84667" y="8466"/>
                </a:lnTo>
                <a:lnTo>
                  <a:pt x="84667" y="8466"/>
                </a:lnTo>
                <a:lnTo>
                  <a:pt x="84667" y="16933"/>
                </a:lnTo>
                <a:lnTo>
                  <a:pt x="84667" y="16933"/>
                </a:lnTo>
                <a:lnTo>
                  <a:pt x="84667" y="16933"/>
                </a:lnTo>
                <a:lnTo>
                  <a:pt x="84667" y="16933"/>
                </a:lnTo>
                <a:lnTo>
                  <a:pt x="93133" y="16933"/>
                </a:lnTo>
                <a:lnTo>
                  <a:pt x="93133" y="16933"/>
                </a:lnTo>
                <a:lnTo>
                  <a:pt x="93133" y="16933"/>
                </a:lnTo>
                <a:lnTo>
                  <a:pt x="93133" y="16933"/>
                </a:lnTo>
                <a:lnTo>
                  <a:pt x="101601" y="16933"/>
                </a:lnTo>
                <a:lnTo>
                  <a:pt x="101601" y="16933"/>
                </a:lnTo>
                <a:lnTo>
                  <a:pt x="101601" y="16933"/>
                </a:lnTo>
                <a:lnTo>
                  <a:pt x="101601" y="16933"/>
                </a:lnTo>
                <a:lnTo>
                  <a:pt x="101601" y="8466"/>
                </a:lnTo>
                <a:lnTo>
                  <a:pt x="101601" y="8466"/>
                </a:lnTo>
                <a:lnTo>
                  <a:pt x="93133" y="8466"/>
                </a:lnTo>
                <a:lnTo>
                  <a:pt x="93133" y="0"/>
                </a:lnTo>
                <a:lnTo>
                  <a:pt x="93133" y="0"/>
                </a:lnTo>
                <a:lnTo>
                  <a:pt x="84667" y="0"/>
                </a:lnTo>
                <a:lnTo>
                  <a:pt x="84667" y="0"/>
                </a:lnTo>
                <a:lnTo>
                  <a:pt x="76200" y="0"/>
                </a:lnTo>
                <a:lnTo>
                  <a:pt x="67734" y="0"/>
                </a:lnTo>
                <a:lnTo>
                  <a:pt x="67734" y="0"/>
                </a:lnTo>
                <a:lnTo>
                  <a:pt x="59267" y="0"/>
                </a:lnTo>
                <a:lnTo>
                  <a:pt x="50800" y="0"/>
                </a:lnTo>
                <a:lnTo>
                  <a:pt x="42334" y="0"/>
                </a:lnTo>
                <a:lnTo>
                  <a:pt x="33867" y="0"/>
                </a:lnTo>
                <a:lnTo>
                  <a:pt x="33867" y="8466"/>
                </a:lnTo>
                <a:lnTo>
                  <a:pt x="25401" y="8466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25400"/>
                </a:lnTo>
                <a:lnTo>
                  <a:pt x="8467" y="33866"/>
                </a:lnTo>
                <a:lnTo>
                  <a:pt x="8467" y="33866"/>
                </a:lnTo>
                <a:lnTo>
                  <a:pt x="8467" y="42333"/>
                </a:lnTo>
                <a:lnTo>
                  <a:pt x="0" y="50800"/>
                </a:lnTo>
                <a:lnTo>
                  <a:pt x="0" y="59266"/>
                </a:lnTo>
                <a:lnTo>
                  <a:pt x="0" y="59266"/>
                </a:lnTo>
                <a:lnTo>
                  <a:pt x="0" y="67733"/>
                </a:lnTo>
                <a:lnTo>
                  <a:pt x="0" y="76200"/>
                </a:lnTo>
                <a:lnTo>
                  <a:pt x="8467" y="84666"/>
                </a:lnTo>
                <a:lnTo>
                  <a:pt x="8467" y="93133"/>
                </a:lnTo>
                <a:lnTo>
                  <a:pt x="16933" y="101600"/>
                </a:lnTo>
                <a:lnTo>
                  <a:pt x="16933" y="101600"/>
                </a:lnTo>
                <a:lnTo>
                  <a:pt x="33867" y="110066"/>
                </a:lnTo>
                <a:lnTo>
                  <a:pt x="33867" y="110066"/>
                </a:lnTo>
                <a:lnTo>
                  <a:pt x="50800" y="110066"/>
                </a:lnTo>
                <a:lnTo>
                  <a:pt x="59267" y="118533"/>
                </a:lnTo>
                <a:lnTo>
                  <a:pt x="67734" y="118533"/>
                </a:lnTo>
                <a:lnTo>
                  <a:pt x="76200" y="127000"/>
                </a:lnTo>
                <a:lnTo>
                  <a:pt x="84667" y="127000"/>
                </a:lnTo>
                <a:lnTo>
                  <a:pt x="93133" y="127000"/>
                </a:lnTo>
                <a:lnTo>
                  <a:pt x="101601" y="127000"/>
                </a:lnTo>
                <a:lnTo>
                  <a:pt x="110067" y="127000"/>
                </a:lnTo>
                <a:lnTo>
                  <a:pt x="118534" y="127000"/>
                </a:lnTo>
                <a:lnTo>
                  <a:pt x="127000" y="127000"/>
                </a:lnTo>
                <a:lnTo>
                  <a:pt x="135467" y="118533"/>
                </a:lnTo>
                <a:lnTo>
                  <a:pt x="143934" y="118533"/>
                </a:lnTo>
                <a:lnTo>
                  <a:pt x="152400" y="118533"/>
                </a:lnTo>
                <a:lnTo>
                  <a:pt x="160867" y="110066"/>
                </a:lnTo>
                <a:lnTo>
                  <a:pt x="160867" y="110066"/>
                </a:lnTo>
                <a:lnTo>
                  <a:pt x="169333" y="110066"/>
                </a:lnTo>
                <a:lnTo>
                  <a:pt x="169333" y="101600"/>
                </a:lnTo>
                <a:lnTo>
                  <a:pt x="169333" y="101600"/>
                </a:lnTo>
                <a:lnTo>
                  <a:pt x="169333" y="93133"/>
                </a:lnTo>
                <a:lnTo>
                  <a:pt x="169333" y="93133"/>
                </a:lnTo>
                <a:lnTo>
                  <a:pt x="169333" y="93133"/>
                </a:lnTo>
                <a:lnTo>
                  <a:pt x="169333" y="93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7"/>
          <p:cNvSpPr/>
          <p:nvPr/>
        </p:nvSpPr>
        <p:spPr>
          <a:xfrm>
            <a:off x="10490200" y="3598333"/>
            <a:ext cx="8467" cy="25401"/>
          </a:xfrm>
          <a:custGeom>
            <a:avLst/>
            <a:gdLst/>
            <a:ahLst/>
            <a:cxnLst/>
            <a:rect l="0" t="0" r="0" b="0"/>
            <a:pathLst>
              <a:path w="8467" h="25401">
                <a:moveTo>
                  <a:pt x="8466" y="8467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25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8"/>
          <p:cNvSpPr/>
          <p:nvPr/>
        </p:nvSpPr>
        <p:spPr>
          <a:xfrm>
            <a:off x="8525933" y="2429933"/>
            <a:ext cx="1371601" cy="1058335"/>
          </a:xfrm>
          <a:custGeom>
            <a:avLst/>
            <a:gdLst/>
            <a:ahLst/>
            <a:cxnLst/>
            <a:rect l="0" t="0" r="0" b="0"/>
            <a:pathLst>
              <a:path w="1371601" h="10583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16934" y="8467"/>
                </a:lnTo>
                <a:lnTo>
                  <a:pt x="25400" y="8467"/>
                </a:lnTo>
                <a:lnTo>
                  <a:pt x="25400" y="16934"/>
                </a:lnTo>
                <a:lnTo>
                  <a:pt x="25400" y="16934"/>
                </a:lnTo>
                <a:lnTo>
                  <a:pt x="33867" y="25400"/>
                </a:lnTo>
                <a:lnTo>
                  <a:pt x="42333" y="25400"/>
                </a:lnTo>
                <a:lnTo>
                  <a:pt x="42333" y="33867"/>
                </a:lnTo>
                <a:lnTo>
                  <a:pt x="50801" y="42334"/>
                </a:lnTo>
                <a:lnTo>
                  <a:pt x="59267" y="42334"/>
                </a:lnTo>
                <a:lnTo>
                  <a:pt x="67734" y="50800"/>
                </a:lnTo>
                <a:lnTo>
                  <a:pt x="76200" y="50800"/>
                </a:lnTo>
                <a:lnTo>
                  <a:pt x="84667" y="59267"/>
                </a:lnTo>
                <a:lnTo>
                  <a:pt x="93134" y="67734"/>
                </a:lnTo>
                <a:lnTo>
                  <a:pt x="101600" y="67734"/>
                </a:lnTo>
                <a:lnTo>
                  <a:pt x="101600" y="76200"/>
                </a:lnTo>
                <a:lnTo>
                  <a:pt x="110067" y="84667"/>
                </a:lnTo>
                <a:lnTo>
                  <a:pt x="118533" y="84667"/>
                </a:lnTo>
                <a:lnTo>
                  <a:pt x="127001" y="93134"/>
                </a:lnTo>
                <a:lnTo>
                  <a:pt x="135467" y="101600"/>
                </a:lnTo>
                <a:lnTo>
                  <a:pt x="143934" y="110067"/>
                </a:lnTo>
                <a:lnTo>
                  <a:pt x="160867" y="118534"/>
                </a:lnTo>
                <a:lnTo>
                  <a:pt x="169334" y="118534"/>
                </a:lnTo>
                <a:lnTo>
                  <a:pt x="177800" y="127000"/>
                </a:lnTo>
                <a:lnTo>
                  <a:pt x="186267" y="135467"/>
                </a:lnTo>
                <a:lnTo>
                  <a:pt x="194733" y="143934"/>
                </a:lnTo>
                <a:lnTo>
                  <a:pt x="203201" y="152400"/>
                </a:lnTo>
                <a:lnTo>
                  <a:pt x="211667" y="160867"/>
                </a:lnTo>
                <a:lnTo>
                  <a:pt x="220134" y="169334"/>
                </a:lnTo>
                <a:lnTo>
                  <a:pt x="228600" y="177800"/>
                </a:lnTo>
                <a:lnTo>
                  <a:pt x="237067" y="177800"/>
                </a:lnTo>
                <a:lnTo>
                  <a:pt x="245534" y="186267"/>
                </a:lnTo>
                <a:lnTo>
                  <a:pt x="254000" y="194734"/>
                </a:lnTo>
                <a:lnTo>
                  <a:pt x="262467" y="203200"/>
                </a:lnTo>
                <a:lnTo>
                  <a:pt x="270933" y="211667"/>
                </a:lnTo>
                <a:lnTo>
                  <a:pt x="279401" y="220134"/>
                </a:lnTo>
                <a:lnTo>
                  <a:pt x="296334" y="228600"/>
                </a:lnTo>
                <a:lnTo>
                  <a:pt x="304800" y="245534"/>
                </a:lnTo>
                <a:lnTo>
                  <a:pt x="313267" y="245534"/>
                </a:lnTo>
                <a:lnTo>
                  <a:pt x="321734" y="254000"/>
                </a:lnTo>
                <a:lnTo>
                  <a:pt x="330200" y="262467"/>
                </a:lnTo>
                <a:lnTo>
                  <a:pt x="338667" y="270934"/>
                </a:lnTo>
                <a:lnTo>
                  <a:pt x="347133" y="287867"/>
                </a:lnTo>
                <a:lnTo>
                  <a:pt x="355601" y="287867"/>
                </a:lnTo>
                <a:lnTo>
                  <a:pt x="364067" y="304800"/>
                </a:lnTo>
                <a:lnTo>
                  <a:pt x="381000" y="304800"/>
                </a:lnTo>
                <a:lnTo>
                  <a:pt x="389467" y="321734"/>
                </a:lnTo>
                <a:lnTo>
                  <a:pt x="397934" y="330200"/>
                </a:lnTo>
                <a:lnTo>
                  <a:pt x="406400" y="338667"/>
                </a:lnTo>
                <a:lnTo>
                  <a:pt x="414867" y="347134"/>
                </a:lnTo>
                <a:lnTo>
                  <a:pt x="423333" y="355600"/>
                </a:lnTo>
                <a:lnTo>
                  <a:pt x="440267" y="364067"/>
                </a:lnTo>
                <a:lnTo>
                  <a:pt x="448734" y="372534"/>
                </a:lnTo>
                <a:lnTo>
                  <a:pt x="457200" y="381000"/>
                </a:lnTo>
                <a:lnTo>
                  <a:pt x="474134" y="397934"/>
                </a:lnTo>
                <a:lnTo>
                  <a:pt x="482600" y="397934"/>
                </a:lnTo>
                <a:lnTo>
                  <a:pt x="491067" y="414867"/>
                </a:lnTo>
                <a:lnTo>
                  <a:pt x="499533" y="423334"/>
                </a:lnTo>
                <a:lnTo>
                  <a:pt x="508001" y="431800"/>
                </a:lnTo>
                <a:lnTo>
                  <a:pt x="524934" y="440267"/>
                </a:lnTo>
                <a:lnTo>
                  <a:pt x="533400" y="448734"/>
                </a:lnTo>
                <a:lnTo>
                  <a:pt x="541867" y="457200"/>
                </a:lnTo>
                <a:lnTo>
                  <a:pt x="550334" y="465667"/>
                </a:lnTo>
                <a:lnTo>
                  <a:pt x="558800" y="474134"/>
                </a:lnTo>
                <a:lnTo>
                  <a:pt x="567267" y="482600"/>
                </a:lnTo>
                <a:lnTo>
                  <a:pt x="575733" y="491067"/>
                </a:lnTo>
                <a:lnTo>
                  <a:pt x="584201" y="499534"/>
                </a:lnTo>
                <a:lnTo>
                  <a:pt x="592667" y="508000"/>
                </a:lnTo>
                <a:lnTo>
                  <a:pt x="601134" y="516467"/>
                </a:lnTo>
                <a:lnTo>
                  <a:pt x="618067" y="524934"/>
                </a:lnTo>
                <a:lnTo>
                  <a:pt x="626534" y="533400"/>
                </a:lnTo>
                <a:lnTo>
                  <a:pt x="635000" y="541867"/>
                </a:lnTo>
                <a:lnTo>
                  <a:pt x="643467" y="550334"/>
                </a:lnTo>
                <a:lnTo>
                  <a:pt x="651933" y="558800"/>
                </a:lnTo>
                <a:lnTo>
                  <a:pt x="660401" y="567267"/>
                </a:lnTo>
                <a:lnTo>
                  <a:pt x="668867" y="575734"/>
                </a:lnTo>
                <a:lnTo>
                  <a:pt x="677334" y="584200"/>
                </a:lnTo>
                <a:lnTo>
                  <a:pt x="685800" y="584200"/>
                </a:lnTo>
                <a:lnTo>
                  <a:pt x="694267" y="592667"/>
                </a:lnTo>
                <a:lnTo>
                  <a:pt x="702734" y="601134"/>
                </a:lnTo>
                <a:lnTo>
                  <a:pt x="702734" y="609600"/>
                </a:lnTo>
                <a:lnTo>
                  <a:pt x="711200" y="618067"/>
                </a:lnTo>
                <a:lnTo>
                  <a:pt x="728133" y="618067"/>
                </a:lnTo>
                <a:lnTo>
                  <a:pt x="736601" y="626534"/>
                </a:lnTo>
                <a:lnTo>
                  <a:pt x="745067" y="635000"/>
                </a:lnTo>
                <a:lnTo>
                  <a:pt x="753534" y="643467"/>
                </a:lnTo>
                <a:lnTo>
                  <a:pt x="762000" y="643467"/>
                </a:lnTo>
                <a:lnTo>
                  <a:pt x="770467" y="651934"/>
                </a:lnTo>
                <a:lnTo>
                  <a:pt x="778934" y="660400"/>
                </a:lnTo>
                <a:lnTo>
                  <a:pt x="787400" y="668867"/>
                </a:lnTo>
                <a:lnTo>
                  <a:pt x="795867" y="677334"/>
                </a:lnTo>
                <a:lnTo>
                  <a:pt x="804333" y="685800"/>
                </a:lnTo>
                <a:lnTo>
                  <a:pt x="812801" y="685800"/>
                </a:lnTo>
                <a:lnTo>
                  <a:pt x="821267" y="694267"/>
                </a:lnTo>
                <a:lnTo>
                  <a:pt x="838200" y="702734"/>
                </a:lnTo>
                <a:lnTo>
                  <a:pt x="846667" y="711200"/>
                </a:lnTo>
                <a:lnTo>
                  <a:pt x="855134" y="719667"/>
                </a:lnTo>
                <a:lnTo>
                  <a:pt x="863600" y="719667"/>
                </a:lnTo>
                <a:lnTo>
                  <a:pt x="872067" y="728134"/>
                </a:lnTo>
                <a:lnTo>
                  <a:pt x="880533" y="736600"/>
                </a:lnTo>
                <a:lnTo>
                  <a:pt x="897467" y="745067"/>
                </a:lnTo>
                <a:lnTo>
                  <a:pt x="905934" y="745067"/>
                </a:lnTo>
                <a:lnTo>
                  <a:pt x="914400" y="753534"/>
                </a:lnTo>
                <a:lnTo>
                  <a:pt x="922867" y="762000"/>
                </a:lnTo>
                <a:lnTo>
                  <a:pt x="931334" y="770467"/>
                </a:lnTo>
                <a:lnTo>
                  <a:pt x="948267" y="778934"/>
                </a:lnTo>
                <a:lnTo>
                  <a:pt x="956733" y="787400"/>
                </a:lnTo>
                <a:lnTo>
                  <a:pt x="965201" y="787400"/>
                </a:lnTo>
                <a:lnTo>
                  <a:pt x="982134" y="795867"/>
                </a:lnTo>
                <a:lnTo>
                  <a:pt x="990600" y="804334"/>
                </a:lnTo>
                <a:lnTo>
                  <a:pt x="999067" y="812800"/>
                </a:lnTo>
                <a:lnTo>
                  <a:pt x="1016000" y="821267"/>
                </a:lnTo>
                <a:lnTo>
                  <a:pt x="1024467" y="829734"/>
                </a:lnTo>
                <a:lnTo>
                  <a:pt x="1032933" y="829734"/>
                </a:lnTo>
                <a:lnTo>
                  <a:pt x="1041401" y="838200"/>
                </a:lnTo>
                <a:lnTo>
                  <a:pt x="1058334" y="846667"/>
                </a:lnTo>
                <a:lnTo>
                  <a:pt x="1066800" y="855134"/>
                </a:lnTo>
                <a:lnTo>
                  <a:pt x="1083734" y="855134"/>
                </a:lnTo>
                <a:lnTo>
                  <a:pt x="1092200" y="863600"/>
                </a:lnTo>
                <a:lnTo>
                  <a:pt x="1100667" y="872067"/>
                </a:lnTo>
                <a:lnTo>
                  <a:pt x="1117601" y="880534"/>
                </a:lnTo>
                <a:lnTo>
                  <a:pt x="1126067" y="889000"/>
                </a:lnTo>
                <a:lnTo>
                  <a:pt x="1134534" y="889000"/>
                </a:lnTo>
                <a:lnTo>
                  <a:pt x="1143000" y="897467"/>
                </a:lnTo>
                <a:lnTo>
                  <a:pt x="1159934" y="905934"/>
                </a:lnTo>
                <a:lnTo>
                  <a:pt x="1168400" y="914400"/>
                </a:lnTo>
                <a:lnTo>
                  <a:pt x="1176867" y="922867"/>
                </a:lnTo>
                <a:lnTo>
                  <a:pt x="1185333" y="931334"/>
                </a:lnTo>
                <a:lnTo>
                  <a:pt x="1202267" y="931334"/>
                </a:lnTo>
                <a:lnTo>
                  <a:pt x="1210734" y="939800"/>
                </a:lnTo>
                <a:lnTo>
                  <a:pt x="1227667" y="948267"/>
                </a:lnTo>
                <a:lnTo>
                  <a:pt x="1236134" y="956734"/>
                </a:lnTo>
                <a:lnTo>
                  <a:pt x="1244601" y="965200"/>
                </a:lnTo>
                <a:lnTo>
                  <a:pt x="1253067" y="973667"/>
                </a:lnTo>
                <a:lnTo>
                  <a:pt x="1261533" y="982134"/>
                </a:lnTo>
                <a:lnTo>
                  <a:pt x="1278467" y="990600"/>
                </a:lnTo>
                <a:lnTo>
                  <a:pt x="1286933" y="999067"/>
                </a:lnTo>
                <a:lnTo>
                  <a:pt x="1295400" y="999067"/>
                </a:lnTo>
                <a:lnTo>
                  <a:pt x="1303867" y="1007534"/>
                </a:lnTo>
                <a:lnTo>
                  <a:pt x="1312334" y="1016000"/>
                </a:lnTo>
                <a:lnTo>
                  <a:pt x="1320801" y="1024467"/>
                </a:lnTo>
                <a:lnTo>
                  <a:pt x="1329267" y="1024467"/>
                </a:lnTo>
                <a:lnTo>
                  <a:pt x="1337733" y="1032934"/>
                </a:lnTo>
                <a:lnTo>
                  <a:pt x="1346201" y="1041400"/>
                </a:lnTo>
                <a:lnTo>
                  <a:pt x="1354667" y="1041400"/>
                </a:lnTo>
                <a:lnTo>
                  <a:pt x="1354667" y="1049867"/>
                </a:lnTo>
                <a:lnTo>
                  <a:pt x="1363133" y="1049867"/>
                </a:lnTo>
                <a:lnTo>
                  <a:pt x="1363133" y="1049867"/>
                </a:lnTo>
                <a:lnTo>
                  <a:pt x="1363133" y="1058334"/>
                </a:lnTo>
                <a:lnTo>
                  <a:pt x="1371600" y="1058334"/>
                </a:lnTo>
                <a:lnTo>
                  <a:pt x="1371600" y="1058334"/>
                </a:lnTo>
                <a:lnTo>
                  <a:pt x="1371600" y="1058334"/>
                </a:lnTo>
                <a:lnTo>
                  <a:pt x="1371600" y="1058334"/>
                </a:lnTo>
                <a:lnTo>
                  <a:pt x="1371600" y="1058334"/>
                </a:lnTo>
                <a:lnTo>
                  <a:pt x="1371600" y="1058334"/>
                </a:lnTo>
                <a:lnTo>
                  <a:pt x="1371600" y="1058334"/>
                </a:lnTo>
                <a:lnTo>
                  <a:pt x="1371600" y="1058334"/>
                </a:lnTo>
                <a:lnTo>
                  <a:pt x="1371600" y="1058334"/>
                </a:lnTo>
                <a:lnTo>
                  <a:pt x="1371600" y="1058334"/>
                </a:lnTo>
                <a:lnTo>
                  <a:pt x="1371600" y="1058334"/>
                </a:lnTo>
                <a:lnTo>
                  <a:pt x="1371600" y="1058334"/>
                </a:lnTo>
                <a:lnTo>
                  <a:pt x="1371600" y="1058334"/>
                </a:lnTo>
                <a:lnTo>
                  <a:pt x="1371600" y="1058334"/>
                </a:lnTo>
                <a:lnTo>
                  <a:pt x="1371600" y="1058334"/>
                </a:lnTo>
                <a:lnTo>
                  <a:pt x="1371600" y="1058334"/>
                </a:lnTo>
                <a:lnTo>
                  <a:pt x="1363133" y="1049867"/>
                </a:lnTo>
                <a:lnTo>
                  <a:pt x="1363133" y="1049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 159"/>
          <p:cNvSpPr/>
          <p:nvPr/>
        </p:nvSpPr>
        <p:spPr>
          <a:xfrm>
            <a:off x="9194800" y="2709333"/>
            <a:ext cx="270934" cy="169335"/>
          </a:xfrm>
          <a:custGeom>
            <a:avLst/>
            <a:gdLst/>
            <a:ahLst/>
            <a:cxnLst/>
            <a:rect l="0" t="0" r="0" b="0"/>
            <a:pathLst>
              <a:path w="270934" h="169335">
                <a:moveTo>
                  <a:pt x="143934" y="16934"/>
                </a:moveTo>
                <a:lnTo>
                  <a:pt x="143934" y="16934"/>
                </a:lnTo>
                <a:lnTo>
                  <a:pt x="143934" y="16934"/>
                </a:lnTo>
                <a:lnTo>
                  <a:pt x="143934" y="16934"/>
                </a:lnTo>
                <a:lnTo>
                  <a:pt x="143934" y="16934"/>
                </a:lnTo>
                <a:lnTo>
                  <a:pt x="143934" y="16934"/>
                </a:lnTo>
                <a:lnTo>
                  <a:pt x="143934" y="16934"/>
                </a:lnTo>
                <a:lnTo>
                  <a:pt x="143934" y="25400"/>
                </a:lnTo>
                <a:lnTo>
                  <a:pt x="143934" y="25400"/>
                </a:lnTo>
                <a:lnTo>
                  <a:pt x="143934" y="25400"/>
                </a:lnTo>
                <a:lnTo>
                  <a:pt x="143934" y="25400"/>
                </a:lnTo>
                <a:lnTo>
                  <a:pt x="143934" y="33867"/>
                </a:lnTo>
                <a:lnTo>
                  <a:pt x="143934" y="33867"/>
                </a:lnTo>
                <a:lnTo>
                  <a:pt x="143934" y="33867"/>
                </a:lnTo>
                <a:lnTo>
                  <a:pt x="143934" y="33867"/>
                </a:lnTo>
                <a:lnTo>
                  <a:pt x="143934" y="42334"/>
                </a:lnTo>
                <a:lnTo>
                  <a:pt x="143934" y="42334"/>
                </a:lnTo>
                <a:lnTo>
                  <a:pt x="143934" y="33867"/>
                </a:lnTo>
                <a:lnTo>
                  <a:pt x="143934" y="33867"/>
                </a:lnTo>
                <a:lnTo>
                  <a:pt x="143934" y="33867"/>
                </a:lnTo>
                <a:lnTo>
                  <a:pt x="143934" y="25400"/>
                </a:lnTo>
                <a:lnTo>
                  <a:pt x="135466" y="25400"/>
                </a:lnTo>
                <a:lnTo>
                  <a:pt x="135466" y="16934"/>
                </a:lnTo>
                <a:lnTo>
                  <a:pt x="127000" y="16934"/>
                </a:lnTo>
                <a:lnTo>
                  <a:pt x="118533" y="8467"/>
                </a:lnTo>
                <a:lnTo>
                  <a:pt x="118533" y="8467"/>
                </a:lnTo>
                <a:lnTo>
                  <a:pt x="110067" y="8467"/>
                </a:lnTo>
                <a:lnTo>
                  <a:pt x="101600" y="0"/>
                </a:lnTo>
                <a:lnTo>
                  <a:pt x="93133" y="0"/>
                </a:lnTo>
                <a:lnTo>
                  <a:pt x="84667" y="0"/>
                </a:lnTo>
                <a:lnTo>
                  <a:pt x="76200" y="0"/>
                </a:lnTo>
                <a:lnTo>
                  <a:pt x="67734" y="0"/>
                </a:lnTo>
                <a:lnTo>
                  <a:pt x="59266" y="0"/>
                </a:lnTo>
                <a:lnTo>
                  <a:pt x="50800" y="8467"/>
                </a:lnTo>
                <a:lnTo>
                  <a:pt x="42333" y="8467"/>
                </a:lnTo>
                <a:lnTo>
                  <a:pt x="33867" y="16934"/>
                </a:lnTo>
                <a:lnTo>
                  <a:pt x="25400" y="25400"/>
                </a:lnTo>
                <a:lnTo>
                  <a:pt x="25400" y="33867"/>
                </a:lnTo>
                <a:lnTo>
                  <a:pt x="16933" y="42334"/>
                </a:lnTo>
                <a:lnTo>
                  <a:pt x="8467" y="50800"/>
                </a:lnTo>
                <a:lnTo>
                  <a:pt x="8467" y="67734"/>
                </a:lnTo>
                <a:lnTo>
                  <a:pt x="8467" y="76200"/>
                </a:lnTo>
                <a:lnTo>
                  <a:pt x="0" y="84667"/>
                </a:lnTo>
                <a:lnTo>
                  <a:pt x="0" y="101600"/>
                </a:lnTo>
                <a:lnTo>
                  <a:pt x="0" y="110067"/>
                </a:lnTo>
                <a:lnTo>
                  <a:pt x="0" y="118534"/>
                </a:lnTo>
                <a:lnTo>
                  <a:pt x="0" y="135467"/>
                </a:lnTo>
                <a:lnTo>
                  <a:pt x="8467" y="143934"/>
                </a:lnTo>
                <a:lnTo>
                  <a:pt x="8467" y="152400"/>
                </a:lnTo>
                <a:lnTo>
                  <a:pt x="16933" y="160867"/>
                </a:lnTo>
                <a:lnTo>
                  <a:pt x="25400" y="160867"/>
                </a:lnTo>
                <a:lnTo>
                  <a:pt x="33867" y="169334"/>
                </a:lnTo>
                <a:lnTo>
                  <a:pt x="42333" y="169334"/>
                </a:lnTo>
                <a:lnTo>
                  <a:pt x="50800" y="169334"/>
                </a:lnTo>
                <a:lnTo>
                  <a:pt x="59266" y="169334"/>
                </a:lnTo>
                <a:lnTo>
                  <a:pt x="67734" y="169334"/>
                </a:lnTo>
                <a:lnTo>
                  <a:pt x="76200" y="169334"/>
                </a:lnTo>
                <a:lnTo>
                  <a:pt x="76200" y="160867"/>
                </a:lnTo>
                <a:lnTo>
                  <a:pt x="84667" y="152400"/>
                </a:lnTo>
                <a:lnTo>
                  <a:pt x="93133" y="143934"/>
                </a:lnTo>
                <a:lnTo>
                  <a:pt x="93133" y="135467"/>
                </a:lnTo>
                <a:lnTo>
                  <a:pt x="101600" y="127000"/>
                </a:lnTo>
                <a:lnTo>
                  <a:pt x="101600" y="118534"/>
                </a:lnTo>
                <a:lnTo>
                  <a:pt x="110067" y="101600"/>
                </a:lnTo>
                <a:lnTo>
                  <a:pt x="110067" y="93134"/>
                </a:lnTo>
                <a:lnTo>
                  <a:pt x="118533" y="84667"/>
                </a:lnTo>
                <a:lnTo>
                  <a:pt x="118533" y="76200"/>
                </a:lnTo>
                <a:lnTo>
                  <a:pt x="118533" y="67734"/>
                </a:lnTo>
                <a:lnTo>
                  <a:pt x="118533" y="59267"/>
                </a:lnTo>
                <a:lnTo>
                  <a:pt x="118533" y="50800"/>
                </a:lnTo>
                <a:lnTo>
                  <a:pt x="118533" y="50800"/>
                </a:lnTo>
                <a:lnTo>
                  <a:pt x="118533" y="42334"/>
                </a:lnTo>
                <a:lnTo>
                  <a:pt x="118533" y="42334"/>
                </a:lnTo>
                <a:lnTo>
                  <a:pt x="118533" y="42334"/>
                </a:lnTo>
                <a:lnTo>
                  <a:pt x="118533" y="42334"/>
                </a:lnTo>
                <a:lnTo>
                  <a:pt x="118533" y="42334"/>
                </a:lnTo>
                <a:lnTo>
                  <a:pt x="118533" y="42334"/>
                </a:lnTo>
                <a:lnTo>
                  <a:pt x="118533" y="42334"/>
                </a:lnTo>
                <a:lnTo>
                  <a:pt x="118533" y="42334"/>
                </a:lnTo>
                <a:lnTo>
                  <a:pt x="118533" y="42334"/>
                </a:lnTo>
                <a:lnTo>
                  <a:pt x="118533" y="50800"/>
                </a:lnTo>
                <a:lnTo>
                  <a:pt x="118533" y="59267"/>
                </a:lnTo>
                <a:lnTo>
                  <a:pt x="118533" y="67734"/>
                </a:lnTo>
                <a:lnTo>
                  <a:pt x="118533" y="76200"/>
                </a:lnTo>
                <a:lnTo>
                  <a:pt x="118533" y="84667"/>
                </a:lnTo>
                <a:lnTo>
                  <a:pt x="118533" y="93134"/>
                </a:lnTo>
                <a:lnTo>
                  <a:pt x="127000" y="101600"/>
                </a:lnTo>
                <a:lnTo>
                  <a:pt x="127000" y="110067"/>
                </a:lnTo>
                <a:lnTo>
                  <a:pt x="135466" y="118534"/>
                </a:lnTo>
                <a:lnTo>
                  <a:pt x="135466" y="127000"/>
                </a:lnTo>
                <a:lnTo>
                  <a:pt x="143934" y="135467"/>
                </a:lnTo>
                <a:lnTo>
                  <a:pt x="152400" y="143934"/>
                </a:lnTo>
                <a:lnTo>
                  <a:pt x="152400" y="143934"/>
                </a:lnTo>
                <a:lnTo>
                  <a:pt x="169333" y="152400"/>
                </a:lnTo>
                <a:lnTo>
                  <a:pt x="169333" y="160867"/>
                </a:lnTo>
                <a:lnTo>
                  <a:pt x="186267" y="160867"/>
                </a:lnTo>
                <a:lnTo>
                  <a:pt x="194733" y="160867"/>
                </a:lnTo>
                <a:lnTo>
                  <a:pt x="203200" y="160867"/>
                </a:lnTo>
                <a:lnTo>
                  <a:pt x="211666" y="160867"/>
                </a:lnTo>
                <a:lnTo>
                  <a:pt x="228600" y="160867"/>
                </a:lnTo>
                <a:lnTo>
                  <a:pt x="237067" y="160867"/>
                </a:lnTo>
                <a:lnTo>
                  <a:pt x="245533" y="152400"/>
                </a:lnTo>
                <a:lnTo>
                  <a:pt x="245533" y="152400"/>
                </a:lnTo>
                <a:lnTo>
                  <a:pt x="254000" y="143934"/>
                </a:lnTo>
                <a:lnTo>
                  <a:pt x="262467" y="143934"/>
                </a:lnTo>
                <a:lnTo>
                  <a:pt x="262467" y="143934"/>
                </a:lnTo>
                <a:lnTo>
                  <a:pt x="270933" y="135467"/>
                </a:lnTo>
                <a:lnTo>
                  <a:pt x="270933" y="135467"/>
                </a:lnTo>
                <a:lnTo>
                  <a:pt x="270933" y="135467"/>
                </a:lnTo>
                <a:lnTo>
                  <a:pt x="270933" y="135467"/>
                </a:lnTo>
                <a:lnTo>
                  <a:pt x="270933" y="135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0"/>
          <p:cNvSpPr/>
          <p:nvPr/>
        </p:nvSpPr>
        <p:spPr>
          <a:xfrm>
            <a:off x="6858000" y="382693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1"/>
          <p:cNvSpPr/>
          <p:nvPr/>
        </p:nvSpPr>
        <p:spPr>
          <a:xfrm>
            <a:off x="5325533" y="4140200"/>
            <a:ext cx="177801" cy="338668"/>
          </a:xfrm>
          <a:custGeom>
            <a:avLst/>
            <a:gdLst/>
            <a:ahLst/>
            <a:cxnLst/>
            <a:rect l="0" t="0" r="0" b="0"/>
            <a:pathLst>
              <a:path w="177801" h="338668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42333"/>
                </a:lnTo>
                <a:lnTo>
                  <a:pt x="8467" y="59267"/>
                </a:lnTo>
                <a:lnTo>
                  <a:pt x="8467" y="76200"/>
                </a:lnTo>
                <a:lnTo>
                  <a:pt x="8467" y="101600"/>
                </a:lnTo>
                <a:lnTo>
                  <a:pt x="16934" y="127000"/>
                </a:lnTo>
                <a:lnTo>
                  <a:pt x="16934" y="143933"/>
                </a:lnTo>
                <a:lnTo>
                  <a:pt x="25400" y="169333"/>
                </a:lnTo>
                <a:lnTo>
                  <a:pt x="25400" y="194733"/>
                </a:lnTo>
                <a:lnTo>
                  <a:pt x="25400" y="211667"/>
                </a:lnTo>
                <a:lnTo>
                  <a:pt x="33867" y="228600"/>
                </a:lnTo>
                <a:lnTo>
                  <a:pt x="33867" y="245533"/>
                </a:lnTo>
                <a:lnTo>
                  <a:pt x="33867" y="254000"/>
                </a:lnTo>
                <a:lnTo>
                  <a:pt x="33867" y="262467"/>
                </a:lnTo>
                <a:lnTo>
                  <a:pt x="33867" y="270933"/>
                </a:lnTo>
                <a:lnTo>
                  <a:pt x="33867" y="270933"/>
                </a:lnTo>
                <a:lnTo>
                  <a:pt x="33867" y="270933"/>
                </a:lnTo>
                <a:lnTo>
                  <a:pt x="33867" y="270933"/>
                </a:lnTo>
                <a:lnTo>
                  <a:pt x="33867" y="262467"/>
                </a:lnTo>
                <a:lnTo>
                  <a:pt x="33867" y="254000"/>
                </a:lnTo>
                <a:lnTo>
                  <a:pt x="33867" y="245533"/>
                </a:lnTo>
                <a:lnTo>
                  <a:pt x="33867" y="228600"/>
                </a:lnTo>
                <a:lnTo>
                  <a:pt x="33867" y="211667"/>
                </a:lnTo>
                <a:lnTo>
                  <a:pt x="25400" y="194733"/>
                </a:lnTo>
                <a:lnTo>
                  <a:pt x="33867" y="177800"/>
                </a:lnTo>
                <a:lnTo>
                  <a:pt x="33867" y="169333"/>
                </a:lnTo>
                <a:lnTo>
                  <a:pt x="33867" y="152400"/>
                </a:lnTo>
                <a:lnTo>
                  <a:pt x="42334" y="143933"/>
                </a:lnTo>
                <a:lnTo>
                  <a:pt x="50800" y="135467"/>
                </a:lnTo>
                <a:lnTo>
                  <a:pt x="59267" y="127000"/>
                </a:lnTo>
                <a:lnTo>
                  <a:pt x="76200" y="127000"/>
                </a:lnTo>
                <a:lnTo>
                  <a:pt x="84667" y="127000"/>
                </a:lnTo>
                <a:lnTo>
                  <a:pt x="101600" y="127000"/>
                </a:lnTo>
                <a:lnTo>
                  <a:pt x="110067" y="127000"/>
                </a:lnTo>
                <a:lnTo>
                  <a:pt x="127000" y="135467"/>
                </a:lnTo>
                <a:lnTo>
                  <a:pt x="135467" y="143933"/>
                </a:lnTo>
                <a:lnTo>
                  <a:pt x="143934" y="160867"/>
                </a:lnTo>
                <a:lnTo>
                  <a:pt x="152400" y="169333"/>
                </a:lnTo>
                <a:lnTo>
                  <a:pt x="160867" y="186267"/>
                </a:lnTo>
                <a:lnTo>
                  <a:pt x="169334" y="203200"/>
                </a:lnTo>
                <a:lnTo>
                  <a:pt x="177800" y="220133"/>
                </a:lnTo>
                <a:lnTo>
                  <a:pt x="177800" y="237067"/>
                </a:lnTo>
                <a:lnTo>
                  <a:pt x="177800" y="254000"/>
                </a:lnTo>
                <a:lnTo>
                  <a:pt x="177800" y="270933"/>
                </a:lnTo>
                <a:lnTo>
                  <a:pt x="177800" y="279400"/>
                </a:lnTo>
                <a:lnTo>
                  <a:pt x="169334" y="296333"/>
                </a:lnTo>
                <a:lnTo>
                  <a:pt x="160867" y="304800"/>
                </a:lnTo>
                <a:lnTo>
                  <a:pt x="152400" y="313267"/>
                </a:lnTo>
                <a:lnTo>
                  <a:pt x="143934" y="321733"/>
                </a:lnTo>
                <a:lnTo>
                  <a:pt x="127000" y="330200"/>
                </a:lnTo>
                <a:lnTo>
                  <a:pt x="110067" y="338667"/>
                </a:lnTo>
                <a:lnTo>
                  <a:pt x="93134" y="338667"/>
                </a:lnTo>
                <a:lnTo>
                  <a:pt x="76200" y="338667"/>
                </a:lnTo>
                <a:lnTo>
                  <a:pt x="59267" y="338667"/>
                </a:lnTo>
                <a:lnTo>
                  <a:pt x="42334" y="330200"/>
                </a:lnTo>
                <a:lnTo>
                  <a:pt x="33867" y="330200"/>
                </a:lnTo>
                <a:lnTo>
                  <a:pt x="25400" y="321733"/>
                </a:lnTo>
                <a:lnTo>
                  <a:pt x="16934" y="313267"/>
                </a:lnTo>
                <a:lnTo>
                  <a:pt x="16934" y="296333"/>
                </a:lnTo>
                <a:lnTo>
                  <a:pt x="8467" y="287867"/>
                </a:lnTo>
                <a:lnTo>
                  <a:pt x="8467" y="287867"/>
                </a:lnTo>
                <a:lnTo>
                  <a:pt x="8467" y="270933"/>
                </a:lnTo>
                <a:lnTo>
                  <a:pt x="8467" y="270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/>
          <p:cNvSpPr/>
          <p:nvPr/>
        </p:nvSpPr>
        <p:spPr>
          <a:xfrm>
            <a:off x="5511800" y="3996267"/>
            <a:ext cx="152401" cy="237067"/>
          </a:xfrm>
          <a:custGeom>
            <a:avLst/>
            <a:gdLst/>
            <a:ahLst/>
            <a:cxnLst/>
            <a:rect l="0" t="0" r="0" b="0"/>
            <a:pathLst>
              <a:path w="152401" h="237067">
                <a:moveTo>
                  <a:pt x="0" y="42333"/>
                </a:moveTo>
                <a:lnTo>
                  <a:pt x="0" y="42333"/>
                </a:lnTo>
                <a:lnTo>
                  <a:pt x="0" y="33866"/>
                </a:lnTo>
                <a:lnTo>
                  <a:pt x="0" y="33866"/>
                </a:lnTo>
                <a:lnTo>
                  <a:pt x="0" y="25400"/>
                </a:lnTo>
                <a:lnTo>
                  <a:pt x="0" y="25400"/>
                </a:lnTo>
                <a:lnTo>
                  <a:pt x="8467" y="16933"/>
                </a:lnTo>
                <a:lnTo>
                  <a:pt x="16933" y="8466"/>
                </a:lnTo>
                <a:lnTo>
                  <a:pt x="25400" y="8466"/>
                </a:lnTo>
                <a:lnTo>
                  <a:pt x="33867" y="8466"/>
                </a:lnTo>
                <a:lnTo>
                  <a:pt x="42333" y="0"/>
                </a:lnTo>
                <a:lnTo>
                  <a:pt x="50800" y="8466"/>
                </a:lnTo>
                <a:lnTo>
                  <a:pt x="67733" y="8466"/>
                </a:lnTo>
                <a:lnTo>
                  <a:pt x="76200" y="16933"/>
                </a:lnTo>
                <a:lnTo>
                  <a:pt x="84667" y="33866"/>
                </a:lnTo>
                <a:lnTo>
                  <a:pt x="101600" y="42333"/>
                </a:lnTo>
                <a:lnTo>
                  <a:pt x="110067" y="67733"/>
                </a:lnTo>
                <a:lnTo>
                  <a:pt x="110067" y="84666"/>
                </a:lnTo>
                <a:lnTo>
                  <a:pt x="110067" y="101600"/>
                </a:lnTo>
                <a:lnTo>
                  <a:pt x="110067" y="118533"/>
                </a:lnTo>
                <a:lnTo>
                  <a:pt x="110067" y="135466"/>
                </a:lnTo>
                <a:lnTo>
                  <a:pt x="101600" y="152400"/>
                </a:lnTo>
                <a:lnTo>
                  <a:pt x="93133" y="169333"/>
                </a:lnTo>
                <a:lnTo>
                  <a:pt x="76200" y="169333"/>
                </a:lnTo>
                <a:lnTo>
                  <a:pt x="67733" y="177800"/>
                </a:lnTo>
                <a:lnTo>
                  <a:pt x="59267" y="177800"/>
                </a:lnTo>
                <a:lnTo>
                  <a:pt x="50800" y="177800"/>
                </a:lnTo>
                <a:lnTo>
                  <a:pt x="33867" y="177800"/>
                </a:lnTo>
                <a:lnTo>
                  <a:pt x="25400" y="169333"/>
                </a:lnTo>
                <a:lnTo>
                  <a:pt x="16933" y="160866"/>
                </a:lnTo>
                <a:lnTo>
                  <a:pt x="8467" y="152400"/>
                </a:lnTo>
                <a:lnTo>
                  <a:pt x="8467" y="135466"/>
                </a:lnTo>
                <a:lnTo>
                  <a:pt x="8467" y="135466"/>
                </a:lnTo>
                <a:lnTo>
                  <a:pt x="8467" y="127000"/>
                </a:lnTo>
                <a:lnTo>
                  <a:pt x="16933" y="118533"/>
                </a:lnTo>
                <a:lnTo>
                  <a:pt x="25400" y="118533"/>
                </a:lnTo>
                <a:lnTo>
                  <a:pt x="42333" y="127000"/>
                </a:lnTo>
                <a:lnTo>
                  <a:pt x="59267" y="127000"/>
                </a:lnTo>
                <a:lnTo>
                  <a:pt x="67733" y="135466"/>
                </a:lnTo>
                <a:lnTo>
                  <a:pt x="84667" y="143933"/>
                </a:lnTo>
                <a:lnTo>
                  <a:pt x="101600" y="160866"/>
                </a:lnTo>
                <a:lnTo>
                  <a:pt x="110067" y="169333"/>
                </a:lnTo>
                <a:lnTo>
                  <a:pt x="127000" y="186266"/>
                </a:lnTo>
                <a:lnTo>
                  <a:pt x="135467" y="203200"/>
                </a:lnTo>
                <a:lnTo>
                  <a:pt x="143933" y="220133"/>
                </a:lnTo>
                <a:lnTo>
                  <a:pt x="152400" y="228600"/>
                </a:lnTo>
                <a:lnTo>
                  <a:pt x="152400" y="228600"/>
                </a:lnTo>
                <a:lnTo>
                  <a:pt x="152400" y="237066"/>
                </a:lnTo>
                <a:lnTo>
                  <a:pt x="152400" y="2370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3"/>
          <p:cNvSpPr/>
          <p:nvPr/>
        </p:nvSpPr>
        <p:spPr>
          <a:xfrm>
            <a:off x="5672667" y="4275667"/>
            <a:ext cx="33867" cy="211667"/>
          </a:xfrm>
          <a:custGeom>
            <a:avLst/>
            <a:gdLst/>
            <a:ahLst/>
            <a:cxnLst/>
            <a:rect l="0" t="0" r="0" b="0"/>
            <a:pathLst>
              <a:path w="33867" h="211667">
                <a:moveTo>
                  <a:pt x="0" y="0"/>
                </a:moveTo>
                <a:lnTo>
                  <a:pt x="0" y="8466"/>
                </a:lnTo>
                <a:lnTo>
                  <a:pt x="8466" y="16933"/>
                </a:lnTo>
                <a:lnTo>
                  <a:pt x="8466" y="25400"/>
                </a:lnTo>
                <a:lnTo>
                  <a:pt x="8466" y="42333"/>
                </a:lnTo>
                <a:lnTo>
                  <a:pt x="16933" y="50800"/>
                </a:lnTo>
                <a:lnTo>
                  <a:pt x="16933" y="76200"/>
                </a:lnTo>
                <a:lnTo>
                  <a:pt x="25400" y="93133"/>
                </a:lnTo>
                <a:lnTo>
                  <a:pt x="33866" y="118533"/>
                </a:lnTo>
                <a:lnTo>
                  <a:pt x="33866" y="135466"/>
                </a:lnTo>
                <a:lnTo>
                  <a:pt x="33866" y="160866"/>
                </a:lnTo>
                <a:lnTo>
                  <a:pt x="33866" y="177800"/>
                </a:lnTo>
                <a:lnTo>
                  <a:pt x="33866" y="194733"/>
                </a:lnTo>
                <a:lnTo>
                  <a:pt x="33866" y="203200"/>
                </a:lnTo>
                <a:lnTo>
                  <a:pt x="33866" y="211666"/>
                </a:lnTo>
                <a:lnTo>
                  <a:pt x="25400" y="211666"/>
                </a:lnTo>
                <a:lnTo>
                  <a:pt x="16933" y="211666"/>
                </a:lnTo>
                <a:lnTo>
                  <a:pt x="16933" y="211666"/>
                </a:lnTo>
                <a:lnTo>
                  <a:pt x="16933" y="211666"/>
                </a:lnTo>
                <a:lnTo>
                  <a:pt x="16933" y="2116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4"/>
          <p:cNvSpPr/>
          <p:nvPr/>
        </p:nvSpPr>
        <p:spPr>
          <a:xfrm>
            <a:off x="5604933" y="4351867"/>
            <a:ext cx="203201" cy="25401"/>
          </a:xfrm>
          <a:custGeom>
            <a:avLst/>
            <a:gdLst/>
            <a:ahLst/>
            <a:cxnLst/>
            <a:rect l="0" t="0" r="0" b="0"/>
            <a:pathLst>
              <a:path w="203201" h="25401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16934" y="16933"/>
                </a:lnTo>
                <a:lnTo>
                  <a:pt x="25400" y="16933"/>
                </a:lnTo>
                <a:lnTo>
                  <a:pt x="42334" y="25400"/>
                </a:lnTo>
                <a:lnTo>
                  <a:pt x="59267" y="25400"/>
                </a:lnTo>
                <a:lnTo>
                  <a:pt x="76200" y="25400"/>
                </a:lnTo>
                <a:lnTo>
                  <a:pt x="101600" y="25400"/>
                </a:lnTo>
                <a:lnTo>
                  <a:pt x="127000" y="25400"/>
                </a:lnTo>
                <a:lnTo>
                  <a:pt x="143934" y="16933"/>
                </a:lnTo>
                <a:lnTo>
                  <a:pt x="169334" y="8466"/>
                </a:lnTo>
                <a:lnTo>
                  <a:pt x="186267" y="8466"/>
                </a:lnTo>
                <a:lnTo>
                  <a:pt x="186267" y="8466"/>
                </a:lnTo>
                <a:lnTo>
                  <a:pt x="203200" y="0"/>
                </a:lnTo>
                <a:lnTo>
                  <a:pt x="2032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5"/>
          <p:cNvSpPr/>
          <p:nvPr/>
        </p:nvSpPr>
        <p:spPr>
          <a:xfrm>
            <a:off x="5825067" y="4258733"/>
            <a:ext cx="143934" cy="220135"/>
          </a:xfrm>
          <a:custGeom>
            <a:avLst/>
            <a:gdLst/>
            <a:ahLst/>
            <a:cxnLst/>
            <a:rect l="0" t="0" r="0" b="0"/>
            <a:pathLst>
              <a:path w="143934" h="220135">
                <a:moveTo>
                  <a:pt x="143933" y="8467"/>
                </a:moveTo>
                <a:lnTo>
                  <a:pt x="143933" y="8467"/>
                </a:lnTo>
                <a:lnTo>
                  <a:pt x="143933" y="8467"/>
                </a:lnTo>
                <a:lnTo>
                  <a:pt x="135466" y="8467"/>
                </a:lnTo>
                <a:lnTo>
                  <a:pt x="127000" y="8467"/>
                </a:lnTo>
                <a:lnTo>
                  <a:pt x="127000" y="0"/>
                </a:lnTo>
                <a:lnTo>
                  <a:pt x="118533" y="0"/>
                </a:lnTo>
                <a:lnTo>
                  <a:pt x="101600" y="0"/>
                </a:lnTo>
                <a:lnTo>
                  <a:pt x="84666" y="8467"/>
                </a:lnTo>
                <a:lnTo>
                  <a:pt x="76200" y="8467"/>
                </a:lnTo>
                <a:lnTo>
                  <a:pt x="59266" y="16934"/>
                </a:lnTo>
                <a:lnTo>
                  <a:pt x="42333" y="25400"/>
                </a:lnTo>
                <a:lnTo>
                  <a:pt x="25400" y="42334"/>
                </a:lnTo>
                <a:lnTo>
                  <a:pt x="16933" y="59267"/>
                </a:lnTo>
                <a:lnTo>
                  <a:pt x="8466" y="76200"/>
                </a:lnTo>
                <a:lnTo>
                  <a:pt x="0" y="93134"/>
                </a:lnTo>
                <a:lnTo>
                  <a:pt x="0" y="110067"/>
                </a:lnTo>
                <a:lnTo>
                  <a:pt x="8466" y="135467"/>
                </a:lnTo>
                <a:lnTo>
                  <a:pt x="8466" y="152400"/>
                </a:lnTo>
                <a:lnTo>
                  <a:pt x="25400" y="169334"/>
                </a:lnTo>
                <a:lnTo>
                  <a:pt x="42333" y="194734"/>
                </a:lnTo>
                <a:lnTo>
                  <a:pt x="59266" y="211667"/>
                </a:lnTo>
                <a:lnTo>
                  <a:pt x="59266" y="211667"/>
                </a:lnTo>
                <a:lnTo>
                  <a:pt x="76200" y="220134"/>
                </a:lnTo>
                <a:lnTo>
                  <a:pt x="76200" y="2201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166"/>
          <p:cNvSpPr/>
          <p:nvPr/>
        </p:nvSpPr>
        <p:spPr>
          <a:xfrm>
            <a:off x="5977467" y="451273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7"/>
          <p:cNvSpPr/>
          <p:nvPr/>
        </p:nvSpPr>
        <p:spPr>
          <a:xfrm>
            <a:off x="6011333" y="447886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8"/>
          <p:cNvSpPr/>
          <p:nvPr/>
        </p:nvSpPr>
        <p:spPr>
          <a:xfrm>
            <a:off x="5969000" y="4038600"/>
            <a:ext cx="118534" cy="177801"/>
          </a:xfrm>
          <a:custGeom>
            <a:avLst/>
            <a:gdLst/>
            <a:ahLst/>
            <a:cxnLst/>
            <a:rect l="0" t="0" r="0" b="0"/>
            <a:pathLst>
              <a:path w="118534" h="177801">
                <a:moveTo>
                  <a:pt x="0" y="67733"/>
                </a:moveTo>
                <a:lnTo>
                  <a:pt x="0" y="59267"/>
                </a:lnTo>
                <a:lnTo>
                  <a:pt x="0" y="59267"/>
                </a:lnTo>
                <a:lnTo>
                  <a:pt x="0" y="42333"/>
                </a:lnTo>
                <a:lnTo>
                  <a:pt x="8467" y="33867"/>
                </a:lnTo>
                <a:lnTo>
                  <a:pt x="8467" y="25400"/>
                </a:lnTo>
                <a:lnTo>
                  <a:pt x="16933" y="16933"/>
                </a:lnTo>
                <a:lnTo>
                  <a:pt x="25400" y="8467"/>
                </a:lnTo>
                <a:lnTo>
                  <a:pt x="33867" y="0"/>
                </a:lnTo>
                <a:lnTo>
                  <a:pt x="42333" y="0"/>
                </a:lnTo>
                <a:lnTo>
                  <a:pt x="59267" y="0"/>
                </a:lnTo>
                <a:lnTo>
                  <a:pt x="67733" y="0"/>
                </a:lnTo>
                <a:lnTo>
                  <a:pt x="84667" y="8467"/>
                </a:lnTo>
                <a:lnTo>
                  <a:pt x="93133" y="16933"/>
                </a:lnTo>
                <a:lnTo>
                  <a:pt x="101600" y="33867"/>
                </a:lnTo>
                <a:lnTo>
                  <a:pt x="101600" y="50800"/>
                </a:lnTo>
                <a:lnTo>
                  <a:pt x="110067" y="76200"/>
                </a:lnTo>
                <a:lnTo>
                  <a:pt x="118533" y="93133"/>
                </a:lnTo>
                <a:lnTo>
                  <a:pt x="110067" y="118533"/>
                </a:lnTo>
                <a:lnTo>
                  <a:pt x="110067" y="135467"/>
                </a:lnTo>
                <a:lnTo>
                  <a:pt x="110067" y="152400"/>
                </a:lnTo>
                <a:lnTo>
                  <a:pt x="101600" y="169333"/>
                </a:lnTo>
                <a:lnTo>
                  <a:pt x="101600" y="169333"/>
                </a:lnTo>
                <a:lnTo>
                  <a:pt x="93133" y="177800"/>
                </a:lnTo>
                <a:lnTo>
                  <a:pt x="93133" y="177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 169"/>
          <p:cNvSpPr/>
          <p:nvPr/>
        </p:nvSpPr>
        <p:spPr>
          <a:xfrm>
            <a:off x="6036733" y="424180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reeform 170"/>
          <p:cNvSpPr/>
          <p:nvPr/>
        </p:nvSpPr>
        <p:spPr>
          <a:xfrm>
            <a:off x="6002867" y="4157133"/>
            <a:ext cx="110067" cy="67735"/>
          </a:xfrm>
          <a:custGeom>
            <a:avLst/>
            <a:gdLst/>
            <a:ahLst/>
            <a:cxnLst/>
            <a:rect l="0" t="0" r="0" b="0"/>
            <a:pathLst>
              <a:path w="110067" h="67735">
                <a:moveTo>
                  <a:pt x="16933" y="67734"/>
                </a:moveTo>
                <a:lnTo>
                  <a:pt x="8466" y="67734"/>
                </a:lnTo>
                <a:lnTo>
                  <a:pt x="8466" y="59267"/>
                </a:lnTo>
                <a:lnTo>
                  <a:pt x="8466" y="50800"/>
                </a:lnTo>
                <a:lnTo>
                  <a:pt x="0" y="33867"/>
                </a:lnTo>
                <a:lnTo>
                  <a:pt x="0" y="25400"/>
                </a:lnTo>
                <a:lnTo>
                  <a:pt x="8466" y="16934"/>
                </a:lnTo>
                <a:lnTo>
                  <a:pt x="8466" y="8467"/>
                </a:lnTo>
                <a:lnTo>
                  <a:pt x="16933" y="0"/>
                </a:lnTo>
                <a:lnTo>
                  <a:pt x="25400" y="0"/>
                </a:lnTo>
                <a:lnTo>
                  <a:pt x="42333" y="0"/>
                </a:lnTo>
                <a:lnTo>
                  <a:pt x="50800" y="0"/>
                </a:lnTo>
                <a:lnTo>
                  <a:pt x="67733" y="8467"/>
                </a:lnTo>
                <a:lnTo>
                  <a:pt x="76200" y="8467"/>
                </a:lnTo>
                <a:lnTo>
                  <a:pt x="84666" y="16934"/>
                </a:lnTo>
                <a:lnTo>
                  <a:pt x="93133" y="25400"/>
                </a:lnTo>
                <a:lnTo>
                  <a:pt x="93133" y="33867"/>
                </a:lnTo>
                <a:lnTo>
                  <a:pt x="101600" y="33867"/>
                </a:lnTo>
                <a:lnTo>
                  <a:pt x="101600" y="42334"/>
                </a:lnTo>
                <a:lnTo>
                  <a:pt x="101600" y="42334"/>
                </a:lnTo>
                <a:lnTo>
                  <a:pt x="101600" y="42334"/>
                </a:lnTo>
                <a:lnTo>
                  <a:pt x="101600" y="42334"/>
                </a:lnTo>
                <a:lnTo>
                  <a:pt x="101600" y="42334"/>
                </a:lnTo>
                <a:lnTo>
                  <a:pt x="101600" y="42334"/>
                </a:lnTo>
                <a:lnTo>
                  <a:pt x="101600" y="42334"/>
                </a:lnTo>
                <a:lnTo>
                  <a:pt x="101600" y="42334"/>
                </a:lnTo>
                <a:lnTo>
                  <a:pt x="101600" y="42334"/>
                </a:lnTo>
                <a:lnTo>
                  <a:pt x="101600" y="42334"/>
                </a:lnTo>
                <a:lnTo>
                  <a:pt x="101600" y="42334"/>
                </a:lnTo>
                <a:lnTo>
                  <a:pt x="101600" y="42334"/>
                </a:lnTo>
                <a:lnTo>
                  <a:pt x="101600" y="42334"/>
                </a:lnTo>
                <a:lnTo>
                  <a:pt x="101600" y="42334"/>
                </a:lnTo>
                <a:lnTo>
                  <a:pt x="101600" y="42334"/>
                </a:lnTo>
                <a:lnTo>
                  <a:pt x="101600" y="42334"/>
                </a:lnTo>
                <a:lnTo>
                  <a:pt x="110066" y="42334"/>
                </a:lnTo>
                <a:lnTo>
                  <a:pt x="110066" y="33867"/>
                </a:lnTo>
                <a:lnTo>
                  <a:pt x="110066" y="33867"/>
                </a:lnTo>
                <a:lnTo>
                  <a:pt x="110066" y="33867"/>
                </a:lnTo>
                <a:lnTo>
                  <a:pt x="110066" y="33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reeform 171"/>
          <p:cNvSpPr/>
          <p:nvPr/>
        </p:nvSpPr>
        <p:spPr>
          <a:xfrm>
            <a:off x="6155267" y="4351867"/>
            <a:ext cx="160867" cy="25401"/>
          </a:xfrm>
          <a:custGeom>
            <a:avLst/>
            <a:gdLst/>
            <a:ahLst/>
            <a:cxnLst/>
            <a:rect l="0" t="0" r="0" b="0"/>
            <a:pathLst>
              <a:path w="160867" h="254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6" y="25400"/>
                </a:lnTo>
                <a:lnTo>
                  <a:pt x="8466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33866" y="8466"/>
                </a:lnTo>
                <a:lnTo>
                  <a:pt x="50800" y="8466"/>
                </a:lnTo>
                <a:lnTo>
                  <a:pt x="67733" y="8466"/>
                </a:lnTo>
                <a:lnTo>
                  <a:pt x="84666" y="0"/>
                </a:lnTo>
                <a:lnTo>
                  <a:pt x="101600" y="0"/>
                </a:lnTo>
                <a:lnTo>
                  <a:pt x="118533" y="0"/>
                </a:lnTo>
                <a:lnTo>
                  <a:pt x="135466" y="0"/>
                </a:lnTo>
                <a:lnTo>
                  <a:pt x="143933" y="0"/>
                </a:lnTo>
                <a:lnTo>
                  <a:pt x="160866" y="0"/>
                </a:lnTo>
                <a:lnTo>
                  <a:pt x="160866" y="0"/>
                </a:lnTo>
                <a:lnTo>
                  <a:pt x="160866" y="0"/>
                </a:lnTo>
                <a:lnTo>
                  <a:pt x="16086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reeform 172"/>
          <p:cNvSpPr/>
          <p:nvPr/>
        </p:nvSpPr>
        <p:spPr>
          <a:xfrm>
            <a:off x="6146800" y="4453467"/>
            <a:ext cx="237068" cy="16934"/>
          </a:xfrm>
          <a:custGeom>
            <a:avLst/>
            <a:gdLst/>
            <a:ahLst/>
            <a:cxnLst/>
            <a:rect l="0" t="0" r="0" b="0"/>
            <a:pathLst>
              <a:path w="237068" h="16934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16933" y="8466"/>
                </a:lnTo>
                <a:lnTo>
                  <a:pt x="33867" y="8466"/>
                </a:lnTo>
                <a:lnTo>
                  <a:pt x="50800" y="16933"/>
                </a:lnTo>
                <a:lnTo>
                  <a:pt x="76200" y="16933"/>
                </a:lnTo>
                <a:lnTo>
                  <a:pt x="93133" y="16933"/>
                </a:lnTo>
                <a:lnTo>
                  <a:pt x="127000" y="16933"/>
                </a:lnTo>
                <a:lnTo>
                  <a:pt x="143933" y="16933"/>
                </a:lnTo>
                <a:lnTo>
                  <a:pt x="169333" y="16933"/>
                </a:lnTo>
                <a:lnTo>
                  <a:pt x="194733" y="16933"/>
                </a:lnTo>
                <a:lnTo>
                  <a:pt x="211667" y="16933"/>
                </a:lnTo>
                <a:lnTo>
                  <a:pt x="211667" y="16933"/>
                </a:lnTo>
                <a:lnTo>
                  <a:pt x="237067" y="8466"/>
                </a:lnTo>
                <a:lnTo>
                  <a:pt x="237067" y="8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reeform 173"/>
          <p:cNvSpPr/>
          <p:nvPr/>
        </p:nvSpPr>
        <p:spPr>
          <a:xfrm>
            <a:off x="6502400" y="4250267"/>
            <a:ext cx="211668" cy="296334"/>
          </a:xfrm>
          <a:custGeom>
            <a:avLst/>
            <a:gdLst/>
            <a:ahLst/>
            <a:cxnLst/>
            <a:rect l="0" t="0" r="0" b="0"/>
            <a:pathLst>
              <a:path w="211668" h="296334">
                <a:moveTo>
                  <a:pt x="177800" y="59266"/>
                </a:moveTo>
                <a:lnTo>
                  <a:pt x="177800" y="50800"/>
                </a:lnTo>
                <a:lnTo>
                  <a:pt x="177800" y="50800"/>
                </a:lnTo>
                <a:lnTo>
                  <a:pt x="177800" y="42333"/>
                </a:lnTo>
                <a:lnTo>
                  <a:pt x="177800" y="33866"/>
                </a:lnTo>
                <a:lnTo>
                  <a:pt x="177800" y="25400"/>
                </a:lnTo>
                <a:lnTo>
                  <a:pt x="177800" y="16933"/>
                </a:lnTo>
                <a:lnTo>
                  <a:pt x="169334" y="16933"/>
                </a:lnTo>
                <a:lnTo>
                  <a:pt x="160866" y="8466"/>
                </a:lnTo>
                <a:lnTo>
                  <a:pt x="152400" y="0"/>
                </a:lnTo>
                <a:lnTo>
                  <a:pt x="135467" y="0"/>
                </a:lnTo>
                <a:lnTo>
                  <a:pt x="127000" y="0"/>
                </a:lnTo>
                <a:lnTo>
                  <a:pt x="110067" y="0"/>
                </a:lnTo>
                <a:lnTo>
                  <a:pt x="93134" y="0"/>
                </a:lnTo>
                <a:lnTo>
                  <a:pt x="84666" y="8466"/>
                </a:lnTo>
                <a:lnTo>
                  <a:pt x="59267" y="16933"/>
                </a:lnTo>
                <a:lnTo>
                  <a:pt x="50800" y="33866"/>
                </a:lnTo>
                <a:lnTo>
                  <a:pt x="33867" y="50800"/>
                </a:lnTo>
                <a:lnTo>
                  <a:pt x="16934" y="67733"/>
                </a:lnTo>
                <a:lnTo>
                  <a:pt x="8466" y="93133"/>
                </a:lnTo>
                <a:lnTo>
                  <a:pt x="0" y="118533"/>
                </a:lnTo>
                <a:lnTo>
                  <a:pt x="0" y="143933"/>
                </a:lnTo>
                <a:lnTo>
                  <a:pt x="0" y="169333"/>
                </a:lnTo>
                <a:lnTo>
                  <a:pt x="0" y="194733"/>
                </a:lnTo>
                <a:lnTo>
                  <a:pt x="8466" y="220133"/>
                </a:lnTo>
                <a:lnTo>
                  <a:pt x="16934" y="237066"/>
                </a:lnTo>
                <a:lnTo>
                  <a:pt x="33867" y="262466"/>
                </a:lnTo>
                <a:lnTo>
                  <a:pt x="50800" y="270933"/>
                </a:lnTo>
                <a:lnTo>
                  <a:pt x="59267" y="287866"/>
                </a:lnTo>
                <a:lnTo>
                  <a:pt x="76200" y="296333"/>
                </a:lnTo>
                <a:lnTo>
                  <a:pt x="93134" y="296333"/>
                </a:lnTo>
                <a:lnTo>
                  <a:pt x="110067" y="296333"/>
                </a:lnTo>
                <a:lnTo>
                  <a:pt x="118533" y="296333"/>
                </a:lnTo>
                <a:lnTo>
                  <a:pt x="127000" y="287866"/>
                </a:lnTo>
                <a:lnTo>
                  <a:pt x="135467" y="279400"/>
                </a:lnTo>
                <a:lnTo>
                  <a:pt x="143933" y="270933"/>
                </a:lnTo>
                <a:lnTo>
                  <a:pt x="143933" y="254000"/>
                </a:lnTo>
                <a:lnTo>
                  <a:pt x="143933" y="237066"/>
                </a:lnTo>
                <a:lnTo>
                  <a:pt x="152400" y="211666"/>
                </a:lnTo>
                <a:lnTo>
                  <a:pt x="152400" y="186266"/>
                </a:lnTo>
                <a:lnTo>
                  <a:pt x="143933" y="160866"/>
                </a:lnTo>
                <a:lnTo>
                  <a:pt x="143933" y="143933"/>
                </a:lnTo>
                <a:lnTo>
                  <a:pt x="143933" y="118533"/>
                </a:lnTo>
                <a:lnTo>
                  <a:pt x="143933" y="101600"/>
                </a:lnTo>
                <a:lnTo>
                  <a:pt x="143933" y="84666"/>
                </a:lnTo>
                <a:lnTo>
                  <a:pt x="152400" y="76200"/>
                </a:lnTo>
                <a:lnTo>
                  <a:pt x="152400" y="67733"/>
                </a:lnTo>
                <a:lnTo>
                  <a:pt x="152400" y="59266"/>
                </a:lnTo>
                <a:lnTo>
                  <a:pt x="152400" y="59266"/>
                </a:lnTo>
                <a:lnTo>
                  <a:pt x="160866" y="59266"/>
                </a:lnTo>
                <a:lnTo>
                  <a:pt x="160866" y="59266"/>
                </a:lnTo>
                <a:lnTo>
                  <a:pt x="160866" y="67733"/>
                </a:lnTo>
                <a:lnTo>
                  <a:pt x="160866" y="67733"/>
                </a:lnTo>
                <a:lnTo>
                  <a:pt x="160866" y="84666"/>
                </a:lnTo>
                <a:lnTo>
                  <a:pt x="169334" y="101600"/>
                </a:lnTo>
                <a:lnTo>
                  <a:pt x="169334" y="127000"/>
                </a:lnTo>
                <a:lnTo>
                  <a:pt x="169334" y="152400"/>
                </a:lnTo>
                <a:lnTo>
                  <a:pt x="177800" y="177800"/>
                </a:lnTo>
                <a:lnTo>
                  <a:pt x="177800" y="203200"/>
                </a:lnTo>
                <a:lnTo>
                  <a:pt x="194733" y="220133"/>
                </a:lnTo>
                <a:lnTo>
                  <a:pt x="194733" y="245533"/>
                </a:lnTo>
                <a:lnTo>
                  <a:pt x="203200" y="262466"/>
                </a:lnTo>
                <a:lnTo>
                  <a:pt x="203200" y="262466"/>
                </a:lnTo>
                <a:lnTo>
                  <a:pt x="211667" y="270933"/>
                </a:lnTo>
                <a:lnTo>
                  <a:pt x="211667" y="270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reeform 174"/>
          <p:cNvSpPr/>
          <p:nvPr/>
        </p:nvSpPr>
        <p:spPr>
          <a:xfrm>
            <a:off x="6739466" y="4504267"/>
            <a:ext cx="16935" cy="42334"/>
          </a:xfrm>
          <a:custGeom>
            <a:avLst/>
            <a:gdLst/>
            <a:ahLst/>
            <a:cxnLst/>
            <a:rect l="0" t="0" r="0" b="0"/>
            <a:pathLst>
              <a:path w="16935" h="42334">
                <a:moveTo>
                  <a:pt x="0" y="42333"/>
                </a:moveTo>
                <a:lnTo>
                  <a:pt x="0" y="33866"/>
                </a:lnTo>
                <a:lnTo>
                  <a:pt x="8468" y="25400"/>
                </a:lnTo>
                <a:lnTo>
                  <a:pt x="8468" y="8466"/>
                </a:lnTo>
                <a:lnTo>
                  <a:pt x="8468" y="8466"/>
                </a:lnTo>
                <a:lnTo>
                  <a:pt x="16934" y="0"/>
                </a:lnTo>
                <a:lnTo>
                  <a:pt x="1693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reeform 175"/>
          <p:cNvSpPr/>
          <p:nvPr/>
        </p:nvSpPr>
        <p:spPr>
          <a:xfrm>
            <a:off x="6731000" y="4004733"/>
            <a:ext cx="220134" cy="220135"/>
          </a:xfrm>
          <a:custGeom>
            <a:avLst/>
            <a:gdLst/>
            <a:ahLst/>
            <a:cxnLst/>
            <a:rect l="0" t="0" r="0" b="0"/>
            <a:pathLst>
              <a:path w="220134" h="220135">
                <a:moveTo>
                  <a:pt x="0" y="25400"/>
                </a:moveTo>
                <a:lnTo>
                  <a:pt x="0" y="25400"/>
                </a:lnTo>
                <a:lnTo>
                  <a:pt x="8466" y="16934"/>
                </a:lnTo>
                <a:lnTo>
                  <a:pt x="8466" y="16934"/>
                </a:lnTo>
                <a:lnTo>
                  <a:pt x="16934" y="8467"/>
                </a:lnTo>
                <a:lnTo>
                  <a:pt x="25400" y="0"/>
                </a:lnTo>
                <a:lnTo>
                  <a:pt x="33867" y="0"/>
                </a:lnTo>
                <a:lnTo>
                  <a:pt x="59267" y="0"/>
                </a:lnTo>
                <a:lnTo>
                  <a:pt x="76200" y="0"/>
                </a:lnTo>
                <a:lnTo>
                  <a:pt x="93134" y="8467"/>
                </a:lnTo>
                <a:lnTo>
                  <a:pt x="110067" y="16934"/>
                </a:lnTo>
                <a:lnTo>
                  <a:pt x="127000" y="33867"/>
                </a:lnTo>
                <a:lnTo>
                  <a:pt x="135467" y="50800"/>
                </a:lnTo>
                <a:lnTo>
                  <a:pt x="143933" y="67734"/>
                </a:lnTo>
                <a:lnTo>
                  <a:pt x="152400" y="93134"/>
                </a:lnTo>
                <a:lnTo>
                  <a:pt x="152400" y="110067"/>
                </a:lnTo>
                <a:lnTo>
                  <a:pt x="152400" y="135467"/>
                </a:lnTo>
                <a:lnTo>
                  <a:pt x="152400" y="160867"/>
                </a:lnTo>
                <a:lnTo>
                  <a:pt x="152400" y="177800"/>
                </a:lnTo>
                <a:lnTo>
                  <a:pt x="143933" y="186267"/>
                </a:lnTo>
                <a:lnTo>
                  <a:pt x="135467" y="203200"/>
                </a:lnTo>
                <a:lnTo>
                  <a:pt x="127000" y="211667"/>
                </a:lnTo>
                <a:lnTo>
                  <a:pt x="118533" y="220134"/>
                </a:lnTo>
                <a:lnTo>
                  <a:pt x="110067" y="220134"/>
                </a:lnTo>
                <a:lnTo>
                  <a:pt x="101600" y="220134"/>
                </a:lnTo>
                <a:lnTo>
                  <a:pt x="93134" y="220134"/>
                </a:lnTo>
                <a:lnTo>
                  <a:pt x="84666" y="220134"/>
                </a:lnTo>
                <a:lnTo>
                  <a:pt x="76200" y="211667"/>
                </a:lnTo>
                <a:lnTo>
                  <a:pt x="76200" y="203200"/>
                </a:lnTo>
                <a:lnTo>
                  <a:pt x="67733" y="186267"/>
                </a:lnTo>
                <a:lnTo>
                  <a:pt x="67733" y="177800"/>
                </a:lnTo>
                <a:lnTo>
                  <a:pt x="76200" y="169334"/>
                </a:lnTo>
                <a:lnTo>
                  <a:pt x="76200" y="160867"/>
                </a:lnTo>
                <a:lnTo>
                  <a:pt x="84666" y="160867"/>
                </a:lnTo>
                <a:lnTo>
                  <a:pt x="93134" y="160867"/>
                </a:lnTo>
                <a:lnTo>
                  <a:pt x="110067" y="160867"/>
                </a:lnTo>
                <a:lnTo>
                  <a:pt x="127000" y="160867"/>
                </a:lnTo>
                <a:lnTo>
                  <a:pt x="143933" y="169334"/>
                </a:lnTo>
                <a:lnTo>
                  <a:pt x="160866" y="169334"/>
                </a:lnTo>
                <a:lnTo>
                  <a:pt x="177800" y="177800"/>
                </a:lnTo>
                <a:lnTo>
                  <a:pt x="194733" y="186267"/>
                </a:lnTo>
                <a:lnTo>
                  <a:pt x="203200" y="194734"/>
                </a:lnTo>
                <a:lnTo>
                  <a:pt x="211667" y="203200"/>
                </a:lnTo>
                <a:lnTo>
                  <a:pt x="220133" y="211667"/>
                </a:lnTo>
                <a:lnTo>
                  <a:pt x="220133" y="211667"/>
                </a:lnTo>
                <a:lnTo>
                  <a:pt x="220133" y="220134"/>
                </a:lnTo>
                <a:lnTo>
                  <a:pt x="220133" y="2201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6"/>
          <p:cNvSpPr/>
          <p:nvPr/>
        </p:nvSpPr>
        <p:spPr>
          <a:xfrm>
            <a:off x="5858933" y="4428067"/>
            <a:ext cx="186268" cy="84667"/>
          </a:xfrm>
          <a:custGeom>
            <a:avLst/>
            <a:gdLst/>
            <a:ahLst/>
            <a:cxnLst/>
            <a:rect l="0" t="0" r="0" b="0"/>
            <a:pathLst>
              <a:path w="186268" h="84667">
                <a:moveTo>
                  <a:pt x="8467" y="50800"/>
                </a:moveTo>
                <a:lnTo>
                  <a:pt x="8467" y="50800"/>
                </a:lnTo>
                <a:lnTo>
                  <a:pt x="0" y="50800"/>
                </a:lnTo>
                <a:lnTo>
                  <a:pt x="0" y="50800"/>
                </a:lnTo>
                <a:lnTo>
                  <a:pt x="0" y="50800"/>
                </a:lnTo>
                <a:lnTo>
                  <a:pt x="0" y="50800"/>
                </a:lnTo>
                <a:lnTo>
                  <a:pt x="0" y="59266"/>
                </a:lnTo>
                <a:lnTo>
                  <a:pt x="0" y="59266"/>
                </a:lnTo>
                <a:lnTo>
                  <a:pt x="0" y="59266"/>
                </a:lnTo>
                <a:lnTo>
                  <a:pt x="0" y="59266"/>
                </a:lnTo>
                <a:lnTo>
                  <a:pt x="0" y="59266"/>
                </a:lnTo>
                <a:lnTo>
                  <a:pt x="8467" y="67733"/>
                </a:lnTo>
                <a:lnTo>
                  <a:pt x="8467" y="67733"/>
                </a:lnTo>
                <a:lnTo>
                  <a:pt x="16934" y="67733"/>
                </a:lnTo>
                <a:lnTo>
                  <a:pt x="25400" y="76200"/>
                </a:lnTo>
                <a:lnTo>
                  <a:pt x="33867" y="76200"/>
                </a:lnTo>
                <a:lnTo>
                  <a:pt x="42334" y="76200"/>
                </a:lnTo>
                <a:lnTo>
                  <a:pt x="50800" y="76200"/>
                </a:lnTo>
                <a:lnTo>
                  <a:pt x="59267" y="84666"/>
                </a:lnTo>
                <a:lnTo>
                  <a:pt x="67734" y="84666"/>
                </a:lnTo>
                <a:lnTo>
                  <a:pt x="76200" y="84666"/>
                </a:lnTo>
                <a:lnTo>
                  <a:pt x="84667" y="84666"/>
                </a:lnTo>
                <a:lnTo>
                  <a:pt x="93134" y="84666"/>
                </a:lnTo>
                <a:lnTo>
                  <a:pt x="110067" y="84666"/>
                </a:lnTo>
                <a:lnTo>
                  <a:pt x="118534" y="84666"/>
                </a:lnTo>
                <a:lnTo>
                  <a:pt x="127000" y="84666"/>
                </a:lnTo>
                <a:lnTo>
                  <a:pt x="135467" y="76200"/>
                </a:lnTo>
                <a:lnTo>
                  <a:pt x="143934" y="76200"/>
                </a:lnTo>
                <a:lnTo>
                  <a:pt x="152400" y="67733"/>
                </a:lnTo>
                <a:lnTo>
                  <a:pt x="152400" y="67733"/>
                </a:lnTo>
                <a:lnTo>
                  <a:pt x="160867" y="59266"/>
                </a:lnTo>
                <a:lnTo>
                  <a:pt x="160867" y="50800"/>
                </a:lnTo>
                <a:lnTo>
                  <a:pt x="169334" y="42333"/>
                </a:lnTo>
                <a:lnTo>
                  <a:pt x="169334" y="42333"/>
                </a:lnTo>
                <a:lnTo>
                  <a:pt x="169334" y="33866"/>
                </a:lnTo>
                <a:lnTo>
                  <a:pt x="169334" y="25400"/>
                </a:lnTo>
                <a:lnTo>
                  <a:pt x="177800" y="16933"/>
                </a:lnTo>
                <a:lnTo>
                  <a:pt x="177800" y="8466"/>
                </a:lnTo>
                <a:lnTo>
                  <a:pt x="186267" y="8466"/>
                </a:lnTo>
                <a:lnTo>
                  <a:pt x="186267" y="8466"/>
                </a:lnTo>
                <a:lnTo>
                  <a:pt x="186267" y="0"/>
                </a:lnTo>
                <a:lnTo>
                  <a:pt x="1862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reeform 177"/>
          <p:cNvSpPr/>
          <p:nvPr/>
        </p:nvSpPr>
        <p:spPr>
          <a:xfrm>
            <a:off x="5731933" y="4851400"/>
            <a:ext cx="237068" cy="279401"/>
          </a:xfrm>
          <a:custGeom>
            <a:avLst/>
            <a:gdLst/>
            <a:ahLst/>
            <a:cxnLst/>
            <a:rect l="0" t="0" r="0" b="0"/>
            <a:pathLst>
              <a:path w="237068" h="279401">
                <a:moveTo>
                  <a:pt x="211667" y="50800"/>
                </a:moveTo>
                <a:lnTo>
                  <a:pt x="211667" y="50800"/>
                </a:lnTo>
                <a:lnTo>
                  <a:pt x="211667" y="59267"/>
                </a:lnTo>
                <a:lnTo>
                  <a:pt x="211667" y="59267"/>
                </a:lnTo>
                <a:lnTo>
                  <a:pt x="211667" y="59267"/>
                </a:lnTo>
                <a:lnTo>
                  <a:pt x="211667" y="67733"/>
                </a:lnTo>
                <a:lnTo>
                  <a:pt x="220134" y="67733"/>
                </a:lnTo>
                <a:lnTo>
                  <a:pt x="220134" y="67733"/>
                </a:lnTo>
                <a:lnTo>
                  <a:pt x="220134" y="67733"/>
                </a:lnTo>
                <a:lnTo>
                  <a:pt x="228600" y="67733"/>
                </a:lnTo>
                <a:lnTo>
                  <a:pt x="228600" y="76200"/>
                </a:lnTo>
                <a:lnTo>
                  <a:pt x="228600" y="76200"/>
                </a:lnTo>
                <a:lnTo>
                  <a:pt x="237067" y="76200"/>
                </a:lnTo>
                <a:lnTo>
                  <a:pt x="237067" y="76200"/>
                </a:lnTo>
                <a:lnTo>
                  <a:pt x="237067" y="67733"/>
                </a:lnTo>
                <a:lnTo>
                  <a:pt x="237067" y="67733"/>
                </a:lnTo>
                <a:lnTo>
                  <a:pt x="237067" y="67733"/>
                </a:lnTo>
                <a:lnTo>
                  <a:pt x="228600" y="59267"/>
                </a:lnTo>
                <a:lnTo>
                  <a:pt x="228600" y="50800"/>
                </a:lnTo>
                <a:lnTo>
                  <a:pt x="220134" y="42333"/>
                </a:lnTo>
                <a:lnTo>
                  <a:pt x="211667" y="33867"/>
                </a:lnTo>
                <a:lnTo>
                  <a:pt x="203200" y="25400"/>
                </a:lnTo>
                <a:lnTo>
                  <a:pt x="194734" y="25400"/>
                </a:lnTo>
                <a:lnTo>
                  <a:pt x="186267" y="16933"/>
                </a:lnTo>
                <a:lnTo>
                  <a:pt x="169334" y="8467"/>
                </a:lnTo>
                <a:lnTo>
                  <a:pt x="160867" y="0"/>
                </a:lnTo>
                <a:lnTo>
                  <a:pt x="152400" y="0"/>
                </a:lnTo>
                <a:lnTo>
                  <a:pt x="135467" y="0"/>
                </a:lnTo>
                <a:lnTo>
                  <a:pt x="118534" y="0"/>
                </a:lnTo>
                <a:lnTo>
                  <a:pt x="101600" y="0"/>
                </a:lnTo>
                <a:lnTo>
                  <a:pt x="84667" y="0"/>
                </a:lnTo>
                <a:lnTo>
                  <a:pt x="67734" y="8467"/>
                </a:lnTo>
                <a:lnTo>
                  <a:pt x="59267" y="16933"/>
                </a:lnTo>
                <a:lnTo>
                  <a:pt x="42334" y="25400"/>
                </a:lnTo>
                <a:lnTo>
                  <a:pt x="25400" y="33867"/>
                </a:lnTo>
                <a:lnTo>
                  <a:pt x="16934" y="50800"/>
                </a:lnTo>
                <a:lnTo>
                  <a:pt x="8467" y="59267"/>
                </a:lnTo>
                <a:lnTo>
                  <a:pt x="8467" y="76200"/>
                </a:lnTo>
                <a:lnTo>
                  <a:pt x="0" y="93133"/>
                </a:lnTo>
                <a:lnTo>
                  <a:pt x="0" y="110067"/>
                </a:lnTo>
                <a:lnTo>
                  <a:pt x="8467" y="127000"/>
                </a:lnTo>
                <a:lnTo>
                  <a:pt x="8467" y="143933"/>
                </a:lnTo>
                <a:lnTo>
                  <a:pt x="16934" y="160867"/>
                </a:lnTo>
                <a:lnTo>
                  <a:pt x="25400" y="177800"/>
                </a:lnTo>
                <a:lnTo>
                  <a:pt x="42334" y="194733"/>
                </a:lnTo>
                <a:lnTo>
                  <a:pt x="50800" y="220133"/>
                </a:lnTo>
                <a:lnTo>
                  <a:pt x="67734" y="228600"/>
                </a:lnTo>
                <a:lnTo>
                  <a:pt x="84667" y="245533"/>
                </a:lnTo>
                <a:lnTo>
                  <a:pt x="110067" y="254000"/>
                </a:lnTo>
                <a:lnTo>
                  <a:pt x="127000" y="262467"/>
                </a:lnTo>
                <a:lnTo>
                  <a:pt x="143934" y="270933"/>
                </a:lnTo>
                <a:lnTo>
                  <a:pt x="169334" y="279400"/>
                </a:lnTo>
                <a:lnTo>
                  <a:pt x="186267" y="279400"/>
                </a:lnTo>
                <a:lnTo>
                  <a:pt x="203200" y="270933"/>
                </a:lnTo>
                <a:lnTo>
                  <a:pt x="220134" y="270933"/>
                </a:lnTo>
                <a:lnTo>
                  <a:pt x="228600" y="262467"/>
                </a:lnTo>
                <a:lnTo>
                  <a:pt x="237067" y="245533"/>
                </a:lnTo>
                <a:lnTo>
                  <a:pt x="237067" y="245533"/>
                </a:lnTo>
                <a:lnTo>
                  <a:pt x="237067" y="237067"/>
                </a:lnTo>
                <a:lnTo>
                  <a:pt x="237067" y="2370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Freeform 178"/>
          <p:cNvSpPr/>
          <p:nvPr/>
        </p:nvSpPr>
        <p:spPr>
          <a:xfrm>
            <a:off x="6019800" y="4724400"/>
            <a:ext cx="101601" cy="177801"/>
          </a:xfrm>
          <a:custGeom>
            <a:avLst/>
            <a:gdLst/>
            <a:ahLst/>
            <a:cxnLst/>
            <a:rect l="0" t="0" r="0" b="0"/>
            <a:pathLst>
              <a:path w="101601" h="1778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33867" y="0"/>
                </a:lnTo>
                <a:lnTo>
                  <a:pt x="42333" y="8467"/>
                </a:lnTo>
                <a:lnTo>
                  <a:pt x="50800" y="8467"/>
                </a:lnTo>
                <a:lnTo>
                  <a:pt x="59267" y="16933"/>
                </a:lnTo>
                <a:lnTo>
                  <a:pt x="67733" y="25400"/>
                </a:lnTo>
                <a:lnTo>
                  <a:pt x="76200" y="33867"/>
                </a:lnTo>
                <a:lnTo>
                  <a:pt x="76200" y="50800"/>
                </a:lnTo>
                <a:lnTo>
                  <a:pt x="84667" y="67733"/>
                </a:lnTo>
                <a:lnTo>
                  <a:pt x="84667" y="76200"/>
                </a:lnTo>
                <a:lnTo>
                  <a:pt x="84667" y="93133"/>
                </a:lnTo>
                <a:lnTo>
                  <a:pt x="76200" y="110067"/>
                </a:lnTo>
                <a:lnTo>
                  <a:pt x="76200" y="127000"/>
                </a:lnTo>
                <a:lnTo>
                  <a:pt x="59267" y="135467"/>
                </a:lnTo>
                <a:lnTo>
                  <a:pt x="59267" y="143933"/>
                </a:lnTo>
                <a:lnTo>
                  <a:pt x="50800" y="152400"/>
                </a:lnTo>
                <a:lnTo>
                  <a:pt x="42333" y="160867"/>
                </a:lnTo>
                <a:lnTo>
                  <a:pt x="33867" y="169333"/>
                </a:lnTo>
                <a:lnTo>
                  <a:pt x="25400" y="169333"/>
                </a:lnTo>
                <a:lnTo>
                  <a:pt x="16933" y="169333"/>
                </a:lnTo>
                <a:lnTo>
                  <a:pt x="8467" y="169333"/>
                </a:lnTo>
                <a:lnTo>
                  <a:pt x="8467" y="169333"/>
                </a:lnTo>
                <a:lnTo>
                  <a:pt x="0" y="160867"/>
                </a:lnTo>
                <a:lnTo>
                  <a:pt x="0" y="152400"/>
                </a:lnTo>
                <a:lnTo>
                  <a:pt x="0" y="143933"/>
                </a:lnTo>
                <a:lnTo>
                  <a:pt x="0" y="135467"/>
                </a:lnTo>
                <a:lnTo>
                  <a:pt x="0" y="127000"/>
                </a:lnTo>
                <a:lnTo>
                  <a:pt x="0" y="118533"/>
                </a:lnTo>
                <a:lnTo>
                  <a:pt x="8467" y="110067"/>
                </a:lnTo>
                <a:lnTo>
                  <a:pt x="8467" y="110067"/>
                </a:lnTo>
                <a:lnTo>
                  <a:pt x="16933" y="110067"/>
                </a:lnTo>
                <a:lnTo>
                  <a:pt x="25400" y="110067"/>
                </a:lnTo>
                <a:lnTo>
                  <a:pt x="25400" y="110067"/>
                </a:lnTo>
                <a:lnTo>
                  <a:pt x="33867" y="110067"/>
                </a:lnTo>
                <a:lnTo>
                  <a:pt x="42333" y="118533"/>
                </a:lnTo>
                <a:lnTo>
                  <a:pt x="50800" y="127000"/>
                </a:lnTo>
                <a:lnTo>
                  <a:pt x="50800" y="127000"/>
                </a:lnTo>
                <a:lnTo>
                  <a:pt x="59267" y="135467"/>
                </a:lnTo>
                <a:lnTo>
                  <a:pt x="67733" y="143933"/>
                </a:lnTo>
                <a:lnTo>
                  <a:pt x="76200" y="152400"/>
                </a:lnTo>
                <a:lnTo>
                  <a:pt x="84667" y="160867"/>
                </a:lnTo>
                <a:lnTo>
                  <a:pt x="84667" y="169333"/>
                </a:lnTo>
                <a:lnTo>
                  <a:pt x="93133" y="169333"/>
                </a:lnTo>
                <a:lnTo>
                  <a:pt x="93133" y="177800"/>
                </a:lnTo>
                <a:lnTo>
                  <a:pt x="101600" y="177800"/>
                </a:lnTo>
                <a:lnTo>
                  <a:pt x="101600" y="177800"/>
                </a:lnTo>
                <a:lnTo>
                  <a:pt x="101600" y="177800"/>
                </a:lnTo>
                <a:lnTo>
                  <a:pt x="101600" y="177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reeform 179"/>
          <p:cNvSpPr/>
          <p:nvPr/>
        </p:nvSpPr>
        <p:spPr>
          <a:xfrm>
            <a:off x="6112933" y="5020733"/>
            <a:ext cx="118535" cy="8468"/>
          </a:xfrm>
          <a:custGeom>
            <a:avLst/>
            <a:gdLst/>
            <a:ahLst/>
            <a:cxnLst/>
            <a:rect l="0" t="0" r="0" b="0"/>
            <a:pathLst>
              <a:path w="118535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0"/>
                </a:lnTo>
                <a:lnTo>
                  <a:pt x="25400" y="0"/>
                </a:lnTo>
                <a:lnTo>
                  <a:pt x="42334" y="0"/>
                </a:lnTo>
                <a:lnTo>
                  <a:pt x="50800" y="0"/>
                </a:lnTo>
                <a:lnTo>
                  <a:pt x="59267" y="0"/>
                </a:lnTo>
                <a:lnTo>
                  <a:pt x="76200" y="0"/>
                </a:lnTo>
                <a:lnTo>
                  <a:pt x="84667" y="0"/>
                </a:lnTo>
                <a:lnTo>
                  <a:pt x="101600" y="8467"/>
                </a:lnTo>
                <a:lnTo>
                  <a:pt x="101600" y="8467"/>
                </a:lnTo>
                <a:lnTo>
                  <a:pt x="118534" y="8467"/>
                </a:lnTo>
                <a:lnTo>
                  <a:pt x="118534" y="8467"/>
                </a:lnTo>
                <a:lnTo>
                  <a:pt x="118534" y="8467"/>
                </a:lnTo>
                <a:lnTo>
                  <a:pt x="118534" y="8467"/>
                </a:lnTo>
                <a:lnTo>
                  <a:pt x="118534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 180"/>
          <p:cNvSpPr/>
          <p:nvPr/>
        </p:nvSpPr>
        <p:spPr>
          <a:xfrm>
            <a:off x="6121400" y="5096933"/>
            <a:ext cx="127001" cy="16935"/>
          </a:xfrm>
          <a:custGeom>
            <a:avLst/>
            <a:gdLst/>
            <a:ahLst/>
            <a:cxnLst/>
            <a:rect l="0" t="0" r="0" b="0"/>
            <a:pathLst>
              <a:path w="127001" h="169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33867" y="16934"/>
                </a:lnTo>
                <a:lnTo>
                  <a:pt x="50800" y="16934"/>
                </a:lnTo>
                <a:lnTo>
                  <a:pt x="67733" y="16934"/>
                </a:lnTo>
                <a:lnTo>
                  <a:pt x="84667" y="16934"/>
                </a:lnTo>
                <a:lnTo>
                  <a:pt x="93133" y="16934"/>
                </a:lnTo>
                <a:lnTo>
                  <a:pt x="110067" y="16934"/>
                </a:lnTo>
                <a:lnTo>
                  <a:pt x="110067" y="16934"/>
                </a:lnTo>
                <a:lnTo>
                  <a:pt x="127000" y="16934"/>
                </a:lnTo>
                <a:lnTo>
                  <a:pt x="127000" y="169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Freeform 181"/>
          <p:cNvSpPr/>
          <p:nvPr/>
        </p:nvSpPr>
        <p:spPr>
          <a:xfrm>
            <a:off x="6375400" y="4944533"/>
            <a:ext cx="186268" cy="254001"/>
          </a:xfrm>
          <a:custGeom>
            <a:avLst/>
            <a:gdLst/>
            <a:ahLst/>
            <a:cxnLst/>
            <a:rect l="0" t="0" r="0" b="0"/>
            <a:pathLst>
              <a:path w="186268" h="254001">
                <a:moveTo>
                  <a:pt x="143934" y="33867"/>
                </a:moveTo>
                <a:lnTo>
                  <a:pt x="143934" y="33867"/>
                </a:lnTo>
                <a:lnTo>
                  <a:pt x="143934" y="33867"/>
                </a:lnTo>
                <a:lnTo>
                  <a:pt x="143934" y="25400"/>
                </a:lnTo>
                <a:lnTo>
                  <a:pt x="143934" y="16934"/>
                </a:lnTo>
                <a:lnTo>
                  <a:pt x="135466" y="16934"/>
                </a:lnTo>
                <a:lnTo>
                  <a:pt x="135466" y="8467"/>
                </a:lnTo>
                <a:lnTo>
                  <a:pt x="127000" y="8467"/>
                </a:lnTo>
                <a:lnTo>
                  <a:pt x="127000" y="0"/>
                </a:lnTo>
                <a:lnTo>
                  <a:pt x="118533" y="0"/>
                </a:lnTo>
                <a:lnTo>
                  <a:pt x="110067" y="0"/>
                </a:lnTo>
                <a:lnTo>
                  <a:pt x="93133" y="0"/>
                </a:lnTo>
                <a:lnTo>
                  <a:pt x="76200" y="8467"/>
                </a:lnTo>
                <a:lnTo>
                  <a:pt x="67733" y="16934"/>
                </a:lnTo>
                <a:lnTo>
                  <a:pt x="50800" y="25400"/>
                </a:lnTo>
                <a:lnTo>
                  <a:pt x="42333" y="42334"/>
                </a:lnTo>
                <a:lnTo>
                  <a:pt x="25400" y="59267"/>
                </a:lnTo>
                <a:lnTo>
                  <a:pt x="16933" y="76200"/>
                </a:lnTo>
                <a:lnTo>
                  <a:pt x="8467" y="93134"/>
                </a:lnTo>
                <a:lnTo>
                  <a:pt x="8467" y="110067"/>
                </a:lnTo>
                <a:lnTo>
                  <a:pt x="0" y="135467"/>
                </a:lnTo>
                <a:lnTo>
                  <a:pt x="0" y="152400"/>
                </a:lnTo>
                <a:lnTo>
                  <a:pt x="8467" y="169334"/>
                </a:lnTo>
                <a:lnTo>
                  <a:pt x="8467" y="194734"/>
                </a:lnTo>
                <a:lnTo>
                  <a:pt x="16933" y="211667"/>
                </a:lnTo>
                <a:lnTo>
                  <a:pt x="25400" y="220134"/>
                </a:lnTo>
                <a:lnTo>
                  <a:pt x="42333" y="237067"/>
                </a:lnTo>
                <a:lnTo>
                  <a:pt x="50800" y="245534"/>
                </a:lnTo>
                <a:lnTo>
                  <a:pt x="67733" y="245534"/>
                </a:lnTo>
                <a:lnTo>
                  <a:pt x="76200" y="254000"/>
                </a:lnTo>
                <a:lnTo>
                  <a:pt x="93133" y="254000"/>
                </a:lnTo>
                <a:lnTo>
                  <a:pt x="101600" y="254000"/>
                </a:lnTo>
                <a:lnTo>
                  <a:pt x="110067" y="245534"/>
                </a:lnTo>
                <a:lnTo>
                  <a:pt x="110067" y="237067"/>
                </a:lnTo>
                <a:lnTo>
                  <a:pt x="118533" y="228600"/>
                </a:lnTo>
                <a:lnTo>
                  <a:pt x="118533" y="211667"/>
                </a:lnTo>
                <a:lnTo>
                  <a:pt x="118533" y="194734"/>
                </a:lnTo>
                <a:lnTo>
                  <a:pt x="118533" y="177800"/>
                </a:lnTo>
                <a:lnTo>
                  <a:pt x="118533" y="152400"/>
                </a:lnTo>
                <a:lnTo>
                  <a:pt x="118533" y="135467"/>
                </a:lnTo>
                <a:lnTo>
                  <a:pt x="118533" y="118534"/>
                </a:lnTo>
                <a:lnTo>
                  <a:pt x="118533" y="101600"/>
                </a:lnTo>
                <a:lnTo>
                  <a:pt x="127000" y="84667"/>
                </a:lnTo>
                <a:lnTo>
                  <a:pt x="127000" y="76200"/>
                </a:lnTo>
                <a:lnTo>
                  <a:pt x="127000" y="59267"/>
                </a:lnTo>
                <a:lnTo>
                  <a:pt x="127000" y="50800"/>
                </a:lnTo>
                <a:lnTo>
                  <a:pt x="127000" y="50800"/>
                </a:lnTo>
                <a:lnTo>
                  <a:pt x="127000" y="42334"/>
                </a:lnTo>
                <a:lnTo>
                  <a:pt x="127000" y="42334"/>
                </a:lnTo>
                <a:lnTo>
                  <a:pt x="127000" y="42334"/>
                </a:lnTo>
                <a:lnTo>
                  <a:pt x="127000" y="42334"/>
                </a:lnTo>
                <a:lnTo>
                  <a:pt x="127000" y="50800"/>
                </a:lnTo>
                <a:lnTo>
                  <a:pt x="127000" y="50800"/>
                </a:lnTo>
                <a:lnTo>
                  <a:pt x="127000" y="67734"/>
                </a:lnTo>
                <a:lnTo>
                  <a:pt x="127000" y="76200"/>
                </a:lnTo>
                <a:lnTo>
                  <a:pt x="127000" y="93134"/>
                </a:lnTo>
                <a:lnTo>
                  <a:pt x="127000" y="110067"/>
                </a:lnTo>
                <a:lnTo>
                  <a:pt x="127000" y="127000"/>
                </a:lnTo>
                <a:lnTo>
                  <a:pt x="127000" y="143934"/>
                </a:lnTo>
                <a:lnTo>
                  <a:pt x="127000" y="160867"/>
                </a:lnTo>
                <a:lnTo>
                  <a:pt x="135466" y="177800"/>
                </a:lnTo>
                <a:lnTo>
                  <a:pt x="135466" y="194734"/>
                </a:lnTo>
                <a:lnTo>
                  <a:pt x="143934" y="211667"/>
                </a:lnTo>
                <a:lnTo>
                  <a:pt x="143934" y="220134"/>
                </a:lnTo>
                <a:lnTo>
                  <a:pt x="152400" y="228600"/>
                </a:lnTo>
                <a:lnTo>
                  <a:pt x="160867" y="237067"/>
                </a:lnTo>
                <a:lnTo>
                  <a:pt x="169333" y="245534"/>
                </a:lnTo>
                <a:lnTo>
                  <a:pt x="169333" y="254000"/>
                </a:lnTo>
                <a:lnTo>
                  <a:pt x="177800" y="254000"/>
                </a:lnTo>
                <a:lnTo>
                  <a:pt x="186267" y="245534"/>
                </a:lnTo>
                <a:lnTo>
                  <a:pt x="186267" y="237067"/>
                </a:lnTo>
                <a:lnTo>
                  <a:pt x="186267" y="237067"/>
                </a:lnTo>
                <a:lnTo>
                  <a:pt x="186267" y="228600"/>
                </a:lnTo>
                <a:lnTo>
                  <a:pt x="186267" y="228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reeform 182"/>
          <p:cNvSpPr/>
          <p:nvPr/>
        </p:nvSpPr>
        <p:spPr>
          <a:xfrm>
            <a:off x="6578600" y="4749800"/>
            <a:ext cx="127001" cy="177801"/>
          </a:xfrm>
          <a:custGeom>
            <a:avLst/>
            <a:gdLst/>
            <a:ahLst/>
            <a:cxnLst/>
            <a:rect l="0" t="0" r="0" b="0"/>
            <a:pathLst>
              <a:path w="127001" h="177801">
                <a:moveTo>
                  <a:pt x="8466" y="8467"/>
                </a:moveTo>
                <a:lnTo>
                  <a:pt x="8466" y="8467"/>
                </a:lnTo>
                <a:lnTo>
                  <a:pt x="8466" y="8467"/>
                </a:lnTo>
                <a:lnTo>
                  <a:pt x="16934" y="8467"/>
                </a:lnTo>
                <a:lnTo>
                  <a:pt x="16934" y="0"/>
                </a:lnTo>
                <a:lnTo>
                  <a:pt x="25400" y="0"/>
                </a:lnTo>
                <a:lnTo>
                  <a:pt x="33867" y="0"/>
                </a:lnTo>
                <a:lnTo>
                  <a:pt x="42333" y="8467"/>
                </a:lnTo>
                <a:lnTo>
                  <a:pt x="50800" y="8467"/>
                </a:lnTo>
                <a:lnTo>
                  <a:pt x="67733" y="16933"/>
                </a:lnTo>
                <a:lnTo>
                  <a:pt x="76200" y="33867"/>
                </a:lnTo>
                <a:lnTo>
                  <a:pt x="84666" y="42333"/>
                </a:lnTo>
                <a:lnTo>
                  <a:pt x="93134" y="59267"/>
                </a:lnTo>
                <a:lnTo>
                  <a:pt x="93134" y="76200"/>
                </a:lnTo>
                <a:lnTo>
                  <a:pt x="101600" y="101600"/>
                </a:lnTo>
                <a:lnTo>
                  <a:pt x="93134" y="118533"/>
                </a:lnTo>
                <a:lnTo>
                  <a:pt x="93134" y="135467"/>
                </a:lnTo>
                <a:lnTo>
                  <a:pt x="84666" y="152400"/>
                </a:lnTo>
                <a:lnTo>
                  <a:pt x="76200" y="160867"/>
                </a:lnTo>
                <a:lnTo>
                  <a:pt x="67733" y="169333"/>
                </a:lnTo>
                <a:lnTo>
                  <a:pt x="50800" y="177800"/>
                </a:lnTo>
                <a:lnTo>
                  <a:pt x="42333" y="177800"/>
                </a:lnTo>
                <a:lnTo>
                  <a:pt x="33867" y="177800"/>
                </a:lnTo>
                <a:lnTo>
                  <a:pt x="16934" y="177800"/>
                </a:lnTo>
                <a:lnTo>
                  <a:pt x="8466" y="177800"/>
                </a:lnTo>
                <a:lnTo>
                  <a:pt x="8466" y="169333"/>
                </a:lnTo>
                <a:lnTo>
                  <a:pt x="0" y="160867"/>
                </a:lnTo>
                <a:lnTo>
                  <a:pt x="0" y="152400"/>
                </a:lnTo>
                <a:lnTo>
                  <a:pt x="0" y="143933"/>
                </a:lnTo>
                <a:lnTo>
                  <a:pt x="8466" y="135467"/>
                </a:lnTo>
                <a:lnTo>
                  <a:pt x="8466" y="127000"/>
                </a:lnTo>
                <a:lnTo>
                  <a:pt x="16934" y="118533"/>
                </a:lnTo>
                <a:lnTo>
                  <a:pt x="25400" y="118533"/>
                </a:lnTo>
                <a:lnTo>
                  <a:pt x="33867" y="118533"/>
                </a:lnTo>
                <a:lnTo>
                  <a:pt x="42333" y="118533"/>
                </a:lnTo>
                <a:lnTo>
                  <a:pt x="59267" y="127000"/>
                </a:lnTo>
                <a:lnTo>
                  <a:pt x="76200" y="135467"/>
                </a:lnTo>
                <a:lnTo>
                  <a:pt x="84666" y="135467"/>
                </a:lnTo>
                <a:lnTo>
                  <a:pt x="93134" y="143933"/>
                </a:lnTo>
                <a:lnTo>
                  <a:pt x="101600" y="152400"/>
                </a:lnTo>
                <a:lnTo>
                  <a:pt x="118533" y="152400"/>
                </a:lnTo>
                <a:lnTo>
                  <a:pt x="118533" y="160867"/>
                </a:lnTo>
                <a:lnTo>
                  <a:pt x="118533" y="160867"/>
                </a:lnTo>
                <a:lnTo>
                  <a:pt x="127000" y="169333"/>
                </a:lnTo>
                <a:lnTo>
                  <a:pt x="127000" y="169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reeform 183"/>
          <p:cNvSpPr/>
          <p:nvPr/>
        </p:nvSpPr>
        <p:spPr>
          <a:xfrm>
            <a:off x="6663266" y="5088467"/>
            <a:ext cx="177802" cy="25401"/>
          </a:xfrm>
          <a:custGeom>
            <a:avLst/>
            <a:gdLst/>
            <a:ahLst/>
            <a:cxnLst/>
            <a:rect l="0" t="0" r="0" b="0"/>
            <a:pathLst>
              <a:path w="177802" h="25401">
                <a:moveTo>
                  <a:pt x="0" y="0"/>
                </a:moveTo>
                <a:lnTo>
                  <a:pt x="0" y="0"/>
                </a:lnTo>
                <a:lnTo>
                  <a:pt x="8468" y="0"/>
                </a:lnTo>
                <a:lnTo>
                  <a:pt x="8468" y="8466"/>
                </a:lnTo>
                <a:lnTo>
                  <a:pt x="8468" y="8466"/>
                </a:lnTo>
                <a:lnTo>
                  <a:pt x="8468" y="8466"/>
                </a:lnTo>
                <a:lnTo>
                  <a:pt x="16934" y="8466"/>
                </a:lnTo>
                <a:lnTo>
                  <a:pt x="33867" y="8466"/>
                </a:lnTo>
                <a:lnTo>
                  <a:pt x="42334" y="16933"/>
                </a:lnTo>
                <a:lnTo>
                  <a:pt x="59267" y="16933"/>
                </a:lnTo>
                <a:lnTo>
                  <a:pt x="76200" y="16933"/>
                </a:lnTo>
                <a:lnTo>
                  <a:pt x="101601" y="16933"/>
                </a:lnTo>
                <a:lnTo>
                  <a:pt x="118534" y="25400"/>
                </a:lnTo>
                <a:lnTo>
                  <a:pt x="135467" y="25400"/>
                </a:lnTo>
                <a:lnTo>
                  <a:pt x="152400" y="25400"/>
                </a:lnTo>
                <a:lnTo>
                  <a:pt x="169334" y="25400"/>
                </a:lnTo>
                <a:lnTo>
                  <a:pt x="169334" y="25400"/>
                </a:lnTo>
                <a:lnTo>
                  <a:pt x="177801" y="16933"/>
                </a:lnTo>
                <a:lnTo>
                  <a:pt x="177801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reeform 184"/>
          <p:cNvSpPr/>
          <p:nvPr/>
        </p:nvSpPr>
        <p:spPr>
          <a:xfrm>
            <a:off x="6951133" y="4842933"/>
            <a:ext cx="186268" cy="406401"/>
          </a:xfrm>
          <a:custGeom>
            <a:avLst/>
            <a:gdLst/>
            <a:ahLst/>
            <a:cxnLst/>
            <a:rect l="0" t="0" r="0" b="0"/>
            <a:pathLst>
              <a:path w="186268" h="4064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8467" y="16934"/>
                </a:lnTo>
                <a:lnTo>
                  <a:pt x="8467" y="25400"/>
                </a:lnTo>
                <a:lnTo>
                  <a:pt x="16933" y="42334"/>
                </a:lnTo>
                <a:lnTo>
                  <a:pt x="16933" y="59267"/>
                </a:lnTo>
                <a:lnTo>
                  <a:pt x="16933" y="76200"/>
                </a:lnTo>
                <a:lnTo>
                  <a:pt x="25401" y="101600"/>
                </a:lnTo>
                <a:lnTo>
                  <a:pt x="25401" y="127000"/>
                </a:lnTo>
                <a:lnTo>
                  <a:pt x="25401" y="160867"/>
                </a:lnTo>
                <a:lnTo>
                  <a:pt x="33867" y="186267"/>
                </a:lnTo>
                <a:lnTo>
                  <a:pt x="33867" y="220134"/>
                </a:lnTo>
                <a:lnTo>
                  <a:pt x="33867" y="245534"/>
                </a:lnTo>
                <a:lnTo>
                  <a:pt x="33867" y="270934"/>
                </a:lnTo>
                <a:lnTo>
                  <a:pt x="33867" y="287867"/>
                </a:lnTo>
                <a:lnTo>
                  <a:pt x="33867" y="313267"/>
                </a:lnTo>
                <a:lnTo>
                  <a:pt x="33867" y="330200"/>
                </a:lnTo>
                <a:lnTo>
                  <a:pt x="33867" y="338667"/>
                </a:lnTo>
                <a:lnTo>
                  <a:pt x="33867" y="347134"/>
                </a:lnTo>
                <a:lnTo>
                  <a:pt x="33867" y="355600"/>
                </a:lnTo>
                <a:lnTo>
                  <a:pt x="33867" y="355600"/>
                </a:lnTo>
                <a:lnTo>
                  <a:pt x="33867" y="355600"/>
                </a:lnTo>
                <a:lnTo>
                  <a:pt x="33867" y="355600"/>
                </a:lnTo>
                <a:lnTo>
                  <a:pt x="33867" y="355600"/>
                </a:lnTo>
                <a:lnTo>
                  <a:pt x="33867" y="347134"/>
                </a:lnTo>
                <a:lnTo>
                  <a:pt x="33867" y="338667"/>
                </a:lnTo>
                <a:lnTo>
                  <a:pt x="42334" y="321734"/>
                </a:lnTo>
                <a:lnTo>
                  <a:pt x="42334" y="313267"/>
                </a:lnTo>
                <a:lnTo>
                  <a:pt x="42334" y="296334"/>
                </a:lnTo>
                <a:lnTo>
                  <a:pt x="42334" y="279400"/>
                </a:lnTo>
                <a:lnTo>
                  <a:pt x="50800" y="262467"/>
                </a:lnTo>
                <a:lnTo>
                  <a:pt x="59267" y="254000"/>
                </a:lnTo>
                <a:lnTo>
                  <a:pt x="67734" y="237067"/>
                </a:lnTo>
                <a:lnTo>
                  <a:pt x="76200" y="228600"/>
                </a:lnTo>
                <a:lnTo>
                  <a:pt x="84667" y="220134"/>
                </a:lnTo>
                <a:lnTo>
                  <a:pt x="101601" y="211667"/>
                </a:lnTo>
                <a:lnTo>
                  <a:pt x="110067" y="203200"/>
                </a:lnTo>
                <a:lnTo>
                  <a:pt x="127000" y="194734"/>
                </a:lnTo>
                <a:lnTo>
                  <a:pt x="135467" y="194734"/>
                </a:lnTo>
                <a:lnTo>
                  <a:pt x="152400" y="194734"/>
                </a:lnTo>
                <a:lnTo>
                  <a:pt x="160867" y="203200"/>
                </a:lnTo>
                <a:lnTo>
                  <a:pt x="169333" y="211667"/>
                </a:lnTo>
                <a:lnTo>
                  <a:pt x="177801" y="211667"/>
                </a:lnTo>
                <a:lnTo>
                  <a:pt x="177801" y="228600"/>
                </a:lnTo>
                <a:lnTo>
                  <a:pt x="186267" y="237067"/>
                </a:lnTo>
                <a:lnTo>
                  <a:pt x="186267" y="254000"/>
                </a:lnTo>
                <a:lnTo>
                  <a:pt x="186267" y="270934"/>
                </a:lnTo>
                <a:lnTo>
                  <a:pt x="186267" y="287867"/>
                </a:lnTo>
                <a:lnTo>
                  <a:pt x="186267" y="304800"/>
                </a:lnTo>
                <a:lnTo>
                  <a:pt x="177801" y="321734"/>
                </a:lnTo>
                <a:lnTo>
                  <a:pt x="169333" y="347134"/>
                </a:lnTo>
                <a:lnTo>
                  <a:pt x="169333" y="355600"/>
                </a:lnTo>
                <a:lnTo>
                  <a:pt x="160867" y="372534"/>
                </a:lnTo>
                <a:lnTo>
                  <a:pt x="152400" y="381000"/>
                </a:lnTo>
                <a:lnTo>
                  <a:pt x="135467" y="397934"/>
                </a:lnTo>
                <a:lnTo>
                  <a:pt x="127000" y="397934"/>
                </a:lnTo>
                <a:lnTo>
                  <a:pt x="110067" y="406400"/>
                </a:lnTo>
                <a:lnTo>
                  <a:pt x="101601" y="406400"/>
                </a:lnTo>
                <a:lnTo>
                  <a:pt x="84667" y="406400"/>
                </a:lnTo>
                <a:lnTo>
                  <a:pt x="76200" y="406400"/>
                </a:lnTo>
                <a:lnTo>
                  <a:pt x="59267" y="406400"/>
                </a:lnTo>
                <a:lnTo>
                  <a:pt x="42334" y="406400"/>
                </a:lnTo>
                <a:lnTo>
                  <a:pt x="33867" y="397934"/>
                </a:lnTo>
                <a:lnTo>
                  <a:pt x="25401" y="389467"/>
                </a:lnTo>
                <a:lnTo>
                  <a:pt x="25401" y="372534"/>
                </a:lnTo>
                <a:lnTo>
                  <a:pt x="25401" y="372534"/>
                </a:lnTo>
                <a:lnTo>
                  <a:pt x="16933" y="364067"/>
                </a:lnTo>
                <a:lnTo>
                  <a:pt x="16933" y="3640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reeform 185"/>
          <p:cNvSpPr/>
          <p:nvPr/>
        </p:nvSpPr>
        <p:spPr>
          <a:xfrm>
            <a:off x="7103533" y="4783667"/>
            <a:ext cx="160868" cy="152401"/>
          </a:xfrm>
          <a:custGeom>
            <a:avLst/>
            <a:gdLst/>
            <a:ahLst/>
            <a:cxnLst/>
            <a:rect l="0" t="0" r="0" b="0"/>
            <a:pathLst>
              <a:path w="160868" h="152401">
                <a:moveTo>
                  <a:pt x="25401" y="0"/>
                </a:moveTo>
                <a:lnTo>
                  <a:pt x="25401" y="0"/>
                </a:lnTo>
                <a:lnTo>
                  <a:pt x="25401" y="0"/>
                </a:lnTo>
                <a:lnTo>
                  <a:pt x="25401" y="8466"/>
                </a:lnTo>
                <a:lnTo>
                  <a:pt x="25401" y="8466"/>
                </a:lnTo>
                <a:lnTo>
                  <a:pt x="25401" y="8466"/>
                </a:lnTo>
                <a:lnTo>
                  <a:pt x="33867" y="8466"/>
                </a:lnTo>
                <a:lnTo>
                  <a:pt x="33867" y="8466"/>
                </a:lnTo>
                <a:lnTo>
                  <a:pt x="33867" y="8466"/>
                </a:lnTo>
                <a:lnTo>
                  <a:pt x="42334" y="8466"/>
                </a:lnTo>
                <a:lnTo>
                  <a:pt x="42334" y="8466"/>
                </a:lnTo>
                <a:lnTo>
                  <a:pt x="50800" y="8466"/>
                </a:lnTo>
                <a:lnTo>
                  <a:pt x="59267" y="8466"/>
                </a:lnTo>
                <a:lnTo>
                  <a:pt x="67734" y="8466"/>
                </a:lnTo>
                <a:lnTo>
                  <a:pt x="76200" y="8466"/>
                </a:lnTo>
                <a:lnTo>
                  <a:pt x="84667" y="8466"/>
                </a:lnTo>
                <a:lnTo>
                  <a:pt x="93133" y="8466"/>
                </a:lnTo>
                <a:lnTo>
                  <a:pt x="101601" y="16933"/>
                </a:lnTo>
                <a:lnTo>
                  <a:pt x="110067" y="25400"/>
                </a:lnTo>
                <a:lnTo>
                  <a:pt x="118534" y="33866"/>
                </a:lnTo>
                <a:lnTo>
                  <a:pt x="118534" y="50800"/>
                </a:lnTo>
                <a:lnTo>
                  <a:pt x="118534" y="67733"/>
                </a:lnTo>
                <a:lnTo>
                  <a:pt x="110067" y="76200"/>
                </a:lnTo>
                <a:lnTo>
                  <a:pt x="110067" y="93133"/>
                </a:lnTo>
                <a:lnTo>
                  <a:pt x="101601" y="110066"/>
                </a:lnTo>
                <a:lnTo>
                  <a:pt x="93133" y="118533"/>
                </a:lnTo>
                <a:lnTo>
                  <a:pt x="84667" y="127000"/>
                </a:lnTo>
                <a:lnTo>
                  <a:pt x="76200" y="135466"/>
                </a:lnTo>
                <a:lnTo>
                  <a:pt x="59267" y="143933"/>
                </a:lnTo>
                <a:lnTo>
                  <a:pt x="50800" y="143933"/>
                </a:lnTo>
                <a:lnTo>
                  <a:pt x="42334" y="143933"/>
                </a:lnTo>
                <a:lnTo>
                  <a:pt x="33867" y="152400"/>
                </a:lnTo>
                <a:lnTo>
                  <a:pt x="25401" y="152400"/>
                </a:lnTo>
                <a:lnTo>
                  <a:pt x="16933" y="143933"/>
                </a:lnTo>
                <a:lnTo>
                  <a:pt x="8467" y="143933"/>
                </a:lnTo>
                <a:lnTo>
                  <a:pt x="8467" y="135466"/>
                </a:lnTo>
                <a:lnTo>
                  <a:pt x="0" y="135466"/>
                </a:lnTo>
                <a:lnTo>
                  <a:pt x="0" y="127000"/>
                </a:lnTo>
                <a:lnTo>
                  <a:pt x="0" y="118533"/>
                </a:lnTo>
                <a:lnTo>
                  <a:pt x="0" y="110066"/>
                </a:lnTo>
                <a:lnTo>
                  <a:pt x="0" y="110066"/>
                </a:lnTo>
                <a:lnTo>
                  <a:pt x="8467" y="101600"/>
                </a:lnTo>
                <a:lnTo>
                  <a:pt x="8467" y="101600"/>
                </a:lnTo>
                <a:lnTo>
                  <a:pt x="16933" y="101600"/>
                </a:lnTo>
                <a:lnTo>
                  <a:pt x="16933" y="101600"/>
                </a:lnTo>
                <a:lnTo>
                  <a:pt x="25401" y="101600"/>
                </a:lnTo>
                <a:lnTo>
                  <a:pt x="33867" y="110066"/>
                </a:lnTo>
                <a:lnTo>
                  <a:pt x="42334" y="110066"/>
                </a:lnTo>
                <a:lnTo>
                  <a:pt x="59267" y="118533"/>
                </a:lnTo>
                <a:lnTo>
                  <a:pt x="67734" y="127000"/>
                </a:lnTo>
                <a:lnTo>
                  <a:pt x="84667" y="135466"/>
                </a:lnTo>
                <a:lnTo>
                  <a:pt x="93133" y="135466"/>
                </a:lnTo>
                <a:lnTo>
                  <a:pt x="110067" y="143933"/>
                </a:lnTo>
                <a:lnTo>
                  <a:pt x="118534" y="143933"/>
                </a:lnTo>
                <a:lnTo>
                  <a:pt x="135467" y="152400"/>
                </a:lnTo>
                <a:lnTo>
                  <a:pt x="143934" y="152400"/>
                </a:lnTo>
                <a:lnTo>
                  <a:pt x="152400" y="152400"/>
                </a:lnTo>
                <a:lnTo>
                  <a:pt x="160867" y="143933"/>
                </a:lnTo>
                <a:lnTo>
                  <a:pt x="160867" y="143933"/>
                </a:lnTo>
                <a:lnTo>
                  <a:pt x="160867" y="143933"/>
                </a:lnTo>
                <a:lnTo>
                  <a:pt x="160867" y="143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Freeform 186"/>
          <p:cNvSpPr/>
          <p:nvPr/>
        </p:nvSpPr>
        <p:spPr>
          <a:xfrm>
            <a:off x="5435600" y="5266267"/>
            <a:ext cx="1701801" cy="516467"/>
          </a:xfrm>
          <a:custGeom>
            <a:avLst/>
            <a:gdLst/>
            <a:ahLst/>
            <a:cxnLst/>
            <a:rect l="0" t="0" r="0" b="0"/>
            <a:pathLst>
              <a:path w="1701801" h="516467">
                <a:moveTo>
                  <a:pt x="0" y="0"/>
                </a:moveTo>
                <a:lnTo>
                  <a:pt x="0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16933" y="33866"/>
                </a:lnTo>
                <a:lnTo>
                  <a:pt x="25400" y="33866"/>
                </a:lnTo>
                <a:lnTo>
                  <a:pt x="33867" y="42333"/>
                </a:lnTo>
                <a:lnTo>
                  <a:pt x="50800" y="50800"/>
                </a:lnTo>
                <a:lnTo>
                  <a:pt x="59267" y="67733"/>
                </a:lnTo>
                <a:lnTo>
                  <a:pt x="76200" y="76200"/>
                </a:lnTo>
                <a:lnTo>
                  <a:pt x="84667" y="84666"/>
                </a:lnTo>
                <a:lnTo>
                  <a:pt x="93133" y="101600"/>
                </a:lnTo>
                <a:lnTo>
                  <a:pt x="110067" y="118533"/>
                </a:lnTo>
                <a:lnTo>
                  <a:pt x="118533" y="127000"/>
                </a:lnTo>
                <a:lnTo>
                  <a:pt x="135467" y="143933"/>
                </a:lnTo>
                <a:lnTo>
                  <a:pt x="143933" y="160866"/>
                </a:lnTo>
                <a:lnTo>
                  <a:pt x="160867" y="186266"/>
                </a:lnTo>
                <a:lnTo>
                  <a:pt x="177800" y="203200"/>
                </a:lnTo>
                <a:lnTo>
                  <a:pt x="194733" y="220133"/>
                </a:lnTo>
                <a:lnTo>
                  <a:pt x="211667" y="237066"/>
                </a:lnTo>
                <a:lnTo>
                  <a:pt x="245533" y="262466"/>
                </a:lnTo>
                <a:lnTo>
                  <a:pt x="270933" y="279400"/>
                </a:lnTo>
                <a:lnTo>
                  <a:pt x="304800" y="296333"/>
                </a:lnTo>
                <a:lnTo>
                  <a:pt x="338667" y="321733"/>
                </a:lnTo>
                <a:lnTo>
                  <a:pt x="372533" y="338666"/>
                </a:lnTo>
                <a:lnTo>
                  <a:pt x="414867" y="355600"/>
                </a:lnTo>
                <a:lnTo>
                  <a:pt x="457200" y="372533"/>
                </a:lnTo>
                <a:lnTo>
                  <a:pt x="499533" y="397933"/>
                </a:lnTo>
                <a:lnTo>
                  <a:pt x="541867" y="414866"/>
                </a:lnTo>
                <a:lnTo>
                  <a:pt x="592667" y="431800"/>
                </a:lnTo>
                <a:lnTo>
                  <a:pt x="643467" y="448733"/>
                </a:lnTo>
                <a:lnTo>
                  <a:pt x="685800" y="465666"/>
                </a:lnTo>
                <a:lnTo>
                  <a:pt x="736600" y="474133"/>
                </a:lnTo>
                <a:lnTo>
                  <a:pt x="778933" y="482600"/>
                </a:lnTo>
                <a:lnTo>
                  <a:pt x="829733" y="491066"/>
                </a:lnTo>
                <a:lnTo>
                  <a:pt x="872067" y="499533"/>
                </a:lnTo>
                <a:lnTo>
                  <a:pt x="914400" y="499533"/>
                </a:lnTo>
                <a:lnTo>
                  <a:pt x="956733" y="499533"/>
                </a:lnTo>
                <a:lnTo>
                  <a:pt x="1007533" y="499533"/>
                </a:lnTo>
                <a:lnTo>
                  <a:pt x="1049867" y="491066"/>
                </a:lnTo>
                <a:lnTo>
                  <a:pt x="1092200" y="482600"/>
                </a:lnTo>
                <a:lnTo>
                  <a:pt x="1126067" y="474133"/>
                </a:lnTo>
                <a:lnTo>
                  <a:pt x="1168400" y="465666"/>
                </a:lnTo>
                <a:lnTo>
                  <a:pt x="1202267" y="448733"/>
                </a:lnTo>
                <a:lnTo>
                  <a:pt x="1236134" y="431800"/>
                </a:lnTo>
                <a:lnTo>
                  <a:pt x="1261533" y="414866"/>
                </a:lnTo>
                <a:lnTo>
                  <a:pt x="1286933" y="397933"/>
                </a:lnTo>
                <a:lnTo>
                  <a:pt x="1295400" y="381000"/>
                </a:lnTo>
                <a:lnTo>
                  <a:pt x="1312334" y="364066"/>
                </a:lnTo>
                <a:lnTo>
                  <a:pt x="1329267" y="338666"/>
                </a:lnTo>
                <a:lnTo>
                  <a:pt x="1337733" y="330200"/>
                </a:lnTo>
                <a:lnTo>
                  <a:pt x="1337733" y="313266"/>
                </a:lnTo>
                <a:lnTo>
                  <a:pt x="1346200" y="304800"/>
                </a:lnTo>
                <a:lnTo>
                  <a:pt x="1346200" y="296333"/>
                </a:lnTo>
                <a:lnTo>
                  <a:pt x="1354667" y="287866"/>
                </a:lnTo>
                <a:lnTo>
                  <a:pt x="1354667" y="287866"/>
                </a:lnTo>
                <a:lnTo>
                  <a:pt x="1354667" y="287866"/>
                </a:lnTo>
                <a:lnTo>
                  <a:pt x="1354667" y="287866"/>
                </a:lnTo>
                <a:lnTo>
                  <a:pt x="1363133" y="287866"/>
                </a:lnTo>
                <a:lnTo>
                  <a:pt x="1371600" y="296333"/>
                </a:lnTo>
                <a:lnTo>
                  <a:pt x="1380066" y="304800"/>
                </a:lnTo>
                <a:lnTo>
                  <a:pt x="1397000" y="313266"/>
                </a:lnTo>
                <a:lnTo>
                  <a:pt x="1413933" y="330200"/>
                </a:lnTo>
                <a:lnTo>
                  <a:pt x="1430867" y="347133"/>
                </a:lnTo>
                <a:lnTo>
                  <a:pt x="1447800" y="372533"/>
                </a:lnTo>
                <a:lnTo>
                  <a:pt x="1473200" y="389466"/>
                </a:lnTo>
                <a:lnTo>
                  <a:pt x="1498600" y="406400"/>
                </a:lnTo>
                <a:lnTo>
                  <a:pt x="1524000" y="431800"/>
                </a:lnTo>
                <a:lnTo>
                  <a:pt x="1540934" y="448733"/>
                </a:lnTo>
                <a:lnTo>
                  <a:pt x="1566333" y="465666"/>
                </a:lnTo>
                <a:lnTo>
                  <a:pt x="1591733" y="482600"/>
                </a:lnTo>
                <a:lnTo>
                  <a:pt x="1617134" y="491066"/>
                </a:lnTo>
                <a:lnTo>
                  <a:pt x="1651000" y="499533"/>
                </a:lnTo>
                <a:lnTo>
                  <a:pt x="1676400" y="516466"/>
                </a:lnTo>
                <a:lnTo>
                  <a:pt x="1676400" y="516466"/>
                </a:lnTo>
                <a:lnTo>
                  <a:pt x="1701800" y="516466"/>
                </a:lnTo>
                <a:lnTo>
                  <a:pt x="1701800" y="516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/>
          <p:cNvSpPr/>
          <p:nvPr/>
        </p:nvSpPr>
        <p:spPr>
          <a:xfrm>
            <a:off x="7247467" y="5774267"/>
            <a:ext cx="8467" cy="8467"/>
          </a:xfrm>
          <a:custGeom>
            <a:avLst/>
            <a:gdLst/>
            <a:ahLst/>
            <a:cxnLst/>
            <a:rect l="0" t="0" r="0" b="0"/>
            <a:pathLst>
              <a:path w="8467" h="8467">
                <a:moveTo>
                  <a:pt x="0" y="8466"/>
                </a:moveTo>
                <a:lnTo>
                  <a:pt x="0" y="8466"/>
                </a:lnTo>
                <a:lnTo>
                  <a:pt x="8466" y="0"/>
                </a:lnTo>
                <a:lnTo>
                  <a:pt x="846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reeform 188"/>
          <p:cNvSpPr/>
          <p:nvPr/>
        </p:nvSpPr>
        <p:spPr>
          <a:xfrm>
            <a:off x="7340600" y="5613400"/>
            <a:ext cx="135468" cy="127001"/>
          </a:xfrm>
          <a:custGeom>
            <a:avLst/>
            <a:gdLst/>
            <a:ahLst/>
            <a:cxnLst/>
            <a:rect l="0" t="0" r="0" b="0"/>
            <a:pathLst>
              <a:path w="135468" h="127001">
                <a:moveTo>
                  <a:pt x="0" y="127000"/>
                </a:moveTo>
                <a:lnTo>
                  <a:pt x="8466" y="118533"/>
                </a:lnTo>
                <a:lnTo>
                  <a:pt x="25400" y="101600"/>
                </a:lnTo>
                <a:lnTo>
                  <a:pt x="50800" y="84667"/>
                </a:lnTo>
                <a:lnTo>
                  <a:pt x="84666" y="59267"/>
                </a:lnTo>
                <a:lnTo>
                  <a:pt x="110067" y="25400"/>
                </a:lnTo>
                <a:lnTo>
                  <a:pt x="110067" y="25400"/>
                </a:lnTo>
                <a:lnTo>
                  <a:pt x="135467" y="0"/>
                </a:lnTo>
                <a:lnTo>
                  <a:pt x="1354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reeform 189"/>
          <p:cNvSpPr/>
          <p:nvPr/>
        </p:nvSpPr>
        <p:spPr>
          <a:xfrm>
            <a:off x="7560733" y="550333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reeform 190"/>
          <p:cNvSpPr/>
          <p:nvPr/>
        </p:nvSpPr>
        <p:spPr>
          <a:xfrm>
            <a:off x="4868333" y="3530600"/>
            <a:ext cx="2794002" cy="1921934"/>
          </a:xfrm>
          <a:custGeom>
            <a:avLst/>
            <a:gdLst/>
            <a:ahLst/>
            <a:cxnLst/>
            <a:rect l="0" t="0" r="0" b="0"/>
            <a:pathLst>
              <a:path w="2794002" h="1921934">
                <a:moveTo>
                  <a:pt x="2734734" y="1888067"/>
                </a:moveTo>
                <a:lnTo>
                  <a:pt x="2743200" y="1871133"/>
                </a:lnTo>
                <a:lnTo>
                  <a:pt x="2751667" y="1845733"/>
                </a:lnTo>
                <a:lnTo>
                  <a:pt x="2768600" y="1803400"/>
                </a:lnTo>
                <a:lnTo>
                  <a:pt x="2777067" y="1752600"/>
                </a:lnTo>
                <a:lnTo>
                  <a:pt x="2785533" y="1710267"/>
                </a:lnTo>
                <a:lnTo>
                  <a:pt x="2794001" y="1659467"/>
                </a:lnTo>
                <a:lnTo>
                  <a:pt x="2794001" y="1617133"/>
                </a:lnTo>
                <a:lnTo>
                  <a:pt x="2794001" y="1566333"/>
                </a:lnTo>
                <a:lnTo>
                  <a:pt x="2794001" y="1515533"/>
                </a:lnTo>
                <a:lnTo>
                  <a:pt x="2794001" y="1464733"/>
                </a:lnTo>
                <a:lnTo>
                  <a:pt x="2785533" y="1413933"/>
                </a:lnTo>
                <a:lnTo>
                  <a:pt x="2777067" y="1371600"/>
                </a:lnTo>
                <a:lnTo>
                  <a:pt x="2768600" y="1320800"/>
                </a:lnTo>
                <a:lnTo>
                  <a:pt x="2751667" y="1278467"/>
                </a:lnTo>
                <a:lnTo>
                  <a:pt x="2726267" y="1236133"/>
                </a:lnTo>
                <a:lnTo>
                  <a:pt x="2709333" y="1193800"/>
                </a:lnTo>
                <a:lnTo>
                  <a:pt x="2683934" y="1151467"/>
                </a:lnTo>
                <a:lnTo>
                  <a:pt x="2658534" y="1126067"/>
                </a:lnTo>
                <a:lnTo>
                  <a:pt x="2633133" y="1092200"/>
                </a:lnTo>
                <a:lnTo>
                  <a:pt x="2616200" y="1066800"/>
                </a:lnTo>
                <a:lnTo>
                  <a:pt x="2590800" y="1041400"/>
                </a:lnTo>
                <a:lnTo>
                  <a:pt x="2565401" y="1024467"/>
                </a:lnTo>
                <a:lnTo>
                  <a:pt x="2540000" y="1007533"/>
                </a:lnTo>
                <a:lnTo>
                  <a:pt x="2514600" y="990600"/>
                </a:lnTo>
                <a:lnTo>
                  <a:pt x="2497667" y="982133"/>
                </a:lnTo>
                <a:lnTo>
                  <a:pt x="2480733" y="973667"/>
                </a:lnTo>
                <a:lnTo>
                  <a:pt x="2463800" y="973667"/>
                </a:lnTo>
                <a:lnTo>
                  <a:pt x="2455334" y="973667"/>
                </a:lnTo>
                <a:lnTo>
                  <a:pt x="2446867" y="973667"/>
                </a:lnTo>
                <a:lnTo>
                  <a:pt x="2446867" y="982133"/>
                </a:lnTo>
                <a:lnTo>
                  <a:pt x="2438400" y="982133"/>
                </a:lnTo>
                <a:lnTo>
                  <a:pt x="2438400" y="990600"/>
                </a:lnTo>
                <a:lnTo>
                  <a:pt x="2446867" y="990600"/>
                </a:lnTo>
                <a:lnTo>
                  <a:pt x="2446867" y="990600"/>
                </a:lnTo>
                <a:lnTo>
                  <a:pt x="2446867" y="990600"/>
                </a:lnTo>
                <a:lnTo>
                  <a:pt x="2446867" y="990600"/>
                </a:lnTo>
                <a:lnTo>
                  <a:pt x="2446867" y="990600"/>
                </a:lnTo>
                <a:lnTo>
                  <a:pt x="2446867" y="990600"/>
                </a:lnTo>
                <a:lnTo>
                  <a:pt x="2446867" y="982133"/>
                </a:lnTo>
                <a:lnTo>
                  <a:pt x="2446867" y="973667"/>
                </a:lnTo>
                <a:lnTo>
                  <a:pt x="2446867" y="948267"/>
                </a:lnTo>
                <a:lnTo>
                  <a:pt x="2438400" y="931333"/>
                </a:lnTo>
                <a:lnTo>
                  <a:pt x="2438400" y="905933"/>
                </a:lnTo>
                <a:lnTo>
                  <a:pt x="2429934" y="880533"/>
                </a:lnTo>
                <a:lnTo>
                  <a:pt x="2413001" y="846667"/>
                </a:lnTo>
                <a:lnTo>
                  <a:pt x="2404533" y="821267"/>
                </a:lnTo>
                <a:lnTo>
                  <a:pt x="2387600" y="787400"/>
                </a:lnTo>
                <a:lnTo>
                  <a:pt x="2370667" y="753533"/>
                </a:lnTo>
                <a:lnTo>
                  <a:pt x="2353734" y="719667"/>
                </a:lnTo>
                <a:lnTo>
                  <a:pt x="2336801" y="694267"/>
                </a:lnTo>
                <a:lnTo>
                  <a:pt x="2319867" y="660400"/>
                </a:lnTo>
                <a:lnTo>
                  <a:pt x="2302934" y="626533"/>
                </a:lnTo>
                <a:lnTo>
                  <a:pt x="2286000" y="592667"/>
                </a:lnTo>
                <a:lnTo>
                  <a:pt x="2260601" y="558800"/>
                </a:lnTo>
                <a:lnTo>
                  <a:pt x="2243667" y="524933"/>
                </a:lnTo>
                <a:lnTo>
                  <a:pt x="2226734" y="499533"/>
                </a:lnTo>
                <a:lnTo>
                  <a:pt x="2209800" y="465667"/>
                </a:lnTo>
                <a:lnTo>
                  <a:pt x="2184401" y="431800"/>
                </a:lnTo>
                <a:lnTo>
                  <a:pt x="2159000" y="406400"/>
                </a:lnTo>
                <a:lnTo>
                  <a:pt x="2133600" y="372533"/>
                </a:lnTo>
                <a:lnTo>
                  <a:pt x="2116667" y="347133"/>
                </a:lnTo>
                <a:lnTo>
                  <a:pt x="2091267" y="321733"/>
                </a:lnTo>
                <a:lnTo>
                  <a:pt x="2065867" y="296333"/>
                </a:lnTo>
                <a:lnTo>
                  <a:pt x="2040467" y="279400"/>
                </a:lnTo>
                <a:lnTo>
                  <a:pt x="2015067" y="254000"/>
                </a:lnTo>
                <a:lnTo>
                  <a:pt x="1989667" y="228600"/>
                </a:lnTo>
                <a:lnTo>
                  <a:pt x="1964267" y="211667"/>
                </a:lnTo>
                <a:lnTo>
                  <a:pt x="1947333" y="186267"/>
                </a:lnTo>
                <a:lnTo>
                  <a:pt x="1921934" y="169333"/>
                </a:lnTo>
                <a:lnTo>
                  <a:pt x="1896534" y="152400"/>
                </a:lnTo>
                <a:lnTo>
                  <a:pt x="1862667" y="135467"/>
                </a:lnTo>
                <a:lnTo>
                  <a:pt x="1837267" y="127000"/>
                </a:lnTo>
                <a:lnTo>
                  <a:pt x="1811867" y="118533"/>
                </a:lnTo>
                <a:lnTo>
                  <a:pt x="1778000" y="110067"/>
                </a:lnTo>
                <a:lnTo>
                  <a:pt x="1752600" y="110067"/>
                </a:lnTo>
                <a:lnTo>
                  <a:pt x="1735667" y="110067"/>
                </a:lnTo>
                <a:lnTo>
                  <a:pt x="1710267" y="110067"/>
                </a:lnTo>
                <a:lnTo>
                  <a:pt x="1693334" y="110067"/>
                </a:lnTo>
                <a:lnTo>
                  <a:pt x="1676400" y="110067"/>
                </a:lnTo>
                <a:lnTo>
                  <a:pt x="1659467" y="118533"/>
                </a:lnTo>
                <a:lnTo>
                  <a:pt x="1642533" y="127000"/>
                </a:lnTo>
                <a:lnTo>
                  <a:pt x="1617134" y="135467"/>
                </a:lnTo>
                <a:lnTo>
                  <a:pt x="1608667" y="143933"/>
                </a:lnTo>
                <a:lnTo>
                  <a:pt x="1591734" y="160867"/>
                </a:lnTo>
                <a:lnTo>
                  <a:pt x="1583267" y="169333"/>
                </a:lnTo>
                <a:lnTo>
                  <a:pt x="1574800" y="186267"/>
                </a:lnTo>
                <a:lnTo>
                  <a:pt x="1566334" y="194733"/>
                </a:lnTo>
                <a:lnTo>
                  <a:pt x="1557867" y="211667"/>
                </a:lnTo>
                <a:lnTo>
                  <a:pt x="1557867" y="220133"/>
                </a:lnTo>
                <a:lnTo>
                  <a:pt x="1549400" y="228600"/>
                </a:lnTo>
                <a:lnTo>
                  <a:pt x="1549400" y="237067"/>
                </a:lnTo>
                <a:lnTo>
                  <a:pt x="1540934" y="245533"/>
                </a:lnTo>
                <a:lnTo>
                  <a:pt x="1540934" y="245533"/>
                </a:lnTo>
                <a:lnTo>
                  <a:pt x="1540934" y="245533"/>
                </a:lnTo>
                <a:lnTo>
                  <a:pt x="1540934" y="245533"/>
                </a:lnTo>
                <a:lnTo>
                  <a:pt x="1532467" y="245533"/>
                </a:lnTo>
                <a:lnTo>
                  <a:pt x="1532467" y="245533"/>
                </a:lnTo>
                <a:lnTo>
                  <a:pt x="1524000" y="245533"/>
                </a:lnTo>
                <a:lnTo>
                  <a:pt x="1515534" y="237067"/>
                </a:lnTo>
                <a:lnTo>
                  <a:pt x="1507067" y="228600"/>
                </a:lnTo>
                <a:lnTo>
                  <a:pt x="1498600" y="220133"/>
                </a:lnTo>
                <a:lnTo>
                  <a:pt x="1481667" y="203200"/>
                </a:lnTo>
                <a:lnTo>
                  <a:pt x="1464734" y="194733"/>
                </a:lnTo>
                <a:lnTo>
                  <a:pt x="1456267" y="177800"/>
                </a:lnTo>
                <a:lnTo>
                  <a:pt x="1430867" y="160867"/>
                </a:lnTo>
                <a:lnTo>
                  <a:pt x="1405467" y="143933"/>
                </a:lnTo>
                <a:lnTo>
                  <a:pt x="1388534" y="135467"/>
                </a:lnTo>
                <a:lnTo>
                  <a:pt x="1363134" y="118533"/>
                </a:lnTo>
                <a:lnTo>
                  <a:pt x="1346200" y="101600"/>
                </a:lnTo>
                <a:lnTo>
                  <a:pt x="1320800" y="93133"/>
                </a:lnTo>
                <a:lnTo>
                  <a:pt x="1286934" y="76200"/>
                </a:lnTo>
                <a:lnTo>
                  <a:pt x="1261534" y="59267"/>
                </a:lnTo>
                <a:lnTo>
                  <a:pt x="1227667" y="50800"/>
                </a:lnTo>
                <a:lnTo>
                  <a:pt x="1193800" y="42333"/>
                </a:lnTo>
                <a:lnTo>
                  <a:pt x="1159934" y="25400"/>
                </a:lnTo>
                <a:lnTo>
                  <a:pt x="1134534" y="16933"/>
                </a:lnTo>
                <a:lnTo>
                  <a:pt x="1100667" y="16933"/>
                </a:lnTo>
                <a:lnTo>
                  <a:pt x="1066800" y="8467"/>
                </a:lnTo>
                <a:lnTo>
                  <a:pt x="1032934" y="0"/>
                </a:lnTo>
                <a:lnTo>
                  <a:pt x="999067" y="0"/>
                </a:lnTo>
                <a:lnTo>
                  <a:pt x="965200" y="0"/>
                </a:lnTo>
                <a:lnTo>
                  <a:pt x="931334" y="0"/>
                </a:lnTo>
                <a:lnTo>
                  <a:pt x="897467" y="0"/>
                </a:lnTo>
                <a:lnTo>
                  <a:pt x="863600" y="8467"/>
                </a:lnTo>
                <a:lnTo>
                  <a:pt x="829734" y="8467"/>
                </a:lnTo>
                <a:lnTo>
                  <a:pt x="795867" y="16933"/>
                </a:lnTo>
                <a:lnTo>
                  <a:pt x="762000" y="25400"/>
                </a:lnTo>
                <a:lnTo>
                  <a:pt x="728134" y="42333"/>
                </a:lnTo>
                <a:lnTo>
                  <a:pt x="702734" y="59267"/>
                </a:lnTo>
                <a:lnTo>
                  <a:pt x="677334" y="67733"/>
                </a:lnTo>
                <a:lnTo>
                  <a:pt x="651934" y="84667"/>
                </a:lnTo>
                <a:lnTo>
                  <a:pt x="635000" y="110067"/>
                </a:lnTo>
                <a:lnTo>
                  <a:pt x="618067" y="127000"/>
                </a:lnTo>
                <a:lnTo>
                  <a:pt x="601134" y="143933"/>
                </a:lnTo>
                <a:lnTo>
                  <a:pt x="592667" y="152400"/>
                </a:lnTo>
                <a:lnTo>
                  <a:pt x="584200" y="169333"/>
                </a:lnTo>
                <a:lnTo>
                  <a:pt x="575734" y="186267"/>
                </a:lnTo>
                <a:lnTo>
                  <a:pt x="567267" y="203200"/>
                </a:lnTo>
                <a:lnTo>
                  <a:pt x="567267" y="220133"/>
                </a:lnTo>
                <a:lnTo>
                  <a:pt x="567267" y="228600"/>
                </a:lnTo>
                <a:lnTo>
                  <a:pt x="567267" y="237067"/>
                </a:lnTo>
                <a:lnTo>
                  <a:pt x="558800" y="237067"/>
                </a:lnTo>
                <a:lnTo>
                  <a:pt x="558800" y="237067"/>
                </a:lnTo>
                <a:lnTo>
                  <a:pt x="558800" y="237067"/>
                </a:lnTo>
                <a:lnTo>
                  <a:pt x="558800" y="237067"/>
                </a:lnTo>
                <a:lnTo>
                  <a:pt x="550334" y="237067"/>
                </a:lnTo>
                <a:lnTo>
                  <a:pt x="541867" y="228600"/>
                </a:lnTo>
                <a:lnTo>
                  <a:pt x="533400" y="228600"/>
                </a:lnTo>
                <a:lnTo>
                  <a:pt x="524934" y="220133"/>
                </a:lnTo>
                <a:lnTo>
                  <a:pt x="508000" y="203200"/>
                </a:lnTo>
                <a:lnTo>
                  <a:pt x="491067" y="194733"/>
                </a:lnTo>
                <a:lnTo>
                  <a:pt x="465667" y="186267"/>
                </a:lnTo>
                <a:lnTo>
                  <a:pt x="440267" y="186267"/>
                </a:lnTo>
                <a:lnTo>
                  <a:pt x="414867" y="177800"/>
                </a:lnTo>
                <a:lnTo>
                  <a:pt x="389467" y="177800"/>
                </a:lnTo>
                <a:lnTo>
                  <a:pt x="364067" y="177800"/>
                </a:lnTo>
                <a:lnTo>
                  <a:pt x="330200" y="177800"/>
                </a:lnTo>
                <a:lnTo>
                  <a:pt x="304800" y="186267"/>
                </a:lnTo>
                <a:lnTo>
                  <a:pt x="270934" y="194733"/>
                </a:lnTo>
                <a:lnTo>
                  <a:pt x="245534" y="203200"/>
                </a:lnTo>
                <a:lnTo>
                  <a:pt x="211667" y="220133"/>
                </a:lnTo>
                <a:lnTo>
                  <a:pt x="186267" y="228600"/>
                </a:lnTo>
                <a:lnTo>
                  <a:pt x="160867" y="254000"/>
                </a:lnTo>
                <a:lnTo>
                  <a:pt x="135467" y="270933"/>
                </a:lnTo>
                <a:lnTo>
                  <a:pt x="110067" y="296333"/>
                </a:lnTo>
                <a:lnTo>
                  <a:pt x="93134" y="321733"/>
                </a:lnTo>
                <a:lnTo>
                  <a:pt x="67734" y="355600"/>
                </a:lnTo>
                <a:lnTo>
                  <a:pt x="50800" y="389467"/>
                </a:lnTo>
                <a:lnTo>
                  <a:pt x="42334" y="423333"/>
                </a:lnTo>
                <a:lnTo>
                  <a:pt x="25400" y="457200"/>
                </a:lnTo>
                <a:lnTo>
                  <a:pt x="16934" y="491067"/>
                </a:lnTo>
                <a:lnTo>
                  <a:pt x="8467" y="541867"/>
                </a:lnTo>
                <a:lnTo>
                  <a:pt x="0" y="575733"/>
                </a:lnTo>
                <a:lnTo>
                  <a:pt x="0" y="626533"/>
                </a:lnTo>
                <a:lnTo>
                  <a:pt x="0" y="668867"/>
                </a:lnTo>
                <a:lnTo>
                  <a:pt x="0" y="711200"/>
                </a:lnTo>
                <a:lnTo>
                  <a:pt x="0" y="762000"/>
                </a:lnTo>
                <a:lnTo>
                  <a:pt x="0" y="812800"/>
                </a:lnTo>
                <a:lnTo>
                  <a:pt x="8467" y="863600"/>
                </a:lnTo>
                <a:lnTo>
                  <a:pt x="16934" y="914400"/>
                </a:lnTo>
                <a:lnTo>
                  <a:pt x="33867" y="965200"/>
                </a:lnTo>
                <a:lnTo>
                  <a:pt x="42334" y="1016000"/>
                </a:lnTo>
                <a:lnTo>
                  <a:pt x="59267" y="1058333"/>
                </a:lnTo>
                <a:lnTo>
                  <a:pt x="76200" y="1109133"/>
                </a:lnTo>
                <a:lnTo>
                  <a:pt x="101600" y="1151467"/>
                </a:lnTo>
                <a:lnTo>
                  <a:pt x="127000" y="1193800"/>
                </a:lnTo>
                <a:lnTo>
                  <a:pt x="152400" y="1244600"/>
                </a:lnTo>
                <a:lnTo>
                  <a:pt x="177800" y="1286933"/>
                </a:lnTo>
                <a:lnTo>
                  <a:pt x="203200" y="1329267"/>
                </a:lnTo>
                <a:lnTo>
                  <a:pt x="228600" y="1371600"/>
                </a:lnTo>
                <a:lnTo>
                  <a:pt x="262467" y="1413933"/>
                </a:lnTo>
                <a:lnTo>
                  <a:pt x="287867" y="1464733"/>
                </a:lnTo>
                <a:lnTo>
                  <a:pt x="321734" y="1507067"/>
                </a:lnTo>
                <a:lnTo>
                  <a:pt x="347134" y="1540933"/>
                </a:lnTo>
                <a:lnTo>
                  <a:pt x="381000" y="1583267"/>
                </a:lnTo>
                <a:lnTo>
                  <a:pt x="414867" y="1608667"/>
                </a:lnTo>
                <a:lnTo>
                  <a:pt x="440267" y="1642533"/>
                </a:lnTo>
                <a:lnTo>
                  <a:pt x="474134" y="1676400"/>
                </a:lnTo>
                <a:lnTo>
                  <a:pt x="499534" y="1710267"/>
                </a:lnTo>
                <a:lnTo>
                  <a:pt x="524934" y="1735667"/>
                </a:lnTo>
                <a:lnTo>
                  <a:pt x="550334" y="1769533"/>
                </a:lnTo>
                <a:lnTo>
                  <a:pt x="575734" y="1794933"/>
                </a:lnTo>
                <a:lnTo>
                  <a:pt x="601134" y="1820333"/>
                </a:lnTo>
                <a:lnTo>
                  <a:pt x="618067" y="1845733"/>
                </a:lnTo>
                <a:lnTo>
                  <a:pt x="643467" y="1862667"/>
                </a:lnTo>
                <a:lnTo>
                  <a:pt x="651934" y="1879600"/>
                </a:lnTo>
                <a:lnTo>
                  <a:pt x="668867" y="1896533"/>
                </a:lnTo>
                <a:lnTo>
                  <a:pt x="677334" y="1905000"/>
                </a:lnTo>
                <a:lnTo>
                  <a:pt x="694267" y="1913467"/>
                </a:lnTo>
                <a:lnTo>
                  <a:pt x="694267" y="1921933"/>
                </a:lnTo>
                <a:lnTo>
                  <a:pt x="702734" y="1921933"/>
                </a:lnTo>
                <a:lnTo>
                  <a:pt x="711200" y="1921933"/>
                </a:lnTo>
                <a:lnTo>
                  <a:pt x="711200" y="1921933"/>
                </a:lnTo>
                <a:lnTo>
                  <a:pt x="711200" y="1921933"/>
                </a:lnTo>
                <a:lnTo>
                  <a:pt x="711200" y="1921933"/>
                </a:lnTo>
                <a:lnTo>
                  <a:pt x="711200" y="1921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5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528" t="24428" r="26574" b="22051"/>
          <a:stretch/>
        </p:blipFill>
        <p:spPr>
          <a:xfrm>
            <a:off x="399246" y="0"/>
            <a:ext cx="11062952" cy="680797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922867" y="1303867"/>
            <a:ext cx="118534" cy="440267"/>
          </a:xfrm>
          <a:custGeom>
            <a:avLst/>
            <a:gdLst/>
            <a:ahLst/>
            <a:cxnLst/>
            <a:rect l="0" t="0" r="0" b="0"/>
            <a:pathLst>
              <a:path w="118534" h="440267">
                <a:moveTo>
                  <a:pt x="118533" y="8466"/>
                </a:moveTo>
                <a:lnTo>
                  <a:pt x="110066" y="8466"/>
                </a:lnTo>
                <a:lnTo>
                  <a:pt x="110066" y="8466"/>
                </a:lnTo>
                <a:lnTo>
                  <a:pt x="110066" y="8466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8466"/>
                </a:lnTo>
                <a:lnTo>
                  <a:pt x="93133" y="8466"/>
                </a:lnTo>
                <a:lnTo>
                  <a:pt x="93133" y="8466"/>
                </a:lnTo>
                <a:lnTo>
                  <a:pt x="84666" y="16933"/>
                </a:lnTo>
                <a:lnTo>
                  <a:pt x="84666" y="16933"/>
                </a:lnTo>
                <a:lnTo>
                  <a:pt x="76200" y="25400"/>
                </a:lnTo>
                <a:lnTo>
                  <a:pt x="67733" y="42333"/>
                </a:lnTo>
                <a:lnTo>
                  <a:pt x="59266" y="50800"/>
                </a:lnTo>
                <a:lnTo>
                  <a:pt x="50800" y="67733"/>
                </a:lnTo>
                <a:lnTo>
                  <a:pt x="42333" y="84666"/>
                </a:lnTo>
                <a:lnTo>
                  <a:pt x="33866" y="110066"/>
                </a:lnTo>
                <a:lnTo>
                  <a:pt x="25400" y="127000"/>
                </a:lnTo>
                <a:lnTo>
                  <a:pt x="25400" y="152400"/>
                </a:lnTo>
                <a:lnTo>
                  <a:pt x="16933" y="177800"/>
                </a:lnTo>
                <a:lnTo>
                  <a:pt x="8466" y="203200"/>
                </a:lnTo>
                <a:lnTo>
                  <a:pt x="8466" y="228600"/>
                </a:lnTo>
                <a:lnTo>
                  <a:pt x="0" y="254000"/>
                </a:lnTo>
                <a:lnTo>
                  <a:pt x="0" y="279400"/>
                </a:lnTo>
                <a:lnTo>
                  <a:pt x="0" y="296333"/>
                </a:lnTo>
                <a:lnTo>
                  <a:pt x="0" y="321733"/>
                </a:lnTo>
                <a:lnTo>
                  <a:pt x="8466" y="338666"/>
                </a:lnTo>
                <a:lnTo>
                  <a:pt x="16933" y="355600"/>
                </a:lnTo>
                <a:lnTo>
                  <a:pt x="16933" y="372533"/>
                </a:lnTo>
                <a:lnTo>
                  <a:pt x="25400" y="389466"/>
                </a:lnTo>
                <a:lnTo>
                  <a:pt x="33866" y="406400"/>
                </a:lnTo>
                <a:lnTo>
                  <a:pt x="42333" y="414866"/>
                </a:lnTo>
                <a:lnTo>
                  <a:pt x="59266" y="423333"/>
                </a:lnTo>
                <a:lnTo>
                  <a:pt x="67733" y="431800"/>
                </a:lnTo>
                <a:lnTo>
                  <a:pt x="84666" y="440266"/>
                </a:lnTo>
                <a:lnTo>
                  <a:pt x="93133" y="440266"/>
                </a:lnTo>
                <a:lnTo>
                  <a:pt x="93133" y="440266"/>
                </a:lnTo>
                <a:lnTo>
                  <a:pt x="101600" y="440266"/>
                </a:lnTo>
                <a:lnTo>
                  <a:pt x="101600" y="4402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117600" y="1405467"/>
            <a:ext cx="118534" cy="313267"/>
          </a:xfrm>
          <a:custGeom>
            <a:avLst/>
            <a:gdLst/>
            <a:ahLst/>
            <a:cxnLst/>
            <a:rect l="0" t="0" r="0" b="0"/>
            <a:pathLst>
              <a:path w="118534" h="313267">
                <a:moveTo>
                  <a:pt x="118533" y="0"/>
                </a:move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0067" y="8466"/>
                </a:lnTo>
                <a:lnTo>
                  <a:pt x="110067" y="16933"/>
                </a:lnTo>
                <a:lnTo>
                  <a:pt x="101600" y="33866"/>
                </a:lnTo>
                <a:lnTo>
                  <a:pt x="93133" y="50800"/>
                </a:lnTo>
                <a:lnTo>
                  <a:pt x="84667" y="67733"/>
                </a:lnTo>
                <a:lnTo>
                  <a:pt x="76200" y="93133"/>
                </a:lnTo>
                <a:lnTo>
                  <a:pt x="67733" y="118533"/>
                </a:lnTo>
                <a:lnTo>
                  <a:pt x="59267" y="143933"/>
                </a:lnTo>
                <a:lnTo>
                  <a:pt x="42333" y="177800"/>
                </a:lnTo>
                <a:lnTo>
                  <a:pt x="33867" y="203200"/>
                </a:lnTo>
                <a:lnTo>
                  <a:pt x="33867" y="228600"/>
                </a:lnTo>
                <a:lnTo>
                  <a:pt x="25400" y="254000"/>
                </a:lnTo>
                <a:lnTo>
                  <a:pt x="16933" y="270933"/>
                </a:lnTo>
                <a:lnTo>
                  <a:pt x="8467" y="287866"/>
                </a:lnTo>
                <a:lnTo>
                  <a:pt x="0" y="304800"/>
                </a:lnTo>
                <a:lnTo>
                  <a:pt x="0" y="313266"/>
                </a:lnTo>
                <a:lnTo>
                  <a:pt x="0" y="313266"/>
                </a:lnTo>
                <a:lnTo>
                  <a:pt x="0" y="313266"/>
                </a:lnTo>
                <a:lnTo>
                  <a:pt x="0" y="313266"/>
                </a:lnTo>
                <a:lnTo>
                  <a:pt x="0" y="313266"/>
                </a:lnTo>
                <a:lnTo>
                  <a:pt x="0" y="3132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092200" y="1464733"/>
            <a:ext cx="143934" cy="228601"/>
          </a:xfrm>
          <a:custGeom>
            <a:avLst/>
            <a:gdLst/>
            <a:ahLst/>
            <a:cxnLst/>
            <a:rect l="0" t="0" r="0" b="0"/>
            <a:pathLst>
              <a:path w="143934" h="228601">
                <a:moveTo>
                  <a:pt x="8467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16934"/>
                </a:lnTo>
                <a:lnTo>
                  <a:pt x="25400" y="25400"/>
                </a:lnTo>
                <a:lnTo>
                  <a:pt x="33867" y="33867"/>
                </a:lnTo>
                <a:lnTo>
                  <a:pt x="42333" y="50800"/>
                </a:lnTo>
                <a:lnTo>
                  <a:pt x="50800" y="67734"/>
                </a:lnTo>
                <a:lnTo>
                  <a:pt x="59267" y="84667"/>
                </a:lnTo>
                <a:lnTo>
                  <a:pt x="67733" y="101600"/>
                </a:lnTo>
                <a:lnTo>
                  <a:pt x="76200" y="118534"/>
                </a:lnTo>
                <a:lnTo>
                  <a:pt x="93133" y="143934"/>
                </a:lnTo>
                <a:lnTo>
                  <a:pt x="101600" y="160867"/>
                </a:lnTo>
                <a:lnTo>
                  <a:pt x="110067" y="186267"/>
                </a:lnTo>
                <a:lnTo>
                  <a:pt x="118533" y="194734"/>
                </a:lnTo>
                <a:lnTo>
                  <a:pt x="127000" y="211667"/>
                </a:lnTo>
                <a:lnTo>
                  <a:pt x="127000" y="220134"/>
                </a:lnTo>
                <a:lnTo>
                  <a:pt x="135467" y="228600"/>
                </a:lnTo>
                <a:lnTo>
                  <a:pt x="143933" y="228600"/>
                </a:lnTo>
                <a:lnTo>
                  <a:pt x="143933" y="228600"/>
                </a:lnTo>
                <a:lnTo>
                  <a:pt x="143933" y="228600"/>
                </a:lnTo>
                <a:lnTo>
                  <a:pt x="143933" y="228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303867" y="1540933"/>
            <a:ext cx="135467" cy="8468"/>
          </a:xfrm>
          <a:custGeom>
            <a:avLst/>
            <a:gdLst/>
            <a:ahLst/>
            <a:cxnLst/>
            <a:rect l="0" t="0" r="0" b="0"/>
            <a:pathLst>
              <a:path w="135467" h="8468">
                <a:moveTo>
                  <a:pt x="0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8467"/>
                </a:lnTo>
                <a:lnTo>
                  <a:pt x="25400" y="8467"/>
                </a:lnTo>
                <a:lnTo>
                  <a:pt x="33866" y="8467"/>
                </a:lnTo>
                <a:lnTo>
                  <a:pt x="50800" y="8467"/>
                </a:lnTo>
                <a:lnTo>
                  <a:pt x="67733" y="8467"/>
                </a:lnTo>
                <a:lnTo>
                  <a:pt x="84666" y="8467"/>
                </a:lnTo>
                <a:lnTo>
                  <a:pt x="93133" y="8467"/>
                </a:lnTo>
                <a:lnTo>
                  <a:pt x="118533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35466" y="8467"/>
                </a:lnTo>
                <a:lnTo>
                  <a:pt x="135466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40933" y="1312333"/>
            <a:ext cx="220135" cy="372535"/>
          </a:xfrm>
          <a:custGeom>
            <a:avLst/>
            <a:gdLst/>
            <a:ahLst/>
            <a:cxnLst/>
            <a:rect l="0" t="0" r="0" b="0"/>
            <a:pathLst>
              <a:path w="220135" h="3725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8467" y="42334"/>
                </a:lnTo>
                <a:lnTo>
                  <a:pt x="16934" y="50800"/>
                </a:lnTo>
                <a:lnTo>
                  <a:pt x="16934" y="76200"/>
                </a:lnTo>
                <a:lnTo>
                  <a:pt x="16934" y="101600"/>
                </a:lnTo>
                <a:lnTo>
                  <a:pt x="16934" y="127000"/>
                </a:lnTo>
                <a:lnTo>
                  <a:pt x="16934" y="160867"/>
                </a:lnTo>
                <a:lnTo>
                  <a:pt x="16934" y="186267"/>
                </a:lnTo>
                <a:lnTo>
                  <a:pt x="25400" y="220134"/>
                </a:lnTo>
                <a:lnTo>
                  <a:pt x="25400" y="245534"/>
                </a:lnTo>
                <a:lnTo>
                  <a:pt x="25400" y="270934"/>
                </a:lnTo>
                <a:lnTo>
                  <a:pt x="25400" y="287867"/>
                </a:lnTo>
                <a:lnTo>
                  <a:pt x="25400" y="304800"/>
                </a:lnTo>
                <a:lnTo>
                  <a:pt x="25400" y="321734"/>
                </a:lnTo>
                <a:lnTo>
                  <a:pt x="25400" y="330200"/>
                </a:lnTo>
                <a:lnTo>
                  <a:pt x="25400" y="330200"/>
                </a:lnTo>
                <a:lnTo>
                  <a:pt x="33867" y="330200"/>
                </a:lnTo>
                <a:lnTo>
                  <a:pt x="33867" y="330200"/>
                </a:lnTo>
                <a:lnTo>
                  <a:pt x="33867" y="330200"/>
                </a:lnTo>
                <a:lnTo>
                  <a:pt x="33867" y="330200"/>
                </a:lnTo>
                <a:lnTo>
                  <a:pt x="33867" y="313267"/>
                </a:lnTo>
                <a:lnTo>
                  <a:pt x="42334" y="304800"/>
                </a:lnTo>
                <a:lnTo>
                  <a:pt x="42334" y="287867"/>
                </a:lnTo>
                <a:lnTo>
                  <a:pt x="50800" y="262467"/>
                </a:lnTo>
                <a:lnTo>
                  <a:pt x="50800" y="237067"/>
                </a:lnTo>
                <a:lnTo>
                  <a:pt x="59267" y="220134"/>
                </a:lnTo>
                <a:lnTo>
                  <a:pt x="67734" y="194734"/>
                </a:lnTo>
                <a:lnTo>
                  <a:pt x="76200" y="177800"/>
                </a:lnTo>
                <a:lnTo>
                  <a:pt x="93134" y="169334"/>
                </a:lnTo>
                <a:lnTo>
                  <a:pt x="110067" y="160867"/>
                </a:lnTo>
                <a:lnTo>
                  <a:pt x="118534" y="152400"/>
                </a:lnTo>
                <a:lnTo>
                  <a:pt x="135467" y="152400"/>
                </a:lnTo>
                <a:lnTo>
                  <a:pt x="152400" y="152400"/>
                </a:lnTo>
                <a:lnTo>
                  <a:pt x="169334" y="160867"/>
                </a:lnTo>
                <a:lnTo>
                  <a:pt x="177800" y="169334"/>
                </a:lnTo>
                <a:lnTo>
                  <a:pt x="194734" y="177800"/>
                </a:lnTo>
                <a:lnTo>
                  <a:pt x="203200" y="194734"/>
                </a:lnTo>
                <a:lnTo>
                  <a:pt x="211667" y="211667"/>
                </a:lnTo>
                <a:lnTo>
                  <a:pt x="211667" y="228600"/>
                </a:lnTo>
                <a:lnTo>
                  <a:pt x="220134" y="254000"/>
                </a:lnTo>
                <a:lnTo>
                  <a:pt x="211667" y="279400"/>
                </a:lnTo>
                <a:lnTo>
                  <a:pt x="211667" y="296334"/>
                </a:lnTo>
                <a:lnTo>
                  <a:pt x="211667" y="321734"/>
                </a:lnTo>
                <a:lnTo>
                  <a:pt x="203200" y="338667"/>
                </a:lnTo>
                <a:lnTo>
                  <a:pt x="203200" y="355600"/>
                </a:lnTo>
                <a:lnTo>
                  <a:pt x="194734" y="364067"/>
                </a:lnTo>
                <a:lnTo>
                  <a:pt x="194734" y="372534"/>
                </a:lnTo>
                <a:lnTo>
                  <a:pt x="194734" y="372534"/>
                </a:lnTo>
                <a:lnTo>
                  <a:pt x="194734" y="372534"/>
                </a:lnTo>
                <a:lnTo>
                  <a:pt x="194734" y="372534"/>
                </a:lnTo>
                <a:lnTo>
                  <a:pt x="194734" y="372534"/>
                </a:lnTo>
                <a:lnTo>
                  <a:pt x="194734" y="3725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710267" y="1185333"/>
            <a:ext cx="169334" cy="533401"/>
          </a:xfrm>
          <a:custGeom>
            <a:avLst/>
            <a:gdLst/>
            <a:ahLst/>
            <a:cxnLst/>
            <a:rect l="0" t="0" r="0" b="0"/>
            <a:pathLst>
              <a:path w="169334" h="533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16933" y="8467"/>
                </a:lnTo>
                <a:lnTo>
                  <a:pt x="25400" y="16934"/>
                </a:lnTo>
                <a:lnTo>
                  <a:pt x="42333" y="25400"/>
                </a:lnTo>
                <a:lnTo>
                  <a:pt x="59266" y="42334"/>
                </a:lnTo>
                <a:lnTo>
                  <a:pt x="76200" y="67734"/>
                </a:lnTo>
                <a:lnTo>
                  <a:pt x="93133" y="101600"/>
                </a:lnTo>
                <a:lnTo>
                  <a:pt x="110066" y="127000"/>
                </a:lnTo>
                <a:lnTo>
                  <a:pt x="127000" y="169334"/>
                </a:lnTo>
                <a:lnTo>
                  <a:pt x="135466" y="203200"/>
                </a:lnTo>
                <a:lnTo>
                  <a:pt x="143933" y="245534"/>
                </a:lnTo>
                <a:lnTo>
                  <a:pt x="152400" y="279400"/>
                </a:lnTo>
                <a:lnTo>
                  <a:pt x="160866" y="321734"/>
                </a:lnTo>
                <a:lnTo>
                  <a:pt x="160866" y="355600"/>
                </a:lnTo>
                <a:lnTo>
                  <a:pt x="169333" y="389467"/>
                </a:lnTo>
                <a:lnTo>
                  <a:pt x="169333" y="423334"/>
                </a:lnTo>
                <a:lnTo>
                  <a:pt x="160866" y="448734"/>
                </a:lnTo>
                <a:lnTo>
                  <a:pt x="160866" y="474134"/>
                </a:lnTo>
                <a:lnTo>
                  <a:pt x="160866" y="499534"/>
                </a:lnTo>
                <a:lnTo>
                  <a:pt x="152400" y="516467"/>
                </a:lnTo>
                <a:lnTo>
                  <a:pt x="152400" y="524934"/>
                </a:lnTo>
                <a:lnTo>
                  <a:pt x="143933" y="533400"/>
                </a:lnTo>
                <a:lnTo>
                  <a:pt x="135466" y="533400"/>
                </a:lnTo>
                <a:lnTo>
                  <a:pt x="135466" y="533400"/>
                </a:lnTo>
                <a:lnTo>
                  <a:pt x="127000" y="533400"/>
                </a:lnTo>
                <a:lnTo>
                  <a:pt x="127000" y="533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845733" y="1126067"/>
            <a:ext cx="143935" cy="194734"/>
          </a:xfrm>
          <a:custGeom>
            <a:avLst/>
            <a:gdLst/>
            <a:ahLst/>
            <a:cxnLst/>
            <a:rect l="0" t="0" r="0" b="0"/>
            <a:pathLst>
              <a:path w="143935" h="194734">
                <a:moveTo>
                  <a:pt x="8467" y="16933"/>
                </a:moveTo>
                <a:lnTo>
                  <a:pt x="8467" y="8466"/>
                </a:lnTo>
                <a:lnTo>
                  <a:pt x="8467" y="8466"/>
                </a:lnTo>
                <a:lnTo>
                  <a:pt x="16934" y="8466"/>
                </a:lnTo>
                <a:lnTo>
                  <a:pt x="16934" y="0"/>
                </a:lnTo>
                <a:lnTo>
                  <a:pt x="16934" y="0"/>
                </a:lnTo>
                <a:lnTo>
                  <a:pt x="25400" y="0"/>
                </a:lnTo>
                <a:lnTo>
                  <a:pt x="33867" y="0"/>
                </a:lnTo>
                <a:lnTo>
                  <a:pt x="42334" y="0"/>
                </a:lnTo>
                <a:lnTo>
                  <a:pt x="50800" y="0"/>
                </a:lnTo>
                <a:lnTo>
                  <a:pt x="59267" y="8466"/>
                </a:lnTo>
                <a:lnTo>
                  <a:pt x="67734" y="16933"/>
                </a:lnTo>
                <a:lnTo>
                  <a:pt x="84667" y="33866"/>
                </a:lnTo>
                <a:lnTo>
                  <a:pt x="84667" y="50800"/>
                </a:lnTo>
                <a:lnTo>
                  <a:pt x="93134" y="76200"/>
                </a:lnTo>
                <a:lnTo>
                  <a:pt x="93134" y="93133"/>
                </a:lnTo>
                <a:lnTo>
                  <a:pt x="101600" y="118533"/>
                </a:lnTo>
                <a:lnTo>
                  <a:pt x="101600" y="135466"/>
                </a:lnTo>
                <a:lnTo>
                  <a:pt x="93134" y="152400"/>
                </a:lnTo>
                <a:lnTo>
                  <a:pt x="84667" y="169333"/>
                </a:lnTo>
                <a:lnTo>
                  <a:pt x="84667" y="177800"/>
                </a:lnTo>
                <a:lnTo>
                  <a:pt x="76200" y="177800"/>
                </a:lnTo>
                <a:lnTo>
                  <a:pt x="67734" y="186266"/>
                </a:lnTo>
                <a:lnTo>
                  <a:pt x="59267" y="194733"/>
                </a:lnTo>
                <a:lnTo>
                  <a:pt x="42334" y="194733"/>
                </a:lnTo>
                <a:lnTo>
                  <a:pt x="33867" y="194733"/>
                </a:lnTo>
                <a:lnTo>
                  <a:pt x="25400" y="186266"/>
                </a:lnTo>
                <a:lnTo>
                  <a:pt x="16934" y="177800"/>
                </a:lnTo>
                <a:lnTo>
                  <a:pt x="8467" y="169333"/>
                </a:lnTo>
                <a:lnTo>
                  <a:pt x="0" y="160866"/>
                </a:lnTo>
                <a:lnTo>
                  <a:pt x="0" y="152400"/>
                </a:lnTo>
                <a:lnTo>
                  <a:pt x="0" y="135466"/>
                </a:lnTo>
                <a:lnTo>
                  <a:pt x="8467" y="127000"/>
                </a:lnTo>
                <a:lnTo>
                  <a:pt x="8467" y="127000"/>
                </a:lnTo>
                <a:lnTo>
                  <a:pt x="16934" y="118533"/>
                </a:lnTo>
                <a:lnTo>
                  <a:pt x="25400" y="118533"/>
                </a:lnTo>
                <a:lnTo>
                  <a:pt x="42334" y="110066"/>
                </a:lnTo>
                <a:lnTo>
                  <a:pt x="59267" y="110066"/>
                </a:lnTo>
                <a:lnTo>
                  <a:pt x="67734" y="110066"/>
                </a:lnTo>
                <a:lnTo>
                  <a:pt x="84667" y="118533"/>
                </a:lnTo>
                <a:lnTo>
                  <a:pt x="101600" y="118533"/>
                </a:lnTo>
                <a:lnTo>
                  <a:pt x="110067" y="118533"/>
                </a:lnTo>
                <a:lnTo>
                  <a:pt x="127000" y="127000"/>
                </a:lnTo>
                <a:lnTo>
                  <a:pt x="135467" y="127000"/>
                </a:lnTo>
                <a:lnTo>
                  <a:pt x="135467" y="135466"/>
                </a:lnTo>
                <a:lnTo>
                  <a:pt x="143934" y="135466"/>
                </a:lnTo>
                <a:lnTo>
                  <a:pt x="143934" y="135466"/>
                </a:lnTo>
                <a:lnTo>
                  <a:pt x="143934" y="135466"/>
                </a:lnTo>
                <a:lnTo>
                  <a:pt x="143934" y="135466"/>
                </a:lnTo>
                <a:lnTo>
                  <a:pt x="143934" y="135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838200" y="1794933"/>
            <a:ext cx="1049868" cy="50801"/>
          </a:xfrm>
          <a:custGeom>
            <a:avLst/>
            <a:gdLst/>
            <a:ahLst/>
            <a:cxnLst/>
            <a:rect l="0" t="0" r="0" b="0"/>
            <a:pathLst>
              <a:path w="1049868" h="50801">
                <a:moveTo>
                  <a:pt x="0" y="50800"/>
                </a:moveTo>
                <a:lnTo>
                  <a:pt x="0" y="50800"/>
                </a:lnTo>
                <a:lnTo>
                  <a:pt x="0" y="42334"/>
                </a:lnTo>
                <a:lnTo>
                  <a:pt x="0" y="42334"/>
                </a:lnTo>
                <a:lnTo>
                  <a:pt x="0" y="42334"/>
                </a:lnTo>
                <a:lnTo>
                  <a:pt x="0" y="42334"/>
                </a:lnTo>
                <a:lnTo>
                  <a:pt x="8467" y="42334"/>
                </a:lnTo>
                <a:lnTo>
                  <a:pt x="16933" y="42334"/>
                </a:lnTo>
                <a:lnTo>
                  <a:pt x="25400" y="42334"/>
                </a:lnTo>
                <a:lnTo>
                  <a:pt x="42333" y="42334"/>
                </a:lnTo>
                <a:lnTo>
                  <a:pt x="59267" y="42334"/>
                </a:lnTo>
                <a:lnTo>
                  <a:pt x="76200" y="42334"/>
                </a:lnTo>
                <a:lnTo>
                  <a:pt x="93133" y="42334"/>
                </a:lnTo>
                <a:lnTo>
                  <a:pt x="118533" y="42334"/>
                </a:lnTo>
                <a:lnTo>
                  <a:pt x="143933" y="33867"/>
                </a:lnTo>
                <a:lnTo>
                  <a:pt x="169333" y="33867"/>
                </a:lnTo>
                <a:lnTo>
                  <a:pt x="194733" y="33867"/>
                </a:lnTo>
                <a:lnTo>
                  <a:pt x="220133" y="33867"/>
                </a:lnTo>
                <a:lnTo>
                  <a:pt x="254000" y="25400"/>
                </a:lnTo>
                <a:lnTo>
                  <a:pt x="279400" y="25400"/>
                </a:lnTo>
                <a:lnTo>
                  <a:pt x="321733" y="25400"/>
                </a:lnTo>
                <a:lnTo>
                  <a:pt x="347133" y="25400"/>
                </a:lnTo>
                <a:lnTo>
                  <a:pt x="389467" y="25400"/>
                </a:lnTo>
                <a:lnTo>
                  <a:pt x="431800" y="16934"/>
                </a:lnTo>
                <a:lnTo>
                  <a:pt x="465667" y="16934"/>
                </a:lnTo>
                <a:lnTo>
                  <a:pt x="499533" y="16934"/>
                </a:lnTo>
                <a:lnTo>
                  <a:pt x="541867" y="16934"/>
                </a:lnTo>
                <a:lnTo>
                  <a:pt x="584200" y="16934"/>
                </a:lnTo>
                <a:lnTo>
                  <a:pt x="618067" y="16934"/>
                </a:lnTo>
                <a:lnTo>
                  <a:pt x="660400" y="16934"/>
                </a:lnTo>
                <a:lnTo>
                  <a:pt x="694267" y="8467"/>
                </a:lnTo>
                <a:lnTo>
                  <a:pt x="728133" y="8467"/>
                </a:lnTo>
                <a:lnTo>
                  <a:pt x="770467" y="8467"/>
                </a:lnTo>
                <a:lnTo>
                  <a:pt x="804333" y="8467"/>
                </a:lnTo>
                <a:lnTo>
                  <a:pt x="838200" y="8467"/>
                </a:lnTo>
                <a:lnTo>
                  <a:pt x="880533" y="8467"/>
                </a:lnTo>
                <a:lnTo>
                  <a:pt x="914400" y="0"/>
                </a:lnTo>
                <a:lnTo>
                  <a:pt x="939800" y="0"/>
                </a:lnTo>
                <a:lnTo>
                  <a:pt x="973667" y="0"/>
                </a:lnTo>
                <a:lnTo>
                  <a:pt x="999067" y="0"/>
                </a:lnTo>
                <a:lnTo>
                  <a:pt x="1024467" y="0"/>
                </a:lnTo>
                <a:lnTo>
                  <a:pt x="1024467" y="0"/>
                </a:lnTo>
                <a:lnTo>
                  <a:pt x="1049867" y="0"/>
                </a:lnTo>
                <a:lnTo>
                  <a:pt x="10498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209800" y="1701800"/>
            <a:ext cx="16934" cy="203201"/>
          </a:xfrm>
          <a:custGeom>
            <a:avLst/>
            <a:gdLst/>
            <a:ahLst/>
            <a:cxnLst/>
            <a:rect l="0" t="0" r="0" b="0"/>
            <a:pathLst>
              <a:path w="16934" h="203201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16933" y="42333"/>
                </a:lnTo>
                <a:lnTo>
                  <a:pt x="16933" y="59267"/>
                </a:lnTo>
                <a:lnTo>
                  <a:pt x="16933" y="84667"/>
                </a:lnTo>
                <a:lnTo>
                  <a:pt x="16933" y="101600"/>
                </a:lnTo>
                <a:lnTo>
                  <a:pt x="16933" y="118533"/>
                </a:lnTo>
                <a:lnTo>
                  <a:pt x="8467" y="143933"/>
                </a:lnTo>
                <a:lnTo>
                  <a:pt x="8467" y="160867"/>
                </a:lnTo>
                <a:lnTo>
                  <a:pt x="8467" y="169333"/>
                </a:lnTo>
                <a:lnTo>
                  <a:pt x="0" y="186267"/>
                </a:lnTo>
                <a:lnTo>
                  <a:pt x="0" y="194733"/>
                </a:lnTo>
                <a:lnTo>
                  <a:pt x="0" y="194733"/>
                </a:lnTo>
                <a:lnTo>
                  <a:pt x="0" y="203200"/>
                </a:lnTo>
                <a:lnTo>
                  <a:pt x="0" y="203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099733" y="1828800"/>
            <a:ext cx="177801" cy="8468"/>
          </a:xfrm>
          <a:custGeom>
            <a:avLst/>
            <a:gdLst/>
            <a:ahLst/>
            <a:cxnLst/>
            <a:rect l="0" t="0" r="0" b="0"/>
            <a:pathLst>
              <a:path w="177801" h="8468">
                <a:moveTo>
                  <a:pt x="0" y="8467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25400" y="0"/>
                </a:lnTo>
                <a:lnTo>
                  <a:pt x="33867" y="0"/>
                </a:lnTo>
                <a:lnTo>
                  <a:pt x="50800" y="0"/>
                </a:lnTo>
                <a:lnTo>
                  <a:pt x="67734" y="0"/>
                </a:lnTo>
                <a:lnTo>
                  <a:pt x="93134" y="0"/>
                </a:lnTo>
                <a:lnTo>
                  <a:pt x="110067" y="0"/>
                </a:lnTo>
                <a:lnTo>
                  <a:pt x="135467" y="0"/>
                </a:lnTo>
                <a:lnTo>
                  <a:pt x="160867" y="0"/>
                </a:lnTo>
                <a:lnTo>
                  <a:pt x="160867" y="0"/>
                </a:lnTo>
                <a:lnTo>
                  <a:pt x="177800" y="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387600" y="1244600"/>
            <a:ext cx="203201" cy="381001"/>
          </a:xfrm>
          <a:custGeom>
            <a:avLst/>
            <a:gdLst/>
            <a:ahLst/>
            <a:cxnLst/>
            <a:rect l="0" t="0" r="0" b="0"/>
            <a:pathLst>
              <a:path w="203201" h="381001">
                <a:moveTo>
                  <a:pt x="203200" y="0"/>
                </a:moveTo>
                <a:lnTo>
                  <a:pt x="194733" y="0"/>
                </a:lnTo>
                <a:lnTo>
                  <a:pt x="194733" y="0"/>
                </a:lnTo>
                <a:lnTo>
                  <a:pt x="177800" y="0"/>
                </a:lnTo>
                <a:lnTo>
                  <a:pt x="169333" y="0"/>
                </a:lnTo>
                <a:lnTo>
                  <a:pt x="152400" y="8467"/>
                </a:lnTo>
                <a:lnTo>
                  <a:pt x="135467" y="16933"/>
                </a:lnTo>
                <a:lnTo>
                  <a:pt x="127000" y="25400"/>
                </a:lnTo>
                <a:lnTo>
                  <a:pt x="110067" y="42333"/>
                </a:lnTo>
                <a:lnTo>
                  <a:pt x="93133" y="59267"/>
                </a:lnTo>
                <a:lnTo>
                  <a:pt x="67733" y="76200"/>
                </a:lnTo>
                <a:lnTo>
                  <a:pt x="50800" y="101600"/>
                </a:lnTo>
                <a:lnTo>
                  <a:pt x="42333" y="118533"/>
                </a:lnTo>
                <a:lnTo>
                  <a:pt x="25400" y="143933"/>
                </a:lnTo>
                <a:lnTo>
                  <a:pt x="16933" y="160867"/>
                </a:lnTo>
                <a:lnTo>
                  <a:pt x="8467" y="186267"/>
                </a:lnTo>
                <a:lnTo>
                  <a:pt x="8467" y="211667"/>
                </a:lnTo>
                <a:lnTo>
                  <a:pt x="0" y="228600"/>
                </a:lnTo>
                <a:lnTo>
                  <a:pt x="0" y="254000"/>
                </a:lnTo>
                <a:lnTo>
                  <a:pt x="8467" y="270933"/>
                </a:lnTo>
                <a:lnTo>
                  <a:pt x="16933" y="296333"/>
                </a:lnTo>
                <a:lnTo>
                  <a:pt x="25400" y="313267"/>
                </a:lnTo>
                <a:lnTo>
                  <a:pt x="42333" y="330200"/>
                </a:lnTo>
                <a:lnTo>
                  <a:pt x="59267" y="347133"/>
                </a:lnTo>
                <a:lnTo>
                  <a:pt x="76200" y="355600"/>
                </a:lnTo>
                <a:lnTo>
                  <a:pt x="93133" y="372533"/>
                </a:lnTo>
                <a:lnTo>
                  <a:pt x="101600" y="381000"/>
                </a:lnTo>
                <a:lnTo>
                  <a:pt x="101600" y="381000"/>
                </a:lnTo>
                <a:lnTo>
                  <a:pt x="118533" y="381000"/>
                </a:lnTo>
                <a:lnTo>
                  <a:pt x="118533" y="381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565400" y="1388533"/>
            <a:ext cx="186268" cy="372535"/>
          </a:xfrm>
          <a:custGeom>
            <a:avLst/>
            <a:gdLst/>
            <a:ahLst/>
            <a:cxnLst/>
            <a:rect l="0" t="0" r="0" b="0"/>
            <a:pathLst>
              <a:path w="186268" h="372535">
                <a:moveTo>
                  <a:pt x="0" y="25400"/>
                </a:moveTo>
                <a:lnTo>
                  <a:pt x="0" y="25400"/>
                </a:lnTo>
                <a:lnTo>
                  <a:pt x="0" y="16934"/>
                </a:lnTo>
                <a:lnTo>
                  <a:pt x="0" y="16934"/>
                </a:lnTo>
                <a:lnTo>
                  <a:pt x="0" y="8467"/>
                </a:lnTo>
                <a:lnTo>
                  <a:pt x="0" y="16934"/>
                </a:lnTo>
                <a:lnTo>
                  <a:pt x="0" y="16934"/>
                </a:lnTo>
                <a:lnTo>
                  <a:pt x="0" y="25400"/>
                </a:lnTo>
                <a:lnTo>
                  <a:pt x="0" y="33867"/>
                </a:lnTo>
                <a:lnTo>
                  <a:pt x="0" y="50800"/>
                </a:lnTo>
                <a:lnTo>
                  <a:pt x="0" y="67734"/>
                </a:lnTo>
                <a:lnTo>
                  <a:pt x="0" y="84667"/>
                </a:lnTo>
                <a:lnTo>
                  <a:pt x="0" y="101600"/>
                </a:lnTo>
                <a:lnTo>
                  <a:pt x="8467" y="118534"/>
                </a:lnTo>
                <a:lnTo>
                  <a:pt x="8467" y="135467"/>
                </a:lnTo>
                <a:lnTo>
                  <a:pt x="16933" y="152400"/>
                </a:lnTo>
                <a:lnTo>
                  <a:pt x="33867" y="160867"/>
                </a:lnTo>
                <a:lnTo>
                  <a:pt x="50800" y="169334"/>
                </a:lnTo>
                <a:lnTo>
                  <a:pt x="59267" y="177800"/>
                </a:lnTo>
                <a:lnTo>
                  <a:pt x="76200" y="177800"/>
                </a:lnTo>
                <a:lnTo>
                  <a:pt x="93133" y="177800"/>
                </a:lnTo>
                <a:lnTo>
                  <a:pt x="110067" y="177800"/>
                </a:lnTo>
                <a:lnTo>
                  <a:pt x="118533" y="169334"/>
                </a:lnTo>
                <a:lnTo>
                  <a:pt x="127000" y="152400"/>
                </a:lnTo>
                <a:lnTo>
                  <a:pt x="135467" y="135467"/>
                </a:lnTo>
                <a:lnTo>
                  <a:pt x="143933" y="118534"/>
                </a:lnTo>
                <a:lnTo>
                  <a:pt x="143933" y="93134"/>
                </a:lnTo>
                <a:lnTo>
                  <a:pt x="152400" y="67734"/>
                </a:lnTo>
                <a:lnTo>
                  <a:pt x="152400" y="50800"/>
                </a:lnTo>
                <a:lnTo>
                  <a:pt x="152400" y="33867"/>
                </a:lnTo>
                <a:lnTo>
                  <a:pt x="152400" y="16934"/>
                </a:lnTo>
                <a:lnTo>
                  <a:pt x="152400" y="8467"/>
                </a:lnTo>
                <a:lnTo>
                  <a:pt x="143933" y="8467"/>
                </a:lnTo>
                <a:lnTo>
                  <a:pt x="143933" y="0"/>
                </a:lnTo>
                <a:lnTo>
                  <a:pt x="143933" y="0"/>
                </a:lnTo>
                <a:lnTo>
                  <a:pt x="143933" y="0"/>
                </a:lnTo>
                <a:lnTo>
                  <a:pt x="143933" y="0"/>
                </a:lnTo>
                <a:lnTo>
                  <a:pt x="143933" y="8467"/>
                </a:lnTo>
                <a:lnTo>
                  <a:pt x="143933" y="8467"/>
                </a:lnTo>
                <a:lnTo>
                  <a:pt x="143933" y="25400"/>
                </a:lnTo>
                <a:lnTo>
                  <a:pt x="143933" y="33867"/>
                </a:lnTo>
                <a:lnTo>
                  <a:pt x="152400" y="50800"/>
                </a:lnTo>
                <a:lnTo>
                  <a:pt x="152400" y="67734"/>
                </a:lnTo>
                <a:lnTo>
                  <a:pt x="160867" y="93134"/>
                </a:lnTo>
                <a:lnTo>
                  <a:pt x="160867" y="118534"/>
                </a:lnTo>
                <a:lnTo>
                  <a:pt x="169333" y="135467"/>
                </a:lnTo>
                <a:lnTo>
                  <a:pt x="177800" y="160867"/>
                </a:lnTo>
                <a:lnTo>
                  <a:pt x="177800" y="186267"/>
                </a:lnTo>
                <a:lnTo>
                  <a:pt x="186267" y="211667"/>
                </a:lnTo>
                <a:lnTo>
                  <a:pt x="186267" y="237067"/>
                </a:lnTo>
                <a:lnTo>
                  <a:pt x="186267" y="262467"/>
                </a:lnTo>
                <a:lnTo>
                  <a:pt x="186267" y="279400"/>
                </a:lnTo>
                <a:lnTo>
                  <a:pt x="186267" y="296334"/>
                </a:lnTo>
                <a:lnTo>
                  <a:pt x="177800" y="313267"/>
                </a:lnTo>
                <a:lnTo>
                  <a:pt x="169333" y="330200"/>
                </a:lnTo>
                <a:lnTo>
                  <a:pt x="152400" y="338667"/>
                </a:lnTo>
                <a:lnTo>
                  <a:pt x="135467" y="355600"/>
                </a:lnTo>
                <a:lnTo>
                  <a:pt x="118533" y="364067"/>
                </a:lnTo>
                <a:lnTo>
                  <a:pt x="93133" y="364067"/>
                </a:lnTo>
                <a:lnTo>
                  <a:pt x="76200" y="372534"/>
                </a:lnTo>
                <a:lnTo>
                  <a:pt x="59267" y="372534"/>
                </a:lnTo>
                <a:lnTo>
                  <a:pt x="33867" y="372534"/>
                </a:lnTo>
                <a:lnTo>
                  <a:pt x="25400" y="364067"/>
                </a:lnTo>
                <a:lnTo>
                  <a:pt x="16933" y="364067"/>
                </a:lnTo>
                <a:lnTo>
                  <a:pt x="16933" y="347134"/>
                </a:lnTo>
                <a:lnTo>
                  <a:pt x="8467" y="338667"/>
                </a:lnTo>
                <a:lnTo>
                  <a:pt x="8467" y="338667"/>
                </a:lnTo>
                <a:lnTo>
                  <a:pt x="16933" y="321734"/>
                </a:lnTo>
                <a:lnTo>
                  <a:pt x="16933" y="321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836333" y="1464733"/>
            <a:ext cx="160868" cy="8468"/>
          </a:xfrm>
          <a:custGeom>
            <a:avLst/>
            <a:gdLst/>
            <a:ahLst/>
            <a:cxnLst/>
            <a:rect l="0" t="0" r="0" b="0"/>
            <a:pathLst>
              <a:path w="160868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8467" y="0"/>
                </a:lnTo>
                <a:lnTo>
                  <a:pt x="16934" y="0"/>
                </a:lnTo>
                <a:lnTo>
                  <a:pt x="25400" y="0"/>
                </a:lnTo>
                <a:lnTo>
                  <a:pt x="42334" y="0"/>
                </a:lnTo>
                <a:lnTo>
                  <a:pt x="59267" y="0"/>
                </a:lnTo>
                <a:lnTo>
                  <a:pt x="76200" y="0"/>
                </a:lnTo>
                <a:lnTo>
                  <a:pt x="101600" y="0"/>
                </a:lnTo>
                <a:lnTo>
                  <a:pt x="118534" y="0"/>
                </a:lnTo>
                <a:lnTo>
                  <a:pt x="135467" y="0"/>
                </a:lnTo>
                <a:lnTo>
                  <a:pt x="143934" y="8467"/>
                </a:lnTo>
                <a:lnTo>
                  <a:pt x="152400" y="0"/>
                </a:lnTo>
                <a:lnTo>
                  <a:pt x="152400" y="0"/>
                </a:lnTo>
                <a:lnTo>
                  <a:pt x="160867" y="0"/>
                </a:lnTo>
                <a:lnTo>
                  <a:pt x="1608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022600" y="1320800"/>
            <a:ext cx="33868" cy="245534"/>
          </a:xfrm>
          <a:custGeom>
            <a:avLst/>
            <a:gdLst/>
            <a:ahLst/>
            <a:cxnLst/>
            <a:rect l="0" t="0" r="0" b="0"/>
            <a:pathLst>
              <a:path w="33868" h="245534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8467"/>
                </a:lnTo>
                <a:lnTo>
                  <a:pt x="25400" y="16933"/>
                </a:lnTo>
                <a:lnTo>
                  <a:pt x="25400" y="33867"/>
                </a:lnTo>
                <a:lnTo>
                  <a:pt x="25400" y="50800"/>
                </a:lnTo>
                <a:lnTo>
                  <a:pt x="25400" y="76200"/>
                </a:lnTo>
                <a:lnTo>
                  <a:pt x="25400" y="101600"/>
                </a:lnTo>
                <a:lnTo>
                  <a:pt x="25400" y="127000"/>
                </a:lnTo>
                <a:lnTo>
                  <a:pt x="25400" y="152400"/>
                </a:lnTo>
                <a:lnTo>
                  <a:pt x="25400" y="186267"/>
                </a:lnTo>
                <a:lnTo>
                  <a:pt x="25400" y="203200"/>
                </a:lnTo>
                <a:lnTo>
                  <a:pt x="33867" y="220133"/>
                </a:lnTo>
                <a:lnTo>
                  <a:pt x="33867" y="237067"/>
                </a:lnTo>
                <a:lnTo>
                  <a:pt x="33867" y="245533"/>
                </a:lnTo>
                <a:lnTo>
                  <a:pt x="33867" y="245533"/>
                </a:lnTo>
                <a:lnTo>
                  <a:pt x="33867" y="245533"/>
                </a:lnTo>
                <a:lnTo>
                  <a:pt x="33867" y="245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022600" y="1354667"/>
            <a:ext cx="177801" cy="228601"/>
          </a:xfrm>
          <a:custGeom>
            <a:avLst/>
            <a:gdLst/>
            <a:ahLst/>
            <a:cxnLst/>
            <a:rect l="0" t="0" r="0" b="0"/>
            <a:pathLst>
              <a:path w="177801" h="228601">
                <a:moveTo>
                  <a:pt x="143933" y="0"/>
                </a:moveTo>
                <a:lnTo>
                  <a:pt x="143933" y="0"/>
                </a:lnTo>
                <a:lnTo>
                  <a:pt x="143933" y="0"/>
                </a:lnTo>
                <a:lnTo>
                  <a:pt x="143933" y="0"/>
                </a:lnTo>
                <a:lnTo>
                  <a:pt x="152400" y="0"/>
                </a:lnTo>
                <a:lnTo>
                  <a:pt x="143933" y="0"/>
                </a:lnTo>
                <a:lnTo>
                  <a:pt x="143933" y="0"/>
                </a:lnTo>
                <a:lnTo>
                  <a:pt x="127000" y="8466"/>
                </a:lnTo>
                <a:lnTo>
                  <a:pt x="110067" y="16933"/>
                </a:lnTo>
                <a:lnTo>
                  <a:pt x="84667" y="25400"/>
                </a:lnTo>
                <a:lnTo>
                  <a:pt x="59267" y="42333"/>
                </a:lnTo>
                <a:lnTo>
                  <a:pt x="33867" y="50800"/>
                </a:lnTo>
                <a:lnTo>
                  <a:pt x="16933" y="67733"/>
                </a:lnTo>
                <a:lnTo>
                  <a:pt x="8467" y="76200"/>
                </a:lnTo>
                <a:lnTo>
                  <a:pt x="0" y="84666"/>
                </a:lnTo>
                <a:lnTo>
                  <a:pt x="0" y="93133"/>
                </a:lnTo>
                <a:lnTo>
                  <a:pt x="8467" y="101600"/>
                </a:lnTo>
                <a:lnTo>
                  <a:pt x="8467" y="110066"/>
                </a:lnTo>
                <a:lnTo>
                  <a:pt x="25400" y="118533"/>
                </a:lnTo>
                <a:lnTo>
                  <a:pt x="42333" y="135466"/>
                </a:lnTo>
                <a:lnTo>
                  <a:pt x="67733" y="143933"/>
                </a:lnTo>
                <a:lnTo>
                  <a:pt x="84667" y="160866"/>
                </a:lnTo>
                <a:lnTo>
                  <a:pt x="101600" y="169333"/>
                </a:lnTo>
                <a:lnTo>
                  <a:pt x="118533" y="177800"/>
                </a:lnTo>
                <a:lnTo>
                  <a:pt x="135467" y="194733"/>
                </a:lnTo>
                <a:lnTo>
                  <a:pt x="152400" y="203200"/>
                </a:lnTo>
                <a:lnTo>
                  <a:pt x="160867" y="211666"/>
                </a:lnTo>
                <a:lnTo>
                  <a:pt x="169333" y="220133"/>
                </a:lnTo>
                <a:lnTo>
                  <a:pt x="177800" y="228600"/>
                </a:lnTo>
                <a:lnTo>
                  <a:pt x="177800" y="228600"/>
                </a:lnTo>
                <a:lnTo>
                  <a:pt x="177800" y="228600"/>
                </a:lnTo>
                <a:lnTo>
                  <a:pt x="177800" y="228600"/>
                </a:lnTo>
                <a:lnTo>
                  <a:pt x="177800" y="220133"/>
                </a:lnTo>
                <a:lnTo>
                  <a:pt x="177800" y="220133"/>
                </a:lnTo>
                <a:lnTo>
                  <a:pt x="177800" y="211666"/>
                </a:lnTo>
                <a:lnTo>
                  <a:pt x="177800" y="2116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141133" y="1227667"/>
            <a:ext cx="160868" cy="406401"/>
          </a:xfrm>
          <a:custGeom>
            <a:avLst/>
            <a:gdLst/>
            <a:ahLst/>
            <a:cxnLst/>
            <a:rect l="0" t="0" r="0" b="0"/>
            <a:pathLst>
              <a:path w="160868" h="406401">
                <a:moveTo>
                  <a:pt x="0" y="8466"/>
                </a:moveTo>
                <a:lnTo>
                  <a:pt x="0" y="8466"/>
                </a:lnTo>
                <a:lnTo>
                  <a:pt x="8467" y="0"/>
                </a:lnTo>
                <a:lnTo>
                  <a:pt x="16934" y="0"/>
                </a:lnTo>
                <a:lnTo>
                  <a:pt x="25400" y="0"/>
                </a:lnTo>
                <a:lnTo>
                  <a:pt x="42334" y="0"/>
                </a:lnTo>
                <a:lnTo>
                  <a:pt x="59267" y="8466"/>
                </a:lnTo>
                <a:lnTo>
                  <a:pt x="76200" y="25400"/>
                </a:lnTo>
                <a:lnTo>
                  <a:pt x="93134" y="42333"/>
                </a:lnTo>
                <a:lnTo>
                  <a:pt x="110067" y="59266"/>
                </a:lnTo>
                <a:lnTo>
                  <a:pt x="127000" y="84666"/>
                </a:lnTo>
                <a:lnTo>
                  <a:pt x="143934" y="118533"/>
                </a:lnTo>
                <a:lnTo>
                  <a:pt x="152400" y="152400"/>
                </a:lnTo>
                <a:lnTo>
                  <a:pt x="160867" y="186266"/>
                </a:lnTo>
                <a:lnTo>
                  <a:pt x="160867" y="211666"/>
                </a:lnTo>
                <a:lnTo>
                  <a:pt x="160867" y="245533"/>
                </a:lnTo>
                <a:lnTo>
                  <a:pt x="152400" y="270933"/>
                </a:lnTo>
                <a:lnTo>
                  <a:pt x="152400" y="296333"/>
                </a:lnTo>
                <a:lnTo>
                  <a:pt x="143934" y="321733"/>
                </a:lnTo>
                <a:lnTo>
                  <a:pt x="143934" y="338666"/>
                </a:lnTo>
                <a:lnTo>
                  <a:pt x="135467" y="364066"/>
                </a:lnTo>
                <a:lnTo>
                  <a:pt x="127000" y="381000"/>
                </a:lnTo>
                <a:lnTo>
                  <a:pt x="127000" y="397933"/>
                </a:lnTo>
                <a:lnTo>
                  <a:pt x="118534" y="406400"/>
                </a:lnTo>
                <a:lnTo>
                  <a:pt x="110067" y="406400"/>
                </a:lnTo>
                <a:lnTo>
                  <a:pt x="110067" y="406400"/>
                </a:lnTo>
                <a:lnTo>
                  <a:pt x="110067" y="406400"/>
                </a:lnTo>
                <a:lnTo>
                  <a:pt x="110067" y="406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302000" y="1159933"/>
            <a:ext cx="186268" cy="160868"/>
          </a:xfrm>
          <a:custGeom>
            <a:avLst/>
            <a:gdLst/>
            <a:ahLst/>
            <a:cxnLst/>
            <a:rect l="0" t="0" r="0" b="0"/>
            <a:pathLst>
              <a:path w="186268" h="160868">
                <a:moveTo>
                  <a:pt x="0" y="16934"/>
                </a:moveTo>
                <a:lnTo>
                  <a:pt x="0" y="16934"/>
                </a:lnTo>
                <a:lnTo>
                  <a:pt x="0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0"/>
                </a:lnTo>
                <a:lnTo>
                  <a:pt x="42333" y="0"/>
                </a:lnTo>
                <a:lnTo>
                  <a:pt x="50800" y="8467"/>
                </a:lnTo>
                <a:lnTo>
                  <a:pt x="67733" y="8467"/>
                </a:lnTo>
                <a:lnTo>
                  <a:pt x="76200" y="16934"/>
                </a:lnTo>
                <a:lnTo>
                  <a:pt x="84667" y="25400"/>
                </a:lnTo>
                <a:lnTo>
                  <a:pt x="101600" y="25400"/>
                </a:lnTo>
                <a:lnTo>
                  <a:pt x="101600" y="42334"/>
                </a:lnTo>
                <a:lnTo>
                  <a:pt x="101600" y="50800"/>
                </a:lnTo>
                <a:lnTo>
                  <a:pt x="101600" y="59267"/>
                </a:lnTo>
                <a:lnTo>
                  <a:pt x="93133" y="67734"/>
                </a:lnTo>
                <a:lnTo>
                  <a:pt x="93133" y="84667"/>
                </a:lnTo>
                <a:lnTo>
                  <a:pt x="84667" y="93134"/>
                </a:lnTo>
                <a:lnTo>
                  <a:pt x="76200" y="101600"/>
                </a:lnTo>
                <a:lnTo>
                  <a:pt x="67733" y="110067"/>
                </a:lnTo>
                <a:lnTo>
                  <a:pt x="59267" y="110067"/>
                </a:lnTo>
                <a:lnTo>
                  <a:pt x="50800" y="118534"/>
                </a:lnTo>
                <a:lnTo>
                  <a:pt x="50800" y="127000"/>
                </a:lnTo>
                <a:lnTo>
                  <a:pt x="59267" y="135467"/>
                </a:lnTo>
                <a:lnTo>
                  <a:pt x="67733" y="135467"/>
                </a:lnTo>
                <a:lnTo>
                  <a:pt x="84667" y="143934"/>
                </a:lnTo>
                <a:lnTo>
                  <a:pt x="93133" y="152400"/>
                </a:lnTo>
                <a:lnTo>
                  <a:pt x="110067" y="152400"/>
                </a:lnTo>
                <a:lnTo>
                  <a:pt x="135467" y="152400"/>
                </a:lnTo>
                <a:lnTo>
                  <a:pt x="143933" y="160867"/>
                </a:lnTo>
                <a:lnTo>
                  <a:pt x="160867" y="160867"/>
                </a:lnTo>
                <a:lnTo>
                  <a:pt x="169333" y="152400"/>
                </a:lnTo>
                <a:lnTo>
                  <a:pt x="177800" y="152400"/>
                </a:lnTo>
                <a:lnTo>
                  <a:pt x="186267" y="152400"/>
                </a:lnTo>
                <a:lnTo>
                  <a:pt x="186267" y="152400"/>
                </a:lnTo>
                <a:lnTo>
                  <a:pt x="186267" y="152400"/>
                </a:lnTo>
                <a:lnTo>
                  <a:pt x="186267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548467" y="1718733"/>
            <a:ext cx="745067" cy="42335"/>
          </a:xfrm>
          <a:custGeom>
            <a:avLst/>
            <a:gdLst/>
            <a:ahLst/>
            <a:cxnLst/>
            <a:rect l="0" t="0" r="0" b="0"/>
            <a:pathLst>
              <a:path w="745067" h="42335">
                <a:moveTo>
                  <a:pt x="745066" y="16934"/>
                </a:moveTo>
                <a:lnTo>
                  <a:pt x="745066" y="16934"/>
                </a:lnTo>
                <a:lnTo>
                  <a:pt x="736600" y="8467"/>
                </a:lnTo>
                <a:lnTo>
                  <a:pt x="736600" y="8467"/>
                </a:lnTo>
                <a:lnTo>
                  <a:pt x="728133" y="8467"/>
                </a:lnTo>
                <a:lnTo>
                  <a:pt x="719666" y="0"/>
                </a:lnTo>
                <a:lnTo>
                  <a:pt x="694266" y="0"/>
                </a:lnTo>
                <a:lnTo>
                  <a:pt x="677333" y="0"/>
                </a:lnTo>
                <a:lnTo>
                  <a:pt x="651933" y="0"/>
                </a:lnTo>
                <a:lnTo>
                  <a:pt x="626533" y="0"/>
                </a:lnTo>
                <a:lnTo>
                  <a:pt x="601133" y="8467"/>
                </a:lnTo>
                <a:lnTo>
                  <a:pt x="567266" y="8467"/>
                </a:lnTo>
                <a:lnTo>
                  <a:pt x="533400" y="8467"/>
                </a:lnTo>
                <a:lnTo>
                  <a:pt x="499533" y="8467"/>
                </a:lnTo>
                <a:lnTo>
                  <a:pt x="465666" y="16934"/>
                </a:lnTo>
                <a:lnTo>
                  <a:pt x="423333" y="16934"/>
                </a:lnTo>
                <a:lnTo>
                  <a:pt x="389466" y="16934"/>
                </a:lnTo>
                <a:lnTo>
                  <a:pt x="347133" y="16934"/>
                </a:lnTo>
                <a:lnTo>
                  <a:pt x="304800" y="16934"/>
                </a:lnTo>
                <a:lnTo>
                  <a:pt x="270933" y="16934"/>
                </a:lnTo>
                <a:lnTo>
                  <a:pt x="237066" y="16934"/>
                </a:lnTo>
                <a:lnTo>
                  <a:pt x="194733" y="16934"/>
                </a:lnTo>
                <a:lnTo>
                  <a:pt x="160866" y="16934"/>
                </a:lnTo>
                <a:lnTo>
                  <a:pt x="127000" y="25400"/>
                </a:lnTo>
                <a:lnTo>
                  <a:pt x="101600" y="25400"/>
                </a:lnTo>
                <a:lnTo>
                  <a:pt x="76200" y="25400"/>
                </a:lnTo>
                <a:lnTo>
                  <a:pt x="50800" y="25400"/>
                </a:lnTo>
                <a:lnTo>
                  <a:pt x="33866" y="33867"/>
                </a:lnTo>
                <a:lnTo>
                  <a:pt x="25400" y="33867"/>
                </a:lnTo>
                <a:lnTo>
                  <a:pt x="16933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42334"/>
                </a:lnTo>
                <a:lnTo>
                  <a:pt x="0" y="423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404533" y="1735667"/>
            <a:ext cx="347135" cy="16934"/>
          </a:xfrm>
          <a:custGeom>
            <a:avLst/>
            <a:gdLst/>
            <a:ahLst/>
            <a:cxnLst/>
            <a:rect l="0" t="0" r="0" b="0"/>
            <a:pathLst>
              <a:path w="347135" h="16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8466"/>
                </a:lnTo>
                <a:lnTo>
                  <a:pt x="25400" y="8466"/>
                </a:lnTo>
                <a:lnTo>
                  <a:pt x="33867" y="8466"/>
                </a:lnTo>
                <a:lnTo>
                  <a:pt x="50800" y="0"/>
                </a:lnTo>
                <a:lnTo>
                  <a:pt x="67734" y="0"/>
                </a:lnTo>
                <a:lnTo>
                  <a:pt x="84667" y="0"/>
                </a:lnTo>
                <a:lnTo>
                  <a:pt x="110067" y="0"/>
                </a:lnTo>
                <a:lnTo>
                  <a:pt x="135467" y="0"/>
                </a:lnTo>
                <a:lnTo>
                  <a:pt x="160867" y="0"/>
                </a:lnTo>
                <a:lnTo>
                  <a:pt x="186267" y="0"/>
                </a:lnTo>
                <a:lnTo>
                  <a:pt x="211667" y="0"/>
                </a:lnTo>
                <a:lnTo>
                  <a:pt x="237067" y="0"/>
                </a:lnTo>
                <a:lnTo>
                  <a:pt x="262467" y="0"/>
                </a:lnTo>
                <a:lnTo>
                  <a:pt x="296334" y="0"/>
                </a:lnTo>
                <a:lnTo>
                  <a:pt x="321734" y="0"/>
                </a:lnTo>
                <a:lnTo>
                  <a:pt x="321734" y="0"/>
                </a:lnTo>
                <a:lnTo>
                  <a:pt x="347134" y="0"/>
                </a:lnTo>
                <a:lnTo>
                  <a:pt x="34713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403600" y="1718733"/>
            <a:ext cx="127001" cy="16935"/>
          </a:xfrm>
          <a:custGeom>
            <a:avLst/>
            <a:gdLst/>
            <a:ahLst/>
            <a:cxnLst/>
            <a:rect l="0" t="0" r="0" b="0"/>
            <a:pathLst>
              <a:path w="127001" h="16935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8467" y="16934"/>
                </a:lnTo>
                <a:lnTo>
                  <a:pt x="8467" y="16934"/>
                </a:lnTo>
                <a:lnTo>
                  <a:pt x="16933" y="16934"/>
                </a:lnTo>
                <a:lnTo>
                  <a:pt x="25400" y="16934"/>
                </a:lnTo>
                <a:lnTo>
                  <a:pt x="33867" y="16934"/>
                </a:lnTo>
                <a:lnTo>
                  <a:pt x="42333" y="8467"/>
                </a:lnTo>
                <a:lnTo>
                  <a:pt x="59267" y="8467"/>
                </a:lnTo>
                <a:lnTo>
                  <a:pt x="76200" y="8467"/>
                </a:lnTo>
                <a:lnTo>
                  <a:pt x="93133" y="0"/>
                </a:lnTo>
                <a:lnTo>
                  <a:pt x="101600" y="0"/>
                </a:lnTo>
                <a:lnTo>
                  <a:pt x="110067" y="0"/>
                </a:lnTo>
                <a:lnTo>
                  <a:pt x="118533" y="0"/>
                </a:lnTo>
                <a:lnTo>
                  <a:pt x="118533" y="0"/>
                </a:lnTo>
                <a:lnTo>
                  <a:pt x="127000" y="0"/>
                </a:lnTo>
                <a:lnTo>
                  <a:pt x="1270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395133" y="1820333"/>
            <a:ext cx="127001" cy="8468"/>
          </a:xfrm>
          <a:custGeom>
            <a:avLst/>
            <a:gdLst/>
            <a:ahLst/>
            <a:cxnLst/>
            <a:rect l="0" t="0" r="0" b="0"/>
            <a:pathLst>
              <a:path w="127001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25400" y="8467"/>
                </a:lnTo>
                <a:lnTo>
                  <a:pt x="42334" y="8467"/>
                </a:lnTo>
                <a:lnTo>
                  <a:pt x="67734" y="8467"/>
                </a:lnTo>
                <a:lnTo>
                  <a:pt x="101600" y="8467"/>
                </a:lnTo>
                <a:lnTo>
                  <a:pt x="101600" y="8467"/>
                </a:lnTo>
                <a:lnTo>
                  <a:pt x="127000" y="0"/>
                </a:lnTo>
                <a:lnTo>
                  <a:pt x="1270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733800" y="1490133"/>
            <a:ext cx="25401" cy="482601"/>
          </a:xfrm>
          <a:custGeom>
            <a:avLst/>
            <a:gdLst/>
            <a:ahLst/>
            <a:cxnLst/>
            <a:rect l="0" t="0" r="0" b="0"/>
            <a:pathLst>
              <a:path w="25401" h="482601">
                <a:moveTo>
                  <a:pt x="25400" y="0"/>
                </a:move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16934"/>
                </a:lnTo>
                <a:lnTo>
                  <a:pt x="16933" y="25400"/>
                </a:lnTo>
                <a:lnTo>
                  <a:pt x="16933" y="33867"/>
                </a:lnTo>
                <a:lnTo>
                  <a:pt x="8467" y="59267"/>
                </a:lnTo>
                <a:lnTo>
                  <a:pt x="8467" y="76200"/>
                </a:lnTo>
                <a:lnTo>
                  <a:pt x="8467" y="93134"/>
                </a:lnTo>
                <a:lnTo>
                  <a:pt x="8467" y="110067"/>
                </a:lnTo>
                <a:lnTo>
                  <a:pt x="0" y="135467"/>
                </a:lnTo>
                <a:lnTo>
                  <a:pt x="0" y="152400"/>
                </a:lnTo>
                <a:lnTo>
                  <a:pt x="0" y="169334"/>
                </a:lnTo>
                <a:lnTo>
                  <a:pt x="0" y="194734"/>
                </a:lnTo>
                <a:lnTo>
                  <a:pt x="8467" y="211667"/>
                </a:lnTo>
                <a:lnTo>
                  <a:pt x="8467" y="237067"/>
                </a:lnTo>
                <a:lnTo>
                  <a:pt x="8467" y="254000"/>
                </a:lnTo>
                <a:lnTo>
                  <a:pt x="16933" y="279400"/>
                </a:lnTo>
                <a:lnTo>
                  <a:pt x="16933" y="296334"/>
                </a:lnTo>
                <a:lnTo>
                  <a:pt x="25400" y="321734"/>
                </a:lnTo>
                <a:lnTo>
                  <a:pt x="25400" y="338667"/>
                </a:lnTo>
                <a:lnTo>
                  <a:pt x="25400" y="355600"/>
                </a:lnTo>
                <a:lnTo>
                  <a:pt x="25400" y="372534"/>
                </a:lnTo>
                <a:lnTo>
                  <a:pt x="25400" y="389467"/>
                </a:lnTo>
                <a:lnTo>
                  <a:pt x="25400" y="406400"/>
                </a:lnTo>
                <a:lnTo>
                  <a:pt x="16933" y="423334"/>
                </a:lnTo>
                <a:lnTo>
                  <a:pt x="8467" y="440267"/>
                </a:lnTo>
                <a:lnTo>
                  <a:pt x="8467" y="457200"/>
                </a:lnTo>
                <a:lnTo>
                  <a:pt x="0" y="474134"/>
                </a:lnTo>
                <a:lnTo>
                  <a:pt x="0" y="474134"/>
                </a:lnTo>
                <a:lnTo>
                  <a:pt x="0" y="482600"/>
                </a:lnTo>
                <a:lnTo>
                  <a:pt x="0" y="482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24933" y="2709333"/>
            <a:ext cx="254001" cy="228601"/>
          </a:xfrm>
          <a:custGeom>
            <a:avLst/>
            <a:gdLst/>
            <a:ahLst/>
            <a:cxnLst/>
            <a:rect l="0" t="0" r="0" b="0"/>
            <a:pathLst>
              <a:path w="254001" h="228601">
                <a:moveTo>
                  <a:pt x="93134" y="194734"/>
                </a:moveTo>
                <a:lnTo>
                  <a:pt x="93134" y="194734"/>
                </a:lnTo>
                <a:lnTo>
                  <a:pt x="93134" y="194734"/>
                </a:lnTo>
                <a:lnTo>
                  <a:pt x="93134" y="194734"/>
                </a:lnTo>
                <a:lnTo>
                  <a:pt x="93134" y="194734"/>
                </a:lnTo>
                <a:lnTo>
                  <a:pt x="93134" y="194734"/>
                </a:lnTo>
                <a:lnTo>
                  <a:pt x="93134" y="203200"/>
                </a:lnTo>
                <a:lnTo>
                  <a:pt x="93134" y="203200"/>
                </a:lnTo>
                <a:lnTo>
                  <a:pt x="93134" y="203200"/>
                </a:lnTo>
                <a:lnTo>
                  <a:pt x="93134" y="203200"/>
                </a:lnTo>
                <a:lnTo>
                  <a:pt x="93134" y="203200"/>
                </a:lnTo>
                <a:lnTo>
                  <a:pt x="93134" y="203200"/>
                </a:lnTo>
                <a:lnTo>
                  <a:pt x="93134" y="203200"/>
                </a:lnTo>
                <a:lnTo>
                  <a:pt x="93134" y="203200"/>
                </a:lnTo>
                <a:lnTo>
                  <a:pt x="93134" y="194734"/>
                </a:lnTo>
                <a:lnTo>
                  <a:pt x="101600" y="186267"/>
                </a:lnTo>
                <a:lnTo>
                  <a:pt x="101600" y="186267"/>
                </a:lnTo>
                <a:lnTo>
                  <a:pt x="101600" y="177800"/>
                </a:lnTo>
                <a:lnTo>
                  <a:pt x="101600" y="169334"/>
                </a:lnTo>
                <a:lnTo>
                  <a:pt x="110067" y="160867"/>
                </a:lnTo>
                <a:lnTo>
                  <a:pt x="110067" y="143934"/>
                </a:lnTo>
                <a:lnTo>
                  <a:pt x="110067" y="135467"/>
                </a:lnTo>
                <a:lnTo>
                  <a:pt x="118534" y="118534"/>
                </a:lnTo>
                <a:lnTo>
                  <a:pt x="118534" y="110067"/>
                </a:lnTo>
                <a:lnTo>
                  <a:pt x="127000" y="93134"/>
                </a:lnTo>
                <a:lnTo>
                  <a:pt x="127000" y="84667"/>
                </a:lnTo>
                <a:lnTo>
                  <a:pt x="135467" y="67734"/>
                </a:lnTo>
                <a:lnTo>
                  <a:pt x="135467" y="59267"/>
                </a:lnTo>
                <a:lnTo>
                  <a:pt x="135467" y="50800"/>
                </a:lnTo>
                <a:lnTo>
                  <a:pt x="135467" y="33867"/>
                </a:lnTo>
                <a:lnTo>
                  <a:pt x="143934" y="25400"/>
                </a:lnTo>
                <a:lnTo>
                  <a:pt x="143934" y="16934"/>
                </a:lnTo>
                <a:lnTo>
                  <a:pt x="143934" y="8467"/>
                </a:lnTo>
                <a:lnTo>
                  <a:pt x="143934" y="8467"/>
                </a:lnTo>
                <a:lnTo>
                  <a:pt x="143934" y="0"/>
                </a:lnTo>
                <a:lnTo>
                  <a:pt x="143934" y="0"/>
                </a:lnTo>
                <a:lnTo>
                  <a:pt x="143934" y="0"/>
                </a:lnTo>
                <a:lnTo>
                  <a:pt x="143934" y="0"/>
                </a:lnTo>
                <a:lnTo>
                  <a:pt x="143934" y="0"/>
                </a:lnTo>
                <a:lnTo>
                  <a:pt x="143934" y="8467"/>
                </a:lnTo>
                <a:lnTo>
                  <a:pt x="143934" y="16934"/>
                </a:lnTo>
                <a:lnTo>
                  <a:pt x="152400" y="25400"/>
                </a:lnTo>
                <a:lnTo>
                  <a:pt x="152400" y="33867"/>
                </a:lnTo>
                <a:lnTo>
                  <a:pt x="160867" y="50800"/>
                </a:lnTo>
                <a:lnTo>
                  <a:pt x="160867" y="59267"/>
                </a:lnTo>
                <a:lnTo>
                  <a:pt x="169334" y="76200"/>
                </a:lnTo>
                <a:lnTo>
                  <a:pt x="177800" y="84667"/>
                </a:lnTo>
                <a:lnTo>
                  <a:pt x="186267" y="101600"/>
                </a:lnTo>
                <a:lnTo>
                  <a:pt x="194734" y="118534"/>
                </a:lnTo>
                <a:lnTo>
                  <a:pt x="203200" y="127000"/>
                </a:lnTo>
                <a:lnTo>
                  <a:pt x="220134" y="143934"/>
                </a:lnTo>
                <a:lnTo>
                  <a:pt x="228600" y="152400"/>
                </a:lnTo>
                <a:lnTo>
                  <a:pt x="237067" y="160867"/>
                </a:lnTo>
                <a:lnTo>
                  <a:pt x="245534" y="177800"/>
                </a:lnTo>
                <a:lnTo>
                  <a:pt x="245534" y="177800"/>
                </a:lnTo>
                <a:lnTo>
                  <a:pt x="245534" y="186267"/>
                </a:lnTo>
                <a:lnTo>
                  <a:pt x="254000" y="194734"/>
                </a:lnTo>
                <a:lnTo>
                  <a:pt x="254000" y="194734"/>
                </a:lnTo>
                <a:lnTo>
                  <a:pt x="245534" y="194734"/>
                </a:lnTo>
                <a:lnTo>
                  <a:pt x="245534" y="194734"/>
                </a:lnTo>
                <a:lnTo>
                  <a:pt x="237067" y="203200"/>
                </a:lnTo>
                <a:lnTo>
                  <a:pt x="237067" y="203200"/>
                </a:lnTo>
                <a:lnTo>
                  <a:pt x="220134" y="194734"/>
                </a:lnTo>
                <a:lnTo>
                  <a:pt x="211667" y="194734"/>
                </a:lnTo>
                <a:lnTo>
                  <a:pt x="194734" y="186267"/>
                </a:lnTo>
                <a:lnTo>
                  <a:pt x="186267" y="186267"/>
                </a:lnTo>
                <a:lnTo>
                  <a:pt x="169334" y="177800"/>
                </a:lnTo>
                <a:lnTo>
                  <a:pt x="152400" y="177800"/>
                </a:lnTo>
                <a:lnTo>
                  <a:pt x="135467" y="169334"/>
                </a:lnTo>
                <a:lnTo>
                  <a:pt x="118534" y="160867"/>
                </a:lnTo>
                <a:lnTo>
                  <a:pt x="110067" y="160867"/>
                </a:lnTo>
                <a:lnTo>
                  <a:pt x="93134" y="160867"/>
                </a:lnTo>
                <a:lnTo>
                  <a:pt x="84667" y="152400"/>
                </a:lnTo>
                <a:lnTo>
                  <a:pt x="67734" y="152400"/>
                </a:lnTo>
                <a:lnTo>
                  <a:pt x="50800" y="152400"/>
                </a:lnTo>
                <a:lnTo>
                  <a:pt x="42334" y="152400"/>
                </a:lnTo>
                <a:lnTo>
                  <a:pt x="33867" y="152400"/>
                </a:lnTo>
                <a:lnTo>
                  <a:pt x="25400" y="152400"/>
                </a:lnTo>
                <a:lnTo>
                  <a:pt x="16934" y="152400"/>
                </a:lnTo>
                <a:lnTo>
                  <a:pt x="8467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8467" y="152400"/>
                </a:lnTo>
                <a:lnTo>
                  <a:pt x="8467" y="152400"/>
                </a:lnTo>
                <a:lnTo>
                  <a:pt x="16934" y="143934"/>
                </a:lnTo>
                <a:lnTo>
                  <a:pt x="25400" y="143934"/>
                </a:lnTo>
                <a:lnTo>
                  <a:pt x="42334" y="135467"/>
                </a:lnTo>
                <a:lnTo>
                  <a:pt x="50800" y="135467"/>
                </a:lnTo>
                <a:lnTo>
                  <a:pt x="67734" y="127000"/>
                </a:lnTo>
                <a:lnTo>
                  <a:pt x="84667" y="118534"/>
                </a:lnTo>
                <a:lnTo>
                  <a:pt x="101600" y="110067"/>
                </a:lnTo>
                <a:lnTo>
                  <a:pt x="118534" y="101600"/>
                </a:lnTo>
                <a:lnTo>
                  <a:pt x="135467" y="101600"/>
                </a:lnTo>
                <a:lnTo>
                  <a:pt x="152400" y="93134"/>
                </a:lnTo>
                <a:lnTo>
                  <a:pt x="160867" y="84667"/>
                </a:lnTo>
                <a:lnTo>
                  <a:pt x="186267" y="76200"/>
                </a:lnTo>
                <a:lnTo>
                  <a:pt x="194734" y="67734"/>
                </a:lnTo>
                <a:lnTo>
                  <a:pt x="211667" y="67734"/>
                </a:lnTo>
                <a:lnTo>
                  <a:pt x="220134" y="59267"/>
                </a:lnTo>
                <a:lnTo>
                  <a:pt x="228600" y="59267"/>
                </a:lnTo>
                <a:lnTo>
                  <a:pt x="237067" y="50800"/>
                </a:lnTo>
                <a:lnTo>
                  <a:pt x="237067" y="50800"/>
                </a:lnTo>
                <a:lnTo>
                  <a:pt x="245534" y="50800"/>
                </a:lnTo>
                <a:lnTo>
                  <a:pt x="245534" y="50800"/>
                </a:lnTo>
                <a:lnTo>
                  <a:pt x="245534" y="50800"/>
                </a:lnTo>
                <a:lnTo>
                  <a:pt x="237067" y="59267"/>
                </a:lnTo>
                <a:lnTo>
                  <a:pt x="237067" y="59267"/>
                </a:lnTo>
                <a:lnTo>
                  <a:pt x="228600" y="59267"/>
                </a:lnTo>
                <a:lnTo>
                  <a:pt x="220134" y="67734"/>
                </a:lnTo>
                <a:lnTo>
                  <a:pt x="211667" y="76200"/>
                </a:lnTo>
                <a:lnTo>
                  <a:pt x="203200" y="84667"/>
                </a:lnTo>
                <a:lnTo>
                  <a:pt x="194734" y="93134"/>
                </a:lnTo>
                <a:lnTo>
                  <a:pt x="186267" y="101600"/>
                </a:lnTo>
                <a:lnTo>
                  <a:pt x="169334" y="118534"/>
                </a:lnTo>
                <a:lnTo>
                  <a:pt x="160867" y="127000"/>
                </a:lnTo>
                <a:lnTo>
                  <a:pt x="152400" y="143934"/>
                </a:lnTo>
                <a:lnTo>
                  <a:pt x="143934" y="152400"/>
                </a:lnTo>
                <a:lnTo>
                  <a:pt x="135467" y="169334"/>
                </a:lnTo>
                <a:lnTo>
                  <a:pt x="118534" y="177800"/>
                </a:lnTo>
                <a:lnTo>
                  <a:pt x="118534" y="194734"/>
                </a:lnTo>
                <a:lnTo>
                  <a:pt x="110067" y="203200"/>
                </a:lnTo>
                <a:lnTo>
                  <a:pt x="101600" y="211667"/>
                </a:lnTo>
                <a:lnTo>
                  <a:pt x="101600" y="220134"/>
                </a:lnTo>
                <a:lnTo>
                  <a:pt x="101600" y="220134"/>
                </a:lnTo>
                <a:lnTo>
                  <a:pt x="101600" y="228600"/>
                </a:lnTo>
                <a:lnTo>
                  <a:pt x="101600" y="228600"/>
                </a:lnTo>
                <a:lnTo>
                  <a:pt x="101600" y="228600"/>
                </a:lnTo>
                <a:lnTo>
                  <a:pt x="101600" y="228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914400" y="2658533"/>
            <a:ext cx="8468" cy="76201"/>
          </a:xfrm>
          <a:custGeom>
            <a:avLst/>
            <a:gdLst/>
            <a:ahLst/>
            <a:cxnLst/>
            <a:rect l="0" t="0" r="0" b="0"/>
            <a:pathLst>
              <a:path w="8468" h="76201">
                <a:moveTo>
                  <a:pt x="0" y="0"/>
                </a:moveTo>
                <a:lnTo>
                  <a:pt x="8467" y="0"/>
                </a:lnTo>
                <a:lnTo>
                  <a:pt x="8467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33867"/>
                </a:lnTo>
                <a:lnTo>
                  <a:pt x="0" y="33867"/>
                </a:lnTo>
                <a:lnTo>
                  <a:pt x="0" y="42334"/>
                </a:lnTo>
                <a:lnTo>
                  <a:pt x="0" y="50800"/>
                </a:lnTo>
                <a:lnTo>
                  <a:pt x="0" y="59267"/>
                </a:lnTo>
                <a:lnTo>
                  <a:pt x="0" y="67734"/>
                </a:lnTo>
                <a:lnTo>
                  <a:pt x="0" y="67734"/>
                </a:lnTo>
                <a:lnTo>
                  <a:pt x="0" y="76200"/>
                </a:lnTo>
                <a:lnTo>
                  <a:pt x="0" y="76200"/>
                </a:lnTo>
                <a:lnTo>
                  <a:pt x="0" y="76200"/>
                </a:lnTo>
                <a:lnTo>
                  <a:pt x="8467" y="76200"/>
                </a:lnTo>
                <a:lnTo>
                  <a:pt x="8467" y="76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982133" y="2650067"/>
            <a:ext cx="16935" cy="127001"/>
          </a:xfrm>
          <a:custGeom>
            <a:avLst/>
            <a:gdLst/>
            <a:ahLst/>
            <a:cxnLst/>
            <a:rect l="0" t="0" r="0" b="0"/>
            <a:pathLst>
              <a:path w="16935" h="1270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33866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67733"/>
                </a:lnTo>
                <a:lnTo>
                  <a:pt x="8467" y="76200"/>
                </a:lnTo>
                <a:lnTo>
                  <a:pt x="8467" y="84666"/>
                </a:lnTo>
                <a:lnTo>
                  <a:pt x="8467" y="93133"/>
                </a:lnTo>
                <a:lnTo>
                  <a:pt x="8467" y="110066"/>
                </a:lnTo>
                <a:lnTo>
                  <a:pt x="8467" y="110066"/>
                </a:lnTo>
                <a:lnTo>
                  <a:pt x="8467" y="118533"/>
                </a:lnTo>
                <a:lnTo>
                  <a:pt x="8467" y="118533"/>
                </a:lnTo>
                <a:lnTo>
                  <a:pt x="16934" y="127000"/>
                </a:lnTo>
                <a:lnTo>
                  <a:pt x="16934" y="127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049867" y="2760133"/>
            <a:ext cx="203201" cy="152401"/>
          </a:xfrm>
          <a:custGeom>
            <a:avLst/>
            <a:gdLst/>
            <a:ahLst/>
            <a:cxnLst/>
            <a:rect l="0" t="0" r="0" b="0"/>
            <a:pathLst>
              <a:path w="203201" h="152401">
                <a:moveTo>
                  <a:pt x="110066" y="33867"/>
                </a:moveTo>
                <a:lnTo>
                  <a:pt x="110066" y="33867"/>
                </a:lnTo>
                <a:lnTo>
                  <a:pt x="110066" y="33867"/>
                </a:lnTo>
                <a:lnTo>
                  <a:pt x="110066" y="33867"/>
                </a:lnTo>
                <a:lnTo>
                  <a:pt x="110066" y="33867"/>
                </a:lnTo>
                <a:lnTo>
                  <a:pt x="110066" y="25400"/>
                </a:lnTo>
                <a:lnTo>
                  <a:pt x="110066" y="16934"/>
                </a:lnTo>
                <a:lnTo>
                  <a:pt x="110066" y="16934"/>
                </a:lnTo>
                <a:lnTo>
                  <a:pt x="110066" y="8467"/>
                </a:lnTo>
                <a:lnTo>
                  <a:pt x="101600" y="8467"/>
                </a:lnTo>
                <a:lnTo>
                  <a:pt x="101600" y="0"/>
                </a:lnTo>
                <a:lnTo>
                  <a:pt x="101600" y="0"/>
                </a:lnTo>
                <a:lnTo>
                  <a:pt x="93133" y="0"/>
                </a:lnTo>
                <a:lnTo>
                  <a:pt x="84666" y="0"/>
                </a:lnTo>
                <a:lnTo>
                  <a:pt x="76200" y="0"/>
                </a:lnTo>
                <a:lnTo>
                  <a:pt x="67733" y="0"/>
                </a:lnTo>
                <a:lnTo>
                  <a:pt x="59266" y="0"/>
                </a:lnTo>
                <a:lnTo>
                  <a:pt x="50800" y="0"/>
                </a:lnTo>
                <a:lnTo>
                  <a:pt x="42333" y="8467"/>
                </a:lnTo>
                <a:lnTo>
                  <a:pt x="33866" y="16934"/>
                </a:lnTo>
                <a:lnTo>
                  <a:pt x="25400" y="25400"/>
                </a:lnTo>
                <a:lnTo>
                  <a:pt x="16933" y="33867"/>
                </a:lnTo>
                <a:lnTo>
                  <a:pt x="8466" y="42334"/>
                </a:lnTo>
                <a:lnTo>
                  <a:pt x="8466" y="50800"/>
                </a:lnTo>
                <a:lnTo>
                  <a:pt x="0" y="59267"/>
                </a:lnTo>
                <a:lnTo>
                  <a:pt x="0" y="76200"/>
                </a:lnTo>
                <a:lnTo>
                  <a:pt x="0" y="84667"/>
                </a:lnTo>
                <a:lnTo>
                  <a:pt x="0" y="93134"/>
                </a:lnTo>
                <a:lnTo>
                  <a:pt x="0" y="101600"/>
                </a:lnTo>
                <a:lnTo>
                  <a:pt x="0" y="110067"/>
                </a:lnTo>
                <a:lnTo>
                  <a:pt x="8466" y="118534"/>
                </a:lnTo>
                <a:lnTo>
                  <a:pt x="8466" y="127000"/>
                </a:lnTo>
                <a:lnTo>
                  <a:pt x="16933" y="135467"/>
                </a:lnTo>
                <a:lnTo>
                  <a:pt x="16933" y="143934"/>
                </a:lnTo>
                <a:lnTo>
                  <a:pt x="25400" y="143934"/>
                </a:lnTo>
                <a:lnTo>
                  <a:pt x="33866" y="143934"/>
                </a:lnTo>
                <a:lnTo>
                  <a:pt x="42333" y="152400"/>
                </a:lnTo>
                <a:lnTo>
                  <a:pt x="50800" y="143934"/>
                </a:lnTo>
                <a:lnTo>
                  <a:pt x="59266" y="143934"/>
                </a:lnTo>
                <a:lnTo>
                  <a:pt x="59266" y="143934"/>
                </a:lnTo>
                <a:lnTo>
                  <a:pt x="67733" y="135467"/>
                </a:lnTo>
                <a:lnTo>
                  <a:pt x="76200" y="127000"/>
                </a:lnTo>
                <a:lnTo>
                  <a:pt x="76200" y="118534"/>
                </a:lnTo>
                <a:lnTo>
                  <a:pt x="84666" y="110067"/>
                </a:lnTo>
                <a:lnTo>
                  <a:pt x="93133" y="101600"/>
                </a:lnTo>
                <a:lnTo>
                  <a:pt x="93133" y="93134"/>
                </a:lnTo>
                <a:lnTo>
                  <a:pt x="93133" y="84667"/>
                </a:lnTo>
                <a:lnTo>
                  <a:pt x="101600" y="76200"/>
                </a:lnTo>
                <a:lnTo>
                  <a:pt x="101600" y="67734"/>
                </a:lnTo>
                <a:lnTo>
                  <a:pt x="101600" y="59267"/>
                </a:lnTo>
                <a:lnTo>
                  <a:pt x="101600" y="50800"/>
                </a:lnTo>
                <a:lnTo>
                  <a:pt x="101600" y="42334"/>
                </a:lnTo>
                <a:lnTo>
                  <a:pt x="101600" y="33867"/>
                </a:lnTo>
                <a:lnTo>
                  <a:pt x="101600" y="33867"/>
                </a:lnTo>
                <a:lnTo>
                  <a:pt x="101600" y="25400"/>
                </a:lnTo>
                <a:lnTo>
                  <a:pt x="101600" y="25400"/>
                </a:lnTo>
                <a:lnTo>
                  <a:pt x="101600" y="16934"/>
                </a:lnTo>
                <a:lnTo>
                  <a:pt x="101600" y="16934"/>
                </a:lnTo>
                <a:lnTo>
                  <a:pt x="101600" y="16934"/>
                </a:lnTo>
                <a:lnTo>
                  <a:pt x="101600" y="25400"/>
                </a:lnTo>
                <a:lnTo>
                  <a:pt x="101600" y="25400"/>
                </a:lnTo>
                <a:lnTo>
                  <a:pt x="101600" y="33867"/>
                </a:lnTo>
                <a:lnTo>
                  <a:pt x="101600" y="42334"/>
                </a:lnTo>
                <a:lnTo>
                  <a:pt x="101600" y="50800"/>
                </a:lnTo>
                <a:lnTo>
                  <a:pt x="101600" y="50800"/>
                </a:lnTo>
                <a:lnTo>
                  <a:pt x="101600" y="67734"/>
                </a:lnTo>
                <a:lnTo>
                  <a:pt x="101600" y="76200"/>
                </a:lnTo>
                <a:lnTo>
                  <a:pt x="110066" y="84667"/>
                </a:lnTo>
                <a:lnTo>
                  <a:pt x="110066" y="93134"/>
                </a:lnTo>
                <a:lnTo>
                  <a:pt x="118533" y="101600"/>
                </a:lnTo>
                <a:lnTo>
                  <a:pt x="118533" y="110067"/>
                </a:lnTo>
                <a:lnTo>
                  <a:pt x="127000" y="110067"/>
                </a:lnTo>
                <a:lnTo>
                  <a:pt x="135466" y="118534"/>
                </a:lnTo>
                <a:lnTo>
                  <a:pt x="135466" y="127000"/>
                </a:lnTo>
                <a:lnTo>
                  <a:pt x="152400" y="127000"/>
                </a:lnTo>
                <a:lnTo>
                  <a:pt x="152400" y="135467"/>
                </a:lnTo>
                <a:lnTo>
                  <a:pt x="160866" y="135467"/>
                </a:lnTo>
                <a:lnTo>
                  <a:pt x="169333" y="135467"/>
                </a:lnTo>
                <a:lnTo>
                  <a:pt x="177800" y="135467"/>
                </a:lnTo>
                <a:lnTo>
                  <a:pt x="186266" y="127000"/>
                </a:lnTo>
                <a:lnTo>
                  <a:pt x="194733" y="127000"/>
                </a:lnTo>
                <a:lnTo>
                  <a:pt x="203200" y="118534"/>
                </a:lnTo>
                <a:lnTo>
                  <a:pt x="203200" y="110067"/>
                </a:lnTo>
                <a:lnTo>
                  <a:pt x="203200" y="110067"/>
                </a:lnTo>
                <a:lnTo>
                  <a:pt x="203200" y="101600"/>
                </a:lnTo>
                <a:lnTo>
                  <a:pt x="203200" y="101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295400" y="2624667"/>
            <a:ext cx="8468" cy="93134"/>
          </a:xfrm>
          <a:custGeom>
            <a:avLst/>
            <a:gdLst/>
            <a:ahLst/>
            <a:cxnLst/>
            <a:rect l="0" t="0" r="0" b="0"/>
            <a:pathLst>
              <a:path w="8468" h="931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50800"/>
                </a:lnTo>
                <a:lnTo>
                  <a:pt x="0" y="67733"/>
                </a:lnTo>
                <a:lnTo>
                  <a:pt x="0" y="76200"/>
                </a:lnTo>
                <a:lnTo>
                  <a:pt x="0" y="84666"/>
                </a:lnTo>
                <a:lnTo>
                  <a:pt x="0" y="93133"/>
                </a:lnTo>
                <a:lnTo>
                  <a:pt x="8467" y="93133"/>
                </a:lnTo>
                <a:lnTo>
                  <a:pt x="8467" y="93133"/>
                </a:lnTo>
                <a:lnTo>
                  <a:pt x="8467" y="93133"/>
                </a:lnTo>
                <a:lnTo>
                  <a:pt x="8467" y="93133"/>
                </a:lnTo>
                <a:lnTo>
                  <a:pt x="8467" y="93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346200" y="2624667"/>
            <a:ext cx="16934" cy="101601"/>
          </a:xfrm>
          <a:custGeom>
            <a:avLst/>
            <a:gdLst/>
            <a:ahLst/>
            <a:cxnLst/>
            <a:rect l="0" t="0" r="0" b="0"/>
            <a:pathLst>
              <a:path w="16934" h="1016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8467" y="59266"/>
                </a:lnTo>
                <a:lnTo>
                  <a:pt x="8467" y="67733"/>
                </a:lnTo>
                <a:lnTo>
                  <a:pt x="16933" y="84666"/>
                </a:lnTo>
                <a:lnTo>
                  <a:pt x="16933" y="84666"/>
                </a:lnTo>
                <a:lnTo>
                  <a:pt x="16933" y="101600"/>
                </a:lnTo>
                <a:lnTo>
                  <a:pt x="16933" y="101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557867" y="2734733"/>
            <a:ext cx="143934" cy="270935"/>
          </a:xfrm>
          <a:custGeom>
            <a:avLst/>
            <a:gdLst/>
            <a:ahLst/>
            <a:cxnLst/>
            <a:rect l="0" t="0" r="0" b="0"/>
            <a:pathLst>
              <a:path w="143934" h="270935">
                <a:moveTo>
                  <a:pt x="118533" y="42334"/>
                </a:moveTo>
                <a:lnTo>
                  <a:pt x="118533" y="33867"/>
                </a:lnTo>
                <a:lnTo>
                  <a:pt x="127000" y="33867"/>
                </a:lnTo>
                <a:lnTo>
                  <a:pt x="127000" y="33867"/>
                </a:lnTo>
                <a:lnTo>
                  <a:pt x="127000" y="25400"/>
                </a:lnTo>
                <a:lnTo>
                  <a:pt x="127000" y="25400"/>
                </a:lnTo>
                <a:lnTo>
                  <a:pt x="127000" y="16934"/>
                </a:lnTo>
                <a:lnTo>
                  <a:pt x="118533" y="16934"/>
                </a:lnTo>
                <a:lnTo>
                  <a:pt x="118533" y="16934"/>
                </a:lnTo>
                <a:lnTo>
                  <a:pt x="110066" y="8467"/>
                </a:lnTo>
                <a:lnTo>
                  <a:pt x="110066" y="8467"/>
                </a:lnTo>
                <a:lnTo>
                  <a:pt x="101600" y="0"/>
                </a:lnTo>
                <a:lnTo>
                  <a:pt x="93133" y="8467"/>
                </a:lnTo>
                <a:lnTo>
                  <a:pt x="84666" y="8467"/>
                </a:lnTo>
                <a:lnTo>
                  <a:pt x="76200" y="8467"/>
                </a:lnTo>
                <a:lnTo>
                  <a:pt x="59266" y="8467"/>
                </a:lnTo>
                <a:lnTo>
                  <a:pt x="50800" y="16934"/>
                </a:lnTo>
                <a:lnTo>
                  <a:pt x="42333" y="25400"/>
                </a:lnTo>
                <a:lnTo>
                  <a:pt x="33866" y="33867"/>
                </a:lnTo>
                <a:lnTo>
                  <a:pt x="25400" y="42334"/>
                </a:lnTo>
                <a:lnTo>
                  <a:pt x="16933" y="59267"/>
                </a:lnTo>
                <a:lnTo>
                  <a:pt x="8466" y="67734"/>
                </a:lnTo>
                <a:lnTo>
                  <a:pt x="8466" y="76200"/>
                </a:lnTo>
                <a:lnTo>
                  <a:pt x="0" y="93134"/>
                </a:lnTo>
                <a:lnTo>
                  <a:pt x="8466" y="101600"/>
                </a:lnTo>
                <a:lnTo>
                  <a:pt x="8466" y="110067"/>
                </a:lnTo>
                <a:lnTo>
                  <a:pt x="16933" y="118534"/>
                </a:lnTo>
                <a:lnTo>
                  <a:pt x="25400" y="127000"/>
                </a:lnTo>
                <a:lnTo>
                  <a:pt x="33866" y="135467"/>
                </a:lnTo>
                <a:lnTo>
                  <a:pt x="42333" y="135467"/>
                </a:lnTo>
                <a:lnTo>
                  <a:pt x="59266" y="135467"/>
                </a:lnTo>
                <a:lnTo>
                  <a:pt x="67733" y="135467"/>
                </a:lnTo>
                <a:lnTo>
                  <a:pt x="84666" y="135467"/>
                </a:lnTo>
                <a:lnTo>
                  <a:pt x="93133" y="127000"/>
                </a:lnTo>
                <a:lnTo>
                  <a:pt x="101600" y="127000"/>
                </a:lnTo>
                <a:lnTo>
                  <a:pt x="101600" y="118534"/>
                </a:lnTo>
                <a:lnTo>
                  <a:pt x="110066" y="110067"/>
                </a:lnTo>
                <a:lnTo>
                  <a:pt x="110066" y="101600"/>
                </a:lnTo>
                <a:lnTo>
                  <a:pt x="110066" y="84667"/>
                </a:lnTo>
                <a:lnTo>
                  <a:pt x="110066" y="76200"/>
                </a:lnTo>
                <a:lnTo>
                  <a:pt x="110066" y="67734"/>
                </a:lnTo>
                <a:lnTo>
                  <a:pt x="110066" y="59267"/>
                </a:lnTo>
                <a:lnTo>
                  <a:pt x="110066" y="42334"/>
                </a:lnTo>
                <a:lnTo>
                  <a:pt x="101600" y="42334"/>
                </a:lnTo>
                <a:lnTo>
                  <a:pt x="101600" y="33867"/>
                </a:lnTo>
                <a:lnTo>
                  <a:pt x="101600" y="33867"/>
                </a:lnTo>
                <a:lnTo>
                  <a:pt x="101600" y="33867"/>
                </a:lnTo>
                <a:lnTo>
                  <a:pt x="101600" y="33867"/>
                </a:lnTo>
                <a:lnTo>
                  <a:pt x="101600" y="33867"/>
                </a:lnTo>
                <a:lnTo>
                  <a:pt x="101600" y="42334"/>
                </a:lnTo>
                <a:lnTo>
                  <a:pt x="101600" y="50800"/>
                </a:lnTo>
                <a:lnTo>
                  <a:pt x="101600" y="59267"/>
                </a:lnTo>
                <a:lnTo>
                  <a:pt x="110066" y="67734"/>
                </a:lnTo>
                <a:lnTo>
                  <a:pt x="110066" y="84667"/>
                </a:lnTo>
                <a:lnTo>
                  <a:pt x="118533" y="93134"/>
                </a:lnTo>
                <a:lnTo>
                  <a:pt x="118533" y="110067"/>
                </a:lnTo>
                <a:lnTo>
                  <a:pt x="127000" y="127000"/>
                </a:lnTo>
                <a:lnTo>
                  <a:pt x="135466" y="143934"/>
                </a:lnTo>
                <a:lnTo>
                  <a:pt x="143933" y="160867"/>
                </a:lnTo>
                <a:lnTo>
                  <a:pt x="143933" y="177800"/>
                </a:lnTo>
                <a:lnTo>
                  <a:pt x="143933" y="194734"/>
                </a:lnTo>
                <a:lnTo>
                  <a:pt x="143933" y="203200"/>
                </a:lnTo>
                <a:lnTo>
                  <a:pt x="143933" y="220134"/>
                </a:lnTo>
                <a:lnTo>
                  <a:pt x="135466" y="237067"/>
                </a:lnTo>
                <a:lnTo>
                  <a:pt x="135466" y="245534"/>
                </a:lnTo>
                <a:lnTo>
                  <a:pt x="127000" y="254000"/>
                </a:lnTo>
                <a:lnTo>
                  <a:pt x="118533" y="262467"/>
                </a:lnTo>
                <a:lnTo>
                  <a:pt x="101600" y="262467"/>
                </a:lnTo>
                <a:lnTo>
                  <a:pt x="93133" y="270934"/>
                </a:lnTo>
                <a:lnTo>
                  <a:pt x="76200" y="270934"/>
                </a:lnTo>
                <a:lnTo>
                  <a:pt x="59266" y="262467"/>
                </a:lnTo>
                <a:lnTo>
                  <a:pt x="50800" y="262467"/>
                </a:lnTo>
                <a:lnTo>
                  <a:pt x="42333" y="245534"/>
                </a:lnTo>
                <a:lnTo>
                  <a:pt x="33866" y="237067"/>
                </a:lnTo>
                <a:lnTo>
                  <a:pt x="33866" y="237067"/>
                </a:lnTo>
                <a:lnTo>
                  <a:pt x="33866" y="228600"/>
                </a:lnTo>
                <a:lnTo>
                  <a:pt x="33866" y="228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" name="Freeform 2047"/>
          <p:cNvSpPr/>
          <p:nvPr/>
        </p:nvSpPr>
        <p:spPr>
          <a:xfrm>
            <a:off x="1752600" y="2726267"/>
            <a:ext cx="59268" cy="152401"/>
          </a:xfrm>
          <a:custGeom>
            <a:avLst/>
            <a:gdLst/>
            <a:ahLst/>
            <a:cxnLst/>
            <a:rect l="0" t="0" r="0" b="0"/>
            <a:pathLst>
              <a:path w="59268" h="152401">
                <a:moveTo>
                  <a:pt x="25400" y="0"/>
                </a:moveTo>
                <a:lnTo>
                  <a:pt x="25400" y="0"/>
                </a:lnTo>
                <a:lnTo>
                  <a:pt x="25400" y="0"/>
                </a:lnTo>
                <a:lnTo>
                  <a:pt x="25400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16933"/>
                </a:lnTo>
                <a:lnTo>
                  <a:pt x="8467" y="33866"/>
                </a:lnTo>
                <a:lnTo>
                  <a:pt x="8467" y="42333"/>
                </a:lnTo>
                <a:lnTo>
                  <a:pt x="8467" y="59266"/>
                </a:lnTo>
                <a:lnTo>
                  <a:pt x="0" y="76200"/>
                </a:lnTo>
                <a:lnTo>
                  <a:pt x="0" y="93133"/>
                </a:lnTo>
                <a:lnTo>
                  <a:pt x="0" y="101600"/>
                </a:lnTo>
                <a:lnTo>
                  <a:pt x="0" y="118533"/>
                </a:lnTo>
                <a:lnTo>
                  <a:pt x="0" y="127000"/>
                </a:lnTo>
                <a:lnTo>
                  <a:pt x="0" y="143933"/>
                </a:lnTo>
                <a:lnTo>
                  <a:pt x="8467" y="143933"/>
                </a:lnTo>
                <a:lnTo>
                  <a:pt x="16933" y="152400"/>
                </a:lnTo>
                <a:lnTo>
                  <a:pt x="25400" y="152400"/>
                </a:lnTo>
                <a:lnTo>
                  <a:pt x="25400" y="152400"/>
                </a:lnTo>
                <a:lnTo>
                  <a:pt x="33867" y="152400"/>
                </a:lnTo>
                <a:lnTo>
                  <a:pt x="50800" y="143933"/>
                </a:lnTo>
                <a:lnTo>
                  <a:pt x="50800" y="143933"/>
                </a:lnTo>
                <a:lnTo>
                  <a:pt x="59267" y="135466"/>
                </a:lnTo>
                <a:lnTo>
                  <a:pt x="59267" y="118533"/>
                </a:lnTo>
                <a:lnTo>
                  <a:pt x="50800" y="110066"/>
                </a:lnTo>
                <a:lnTo>
                  <a:pt x="50800" y="93133"/>
                </a:lnTo>
                <a:lnTo>
                  <a:pt x="50800" y="76200"/>
                </a:lnTo>
                <a:lnTo>
                  <a:pt x="42333" y="59266"/>
                </a:lnTo>
                <a:lnTo>
                  <a:pt x="33867" y="50800"/>
                </a:lnTo>
                <a:lnTo>
                  <a:pt x="25400" y="33866"/>
                </a:lnTo>
                <a:lnTo>
                  <a:pt x="25400" y="33866"/>
                </a:lnTo>
                <a:lnTo>
                  <a:pt x="16933" y="25400"/>
                </a:lnTo>
                <a:lnTo>
                  <a:pt x="16933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Freeform 2049"/>
          <p:cNvSpPr/>
          <p:nvPr/>
        </p:nvSpPr>
        <p:spPr>
          <a:xfrm>
            <a:off x="1828800" y="2743200"/>
            <a:ext cx="101601" cy="127001"/>
          </a:xfrm>
          <a:custGeom>
            <a:avLst/>
            <a:gdLst/>
            <a:ahLst/>
            <a:cxnLst/>
            <a:rect l="0" t="0" r="0" b="0"/>
            <a:pathLst>
              <a:path w="101601" h="127001">
                <a:moveTo>
                  <a:pt x="25400" y="33867"/>
                </a:moveTo>
                <a:lnTo>
                  <a:pt x="25400" y="33867"/>
                </a:lnTo>
                <a:lnTo>
                  <a:pt x="25400" y="33867"/>
                </a:lnTo>
                <a:lnTo>
                  <a:pt x="25400" y="42333"/>
                </a:lnTo>
                <a:lnTo>
                  <a:pt x="25400" y="42333"/>
                </a:lnTo>
                <a:lnTo>
                  <a:pt x="25400" y="42333"/>
                </a:lnTo>
                <a:lnTo>
                  <a:pt x="25400" y="50800"/>
                </a:lnTo>
                <a:lnTo>
                  <a:pt x="25400" y="50800"/>
                </a:lnTo>
                <a:lnTo>
                  <a:pt x="25400" y="50800"/>
                </a:lnTo>
                <a:lnTo>
                  <a:pt x="33867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50800" y="59267"/>
                </a:lnTo>
                <a:lnTo>
                  <a:pt x="59267" y="59267"/>
                </a:lnTo>
                <a:lnTo>
                  <a:pt x="59267" y="50800"/>
                </a:lnTo>
                <a:lnTo>
                  <a:pt x="67733" y="50800"/>
                </a:lnTo>
                <a:lnTo>
                  <a:pt x="67733" y="42333"/>
                </a:lnTo>
                <a:lnTo>
                  <a:pt x="76200" y="33867"/>
                </a:lnTo>
                <a:lnTo>
                  <a:pt x="67733" y="25400"/>
                </a:lnTo>
                <a:lnTo>
                  <a:pt x="67733" y="25400"/>
                </a:lnTo>
                <a:lnTo>
                  <a:pt x="59267" y="16933"/>
                </a:lnTo>
                <a:lnTo>
                  <a:pt x="59267" y="8467"/>
                </a:lnTo>
                <a:lnTo>
                  <a:pt x="59267" y="8467"/>
                </a:lnTo>
                <a:lnTo>
                  <a:pt x="50800" y="0"/>
                </a:lnTo>
                <a:lnTo>
                  <a:pt x="42333" y="0"/>
                </a:lnTo>
                <a:lnTo>
                  <a:pt x="42333" y="8467"/>
                </a:lnTo>
                <a:lnTo>
                  <a:pt x="33867" y="8467"/>
                </a:lnTo>
                <a:lnTo>
                  <a:pt x="25400" y="16933"/>
                </a:lnTo>
                <a:lnTo>
                  <a:pt x="16933" y="25400"/>
                </a:lnTo>
                <a:lnTo>
                  <a:pt x="8467" y="33867"/>
                </a:lnTo>
                <a:lnTo>
                  <a:pt x="8467" y="42333"/>
                </a:lnTo>
                <a:lnTo>
                  <a:pt x="8467" y="59267"/>
                </a:lnTo>
                <a:lnTo>
                  <a:pt x="0" y="67733"/>
                </a:lnTo>
                <a:lnTo>
                  <a:pt x="8467" y="84667"/>
                </a:lnTo>
                <a:lnTo>
                  <a:pt x="8467" y="93133"/>
                </a:lnTo>
                <a:lnTo>
                  <a:pt x="16933" y="101600"/>
                </a:lnTo>
                <a:lnTo>
                  <a:pt x="25400" y="110067"/>
                </a:lnTo>
                <a:lnTo>
                  <a:pt x="33867" y="118533"/>
                </a:lnTo>
                <a:lnTo>
                  <a:pt x="50800" y="127000"/>
                </a:lnTo>
                <a:lnTo>
                  <a:pt x="59267" y="127000"/>
                </a:lnTo>
                <a:lnTo>
                  <a:pt x="76200" y="127000"/>
                </a:lnTo>
                <a:lnTo>
                  <a:pt x="93133" y="127000"/>
                </a:lnTo>
                <a:lnTo>
                  <a:pt x="93133" y="127000"/>
                </a:lnTo>
                <a:lnTo>
                  <a:pt x="101600" y="118533"/>
                </a:lnTo>
                <a:lnTo>
                  <a:pt x="101600" y="118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Freeform 2051"/>
          <p:cNvSpPr/>
          <p:nvPr/>
        </p:nvSpPr>
        <p:spPr>
          <a:xfrm>
            <a:off x="1947333" y="2734733"/>
            <a:ext cx="143935" cy="143935"/>
          </a:xfrm>
          <a:custGeom>
            <a:avLst/>
            <a:gdLst/>
            <a:ahLst/>
            <a:cxnLst/>
            <a:rect l="0" t="0" r="0" b="0"/>
            <a:pathLst>
              <a:path w="143935" h="143935">
                <a:moveTo>
                  <a:pt x="50800" y="0"/>
                </a:moveTo>
                <a:lnTo>
                  <a:pt x="50800" y="0"/>
                </a:lnTo>
                <a:lnTo>
                  <a:pt x="42334" y="0"/>
                </a:lnTo>
                <a:lnTo>
                  <a:pt x="42334" y="0"/>
                </a:lnTo>
                <a:lnTo>
                  <a:pt x="33867" y="0"/>
                </a:lnTo>
                <a:lnTo>
                  <a:pt x="33867" y="0"/>
                </a:lnTo>
                <a:lnTo>
                  <a:pt x="25400" y="0"/>
                </a:lnTo>
                <a:lnTo>
                  <a:pt x="16934" y="8467"/>
                </a:lnTo>
                <a:lnTo>
                  <a:pt x="16934" y="16934"/>
                </a:lnTo>
                <a:lnTo>
                  <a:pt x="8467" y="25400"/>
                </a:lnTo>
                <a:lnTo>
                  <a:pt x="0" y="33867"/>
                </a:lnTo>
                <a:lnTo>
                  <a:pt x="0" y="42334"/>
                </a:lnTo>
                <a:lnTo>
                  <a:pt x="0" y="50800"/>
                </a:lnTo>
                <a:lnTo>
                  <a:pt x="0" y="59267"/>
                </a:lnTo>
                <a:lnTo>
                  <a:pt x="0" y="67734"/>
                </a:lnTo>
                <a:lnTo>
                  <a:pt x="8467" y="76200"/>
                </a:lnTo>
                <a:lnTo>
                  <a:pt x="16934" y="76200"/>
                </a:lnTo>
                <a:lnTo>
                  <a:pt x="25400" y="76200"/>
                </a:lnTo>
                <a:lnTo>
                  <a:pt x="42334" y="76200"/>
                </a:lnTo>
                <a:lnTo>
                  <a:pt x="50800" y="76200"/>
                </a:lnTo>
                <a:lnTo>
                  <a:pt x="67734" y="76200"/>
                </a:lnTo>
                <a:lnTo>
                  <a:pt x="84667" y="84667"/>
                </a:lnTo>
                <a:lnTo>
                  <a:pt x="101600" y="84667"/>
                </a:lnTo>
                <a:lnTo>
                  <a:pt x="118534" y="93134"/>
                </a:lnTo>
                <a:lnTo>
                  <a:pt x="127000" y="93134"/>
                </a:lnTo>
                <a:lnTo>
                  <a:pt x="135467" y="101600"/>
                </a:lnTo>
                <a:lnTo>
                  <a:pt x="143934" y="101600"/>
                </a:lnTo>
                <a:lnTo>
                  <a:pt x="143934" y="110067"/>
                </a:lnTo>
                <a:lnTo>
                  <a:pt x="143934" y="110067"/>
                </a:lnTo>
                <a:lnTo>
                  <a:pt x="143934" y="118534"/>
                </a:lnTo>
                <a:lnTo>
                  <a:pt x="135467" y="127000"/>
                </a:lnTo>
                <a:lnTo>
                  <a:pt x="127000" y="127000"/>
                </a:lnTo>
                <a:lnTo>
                  <a:pt x="118534" y="135467"/>
                </a:lnTo>
                <a:lnTo>
                  <a:pt x="101600" y="135467"/>
                </a:lnTo>
                <a:lnTo>
                  <a:pt x="93134" y="143934"/>
                </a:lnTo>
                <a:lnTo>
                  <a:pt x="76200" y="143934"/>
                </a:lnTo>
                <a:lnTo>
                  <a:pt x="67734" y="143934"/>
                </a:lnTo>
                <a:lnTo>
                  <a:pt x="50800" y="143934"/>
                </a:lnTo>
                <a:lnTo>
                  <a:pt x="42334" y="143934"/>
                </a:lnTo>
                <a:lnTo>
                  <a:pt x="33867" y="143934"/>
                </a:lnTo>
                <a:lnTo>
                  <a:pt x="33867" y="135467"/>
                </a:lnTo>
                <a:lnTo>
                  <a:pt x="33867" y="135467"/>
                </a:lnTo>
                <a:lnTo>
                  <a:pt x="33867" y="135467"/>
                </a:lnTo>
                <a:lnTo>
                  <a:pt x="33867" y="127000"/>
                </a:lnTo>
                <a:lnTo>
                  <a:pt x="33867" y="127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Freeform 2052"/>
          <p:cNvSpPr/>
          <p:nvPr/>
        </p:nvSpPr>
        <p:spPr>
          <a:xfrm>
            <a:off x="2277533" y="2734733"/>
            <a:ext cx="177801" cy="101601"/>
          </a:xfrm>
          <a:custGeom>
            <a:avLst/>
            <a:gdLst/>
            <a:ahLst/>
            <a:cxnLst/>
            <a:rect l="0" t="0" r="0" b="0"/>
            <a:pathLst>
              <a:path w="177801" h="101601">
                <a:moveTo>
                  <a:pt x="8467" y="0"/>
                </a:move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33867"/>
                </a:lnTo>
                <a:lnTo>
                  <a:pt x="0" y="42334"/>
                </a:lnTo>
                <a:lnTo>
                  <a:pt x="8467" y="59267"/>
                </a:lnTo>
                <a:lnTo>
                  <a:pt x="8467" y="67734"/>
                </a:lnTo>
                <a:lnTo>
                  <a:pt x="16934" y="76200"/>
                </a:lnTo>
                <a:lnTo>
                  <a:pt x="16934" y="84667"/>
                </a:lnTo>
                <a:lnTo>
                  <a:pt x="25400" y="93134"/>
                </a:lnTo>
                <a:lnTo>
                  <a:pt x="33867" y="93134"/>
                </a:lnTo>
                <a:lnTo>
                  <a:pt x="42334" y="93134"/>
                </a:lnTo>
                <a:lnTo>
                  <a:pt x="50800" y="93134"/>
                </a:lnTo>
                <a:lnTo>
                  <a:pt x="50800" y="93134"/>
                </a:lnTo>
                <a:lnTo>
                  <a:pt x="67734" y="84667"/>
                </a:lnTo>
                <a:lnTo>
                  <a:pt x="67734" y="76200"/>
                </a:lnTo>
                <a:lnTo>
                  <a:pt x="76200" y="76200"/>
                </a:lnTo>
                <a:lnTo>
                  <a:pt x="76200" y="59267"/>
                </a:lnTo>
                <a:lnTo>
                  <a:pt x="76200" y="50800"/>
                </a:lnTo>
                <a:lnTo>
                  <a:pt x="76200" y="42334"/>
                </a:lnTo>
                <a:lnTo>
                  <a:pt x="76200" y="33867"/>
                </a:lnTo>
                <a:lnTo>
                  <a:pt x="76200" y="25400"/>
                </a:lnTo>
                <a:lnTo>
                  <a:pt x="76200" y="16934"/>
                </a:lnTo>
                <a:lnTo>
                  <a:pt x="76200" y="16934"/>
                </a:lnTo>
                <a:lnTo>
                  <a:pt x="76200" y="16934"/>
                </a:lnTo>
                <a:lnTo>
                  <a:pt x="76200" y="25400"/>
                </a:lnTo>
                <a:lnTo>
                  <a:pt x="76200" y="33867"/>
                </a:lnTo>
                <a:lnTo>
                  <a:pt x="84667" y="42334"/>
                </a:lnTo>
                <a:lnTo>
                  <a:pt x="84667" y="59267"/>
                </a:lnTo>
                <a:lnTo>
                  <a:pt x="93134" y="76200"/>
                </a:lnTo>
                <a:lnTo>
                  <a:pt x="101600" y="84667"/>
                </a:lnTo>
                <a:lnTo>
                  <a:pt x="110067" y="93134"/>
                </a:lnTo>
                <a:lnTo>
                  <a:pt x="127000" y="93134"/>
                </a:lnTo>
                <a:lnTo>
                  <a:pt x="135467" y="101600"/>
                </a:lnTo>
                <a:lnTo>
                  <a:pt x="143934" y="101600"/>
                </a:lnTo>
                <a:lnTo>
                  <a:pt x="160867" y="101600"/>
                </a:lnTo>
                <a:lnTo>
                  <a:pt x="169334" y="93134"/>
                </a:lnTo>
                <a:lnTo>
                  <a:pt x="177800" y="93134"/>
                </a:lnTo>
                <a:lnTo>
                  <a:pt x="177800" y="84667"/>
                </a:lnTo>
                <a:lnTo>
                  <a:pt x="177800" y="76200"/>
                </a:lnTo>
                <a:lnTo>
                  <a:pt x="177800" y="59267"/>
                </a:lnTo>
                <a:lnTo>
                  <a:pt x="177800" y="50800"/>
                </a:lnTo>
                <a:lnTo>
                  <a:pt x="177800" y="33867"/>
                </a:lnTo>
                <a:lnTo>
                  <a:pt x="169334" y="25400"/>
                </a:lnTo>
                <a:lnTo>
                  <a:pt x="160867" y="16934"/>
                </a:lnTo>
                <a:lnTo>
                  <a:pt x="160867" y="8467"/>
                </a:lnTo>
                <a:lnTo>
                  <a:pt x="152400" y="8467"/>
                </a:lnTo>
                <a:lnTo>
                  <a:pt x="143934" y="0"/>
                </a:lnTo>
                <a:lnTo>
                  <a:pt x="143934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8467"/>
                </a:lnTo>
                <a:lnTo>
                  <a:pt x="135467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Freeform 2053"/>
          <p:cNvSpPr/>
          <p:nvPr/>
        </p:nvSpPr>
        <p:spPr>
          <a:xfrm>
            <a:off x="2540000" y="2751667"/>
            <a:ext cx="25401" cy="93134"/>
          </a:xfrm>
          <a:custGeom>
            <a:avLst/>
            <a:gdLst/>
            <a:ahLst/>
            <a:cxnLst/>
            <a:rect l="0" t="0" r="0" b="0"/>
            <a:pathLst>
              <a:path w="25401" h="93134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33866"/>
                </a:lnTo>
                <a:lnTo>
                  <a:pt x="8467" y="42333"/>
                </a:lnTo>
                <a:lnTo>
                  <a:pt x="8467" y="59266"/>
                </a:lnTo>
                <a:lnTo>
                  <a:pt x="8467" y="67733"/>
                </a:lnTo>
                <a:lnTo>
                  <a:pt x="16933" y="76200"/>
                </a:lnTo>
                <a:lnTo>
                  <a:pt x="16933" y="84666"/>
                </a:lnTo>
                <a:lnTo>
                  <a:pt x="16933" y="93133"/>
                </a:lnTo>
                <a:lnTo>
                  <a:pt x="16933" y="93133"/>
                </a:lnTo>
                <a:lnTo>
                  <a:pt x="16933" y="93133"/>
                </a:lnTo>
                <a:lnTo>
                  <a:pt x="25400" y="93133"/>
                </a:lnTo>
                <a:lnTo>
                  <a:pt x="25400" y="93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Freeform 2054"/>
          <p:cNvSpPr/>
          <p:nvPr/>
        </p:nvSpPr>
        <p:spPr>
          <a:xfrm>
            <a:off x="2523067" y="2683933"/>
            <a:ext cx="16934" cy="16935"/>
          </a:xfrm>
          <a:custGeom>
            <a:avLst/>
            <a:gdLst/>
            <a:ahLst/>
            <a:cxnLst/>
            <a:rect l="0" t="0" r="0" b="0"/>
            <a:pathLst>
              <a:path w="16934" h="16935">
                <a:moveTo>
                  <a:pt x="16933" y="16934"/>
                </a:moveTo>
                <a:lnTo>
                  <a:pt x="16933" y="16934"/>
                </a:lnTo>
                <a:lnTo>
                  <a:pt x="8466" y="8467"/>
                </a:lnTo>
                <a:lnTo>
                  <a:pt x="8466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Freeform 2055"/>
          <p:cNvSpPr/>
          <p:nvPr/>
        </p:nvSpPr>
        <p:spPr>
          <a:xfrm>
            <a:off x="2641600" y="2658533"/>
            <a:ext cx="42334" cy="194735"/>
          </a:xfrm>
          <a:custGeom>
            <a:avLst/>
            <a:gdLst/>
            <a:ahLst/>
            <a:cxnLst/>
            <a:rect l="0" t="0" r="0" b="0"/>
            <a:pathLst>
              <a:path w="42334" h="1947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8467" y="42334"/>
                </a:lnTo>
                <a:lnTo>
                  <a:pt x="16933" y="59267"/>
                </a:lnTo>
                <a:lnTo>
                  <a:pt x="25400" y="76200"/>
                </a:lnTo>
                <a:lnTo>
                  <a:pt x="25400" y="101600"/>
                </a:lnTo>
                <a:lnTo>
                  <a:pt x="25400" y="118534"/>
                </a:lnTo>
                <a:lnTo>
                  <a:pt x="33867" y="135467"/>
                </a:lnTo>
                <a:lnTo>
                  <a:pt x="33867" y="152400"/>
                </a:lnTo>
                <a:lnTo>
                  <a:pt x="33867" y="169334"/>
                </a:lnTo>
                <a:lnTo>
                  <a:pt x="42333" y="177800"/>
                </a:lnTo>
                <a:lnTo>
                  <a:pt x="42333" y="186267"/>
                </a:lnTo>
                <a:lnTo>
                  <a:pt x="42333" y="194734"/>
                </a:lnTo>
                <a:lnTo>
                  <a:pt x="42333" y="194734"/>
                </a:lnTo>
                <a:lnTo>
                  <a:pt x="33867" y="194734"/>
                </a:lnTo>
                <a:lnTo>
                  <a:pt x="33867" y="194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Freeform 2056"/>
          <p:cNvSpPr/>
          <p:nvPr/>
        </p:nvSpPr>
        <p:spPr>
          <a:xfrm>
            <a:off x="2616200" y="2650067"/>
            <a:ext cx="287868" cy="160867"/>
          </a:xfrm>
          <a:custGeom>
            <a:avLst/>
            <a:gdLst/>
            <a:ahLst/>
            <a:cxnLst/>
            <a:rect l="0" t="0" r="0" b="0"/>
            <a:pathLst>
              <a:path w="287868" h="160867">
                <a:moveTo>
                  <a:pt x="0" y="118533"/>
                </a:moveTo>
                <a:lnTo>
                  <a:pt x="0" y="118533"/>
                </a:lnTo>
                <a:lnTo>
                  <a:pt x="0" y="118533"/>
                </a:lnTo>
                <a:lnTo>
                  <a:pt x="0" y="118533"/>
                </a:lnTo>
                <a:lnTo>
                  <a:pt x="0" y="118533"/>
                </a:lnTo>
                <a:lnTo>
                  <a:pt x="8467" y="118533"/>
                </a:lnTo>
                <a:lnTo>
                  <a:pt x="16933" y="118533"/>
                </a:lnTo>
                <a:lnTo>
                  <a:pt x="25400" y="118533"/>
                </a:lnTo>
                <a:lnTo>
                  <a:pt x="42333" y="118533"/>
                </a:lnTo>
                <a:lnTo>
                  <a:pt x="59267" y="118533"/>
                </a:lnTo>
                <a:lnTo>
                  <a:pt x="76200" y="110066"/>
                </a:lnTo>
                <a:lnTo>
                  <a:pt x="93133" y="110066"/>
                </a:lnTo>
                <a:lnTo>
                  <a:pt x="110067" y="101600"/>
                </a:lnTo>
                <a:lnTo>
                  <a:pt x="118533" y="93133"/>
                </a:lnTo>
                <a:lnTo>
                  <a:pt x="127000" y="84666"/>
                </a:lnTo>
                <a:lnTo>
                  <a:pt x="135467" y="76200"/>
                </a:lnTo>
                <a:lnTo>
                  <a:pt x="135467" y="59266"/>
                </a:lnTo>
                <a:lnTo>
                  <a:pt x="135467" y="42333"/>
                </a:lnTo>
                <a:lnTo>
                  <a:pt x="135467" y="25400"/>
                </a:lnTo>
                <a:lnTo>
                  <a:pt x="127000" y="16933"/>
                </a:lnTo>
                <a:lnTo>
                  <a:pt x="127000" y="8466"/>
                </a:lnTo>
                <a:lnTo>
                  <a:pt x="127000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8466"/>
                </a:lnTo>
                <a:lnTo>
                  <a:pt x="110067" y="16933"/>
                </a:lnTo>
                <a:lnTo>
                  <a:pt x="110067" y="25400"/>
                </a:lnTo>
                <a:lnTo>
                  <a:pt x="118533" y="33866"/>
                </a:lnTo>
                <a:lnTo>
                  <a:pt x="118533" y="50800"/>
                </a:lnTo>
                <a:lnTo>
                  <a:pt x="118533" y="67733"/>
                </a:lnTo>
                <a:lnTo>
                  <a:pt x="127000" y="84666"/>
                </a:lnTo>
                <a:lnTo>
                  <a:pt x="127000" y="101600"/>
                </a:lnTo>
                <a:lnTo>
                  <a:pt x="135467" y="118533"/>
                </a:lnTo>
                <a:lnTo>
                  <a:pt x="135467" y="135466"/>
                </a:lnTo>
                <a:lnTo>
                  <a:pt x="135467" y="143933"/>
                </a:lnTo>
                <a:lnTo>
                  <a:pt x="135467" y="152400"/>
                </a:lnTo>
                <a:lnTo>
                  <a:pt x="135467" y="160866"/>
                </a:lnTo>
                <a:lnTo>
                  <a:pt x="135467" y="160866"/>
                </a:lnTo>
                <a:lnTo>
                  <a:pt x="135467" y="160866"/>
                </a:lnTo>
                <a:lnTo>
                  <a:pt x="135467" y="160866"/>
                </a:lnTo>
                <a:lnTo>
                  <a:pt x="135467" y="160866"/>
                </a:lnTo>
                <a:lnTo>
                  <a:pt x="135467" y="160866"/>
                </a:lnTo>
                <a:lnTo>
                  <a:pt x="135467" y="152400"/>
                </a:lnTo>
                <a:lnTo>
                  <a:pt x="135467" y="143933"/>
                </a:lnTo>
                <a:lnTo>
                  <a:pt x="135467" y="135466"/>
                </a:lnTo>
                <a:lnTo>
                  <a:pt x="135467" y="118533"/>
                </a:lnTo>
                <a:lnTo>
                  <a:pt x="143933" y="110066"/>
                </a:lnTo>
                <a:lnTo>
                  <a:pt x="152400" y="101600"/>
                </a:lnTo>
                <a:lnTo>
                  <a:pt x="160867" y="93133"/>
                </a:lnTo>
                <a:lnTo>
                  <a:pt x="169333" y="84666"/>
                </a:lnTo>
                <a:lnTo>
                  <a:pt x="177800" y="84666"/>
                </a:lnTo>
                <a:lnTo>
                  <a:pt x="186267" y="84666"/>
                </a:lnTo>
                <a:lnTo>
                  <a:pt x="194733" y="84666"/>
                </a:lnTo>
                <a:lnTo>
                  <a:pt x="203200" y="84666"/>
                </a:lnTo>
                <a:lnTo>
                  <a:pt x="211667" y="84666"/>
                </a:lnTo>
                <a:lnTo>
                  <a:pt x="220133" y="84666"/>
                </a:lnTo>
                <a:lnTo>
                  <a:pt x="220133" y="84666"/>
                </a:lnTo>
                <a:lnTo>
                  <a:pt x="228600" y="93133"/>
                </a:lnTo>
                <a:lnTo>
                  <a:pt x="228600" y="101600"/>
                </a:lnTo>
                <a:lnTo>
                  <a:pt x="237067" y="110066"/>
                </a:lnTo>
                <a:lnTo>
                  <a:pt x="237067" y="118533"/>
                </a:lnTo>
                <a:lnTo>
                  <a:pt x="245533" y="127000"/>
                </a:lnTo>
                <a:lnTo>
                  <a:pt x="254000" y="135466"/>
                </a:lnTo>
                <a:lnTo>
                  <a:pt x="254000" y="143933"/>
                </a:lnTo>
                <a:lnTo>
                  <a:pt x="262467" y="152400"/>
                </a:lnTo>
                <a:lnTo>
                  <a:pt x="270933" y="160866"/>
                </a:lnTo>
                <a:lnTo>
                  <a:pt x="279400" y="160866"/>
                </a:lnTo>
                <a:lnTo>
                  <a:pt x="279400" y="160866"/>
                </a:lnTo>
                <a:lnTo>
                  <a:pt x="279400" y="160866"/>
                </a:lnTo>
                <a:lnTo>
                  <a:pt x="287867" y="160866"/>
                </a:lnTo>
                <a:lnTo>
                  <a:pt x="287867" y="1608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8" name="Freeform 2057"/>
          <p:cNvSpPr/>
          <p:nvPr/>
        </p:nvSpPr>
        <p:spPr>
          <a:xfrm>
            <a:off x="3132667" y="2624667"/>
            <a:ext cx="50801" cy="203201"/>
          </a:xfrm>
          <a:custGeom>
            <a:avLst/>
            <a:gdLst/>
            <a:ahLst/>
            <a:cxnLst/>
            <a:rect l="0" t="0" r="0" b="0"/>
            <a:pathLst>
              <a:path w="50801" h="203201">
                <a:moveTo>
                  <a:pt x="0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8466"/>
                </a:lnTo>
                <a:lnTo>
                  <a:pt x="8466" y="16933"/>
                </a:lnTo>
                <a:lnTo>
                  <a:pt x="8466" y="25400"/>
                </a:lnTo>
                <a:lnTo>
                  <a:pt x="16933" y="33866"/>
                </a:lnTo>
                <a:lnTo>
                  <a:pt x="16933" y="50800"/>
                </a:lnTo>
                <a:lnTo>
                  <a:pt x="25400" y="76200"/>
                </a:lnTo>
                <a:lnTo>
                  <a:pt x="25400" y="93133"/>
                </a:lnTo>
                <a:lnTo>
                  <a:pt x="33866" y="110066"/>
                </a:lnTo>
                <a:lnTo>
                  <a:pt x="33866" y="127000"/>
                </a:lnTo>
                <a:lnTo>
                  <a:pt x="33866" y="143933"/>
                </a:lnTo>
                <a:lnTo>
                  <a:pt x="42333" y="160866"/>
                </a:lnTo>
                <a:lnTo>
                  <a:pt x="42333" y="177800"/>
                </a:lnTo>
                <a:lnTo>
                  <a:pt x="50800" y="186266"/>
                </a:lnTo>
                <a:lnTo>
                  <a:pt x="50800" y="194733"/>
                </a:lnTo>
                <a:lnTo>
                  <a:pt x="42333" y="203200"/>
                </a:lnTo>
                <a:lnTo>
                  <a:pt x="42333" y="203200"/>
                </a:lnTo>
                <a:lnTo>
                  <a:pt x="42333" y="203200"/>
                </a:lnTo>
                <a:lnTo>
                  <a:pt x="42333" y="194733"/>
                </a:lnTo>
                <a:lnTo>
                  <a:pt x="42333" y="194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Freeform 2058"/>
          <p:cNvSpPr/>
          <p:nvPr/>
        </p:nvSpPr>
        <p:spPr>
          <a:xfrm>
            <a:off x="3073400" y="2658533"/>
            <a:ext cx="406401" cy="186268"/>
          </a:xfrm>
          <a:custGeom>
            <a:avLst/>
            <a:gdLst/>
            <a:ahLst/>
            <a:cxnLst/>
            <a:rect l="0" t="0" r="0" b="0"/>
            <a:pathLst>
              <a:path w="406401" h="186268">
                <a:moveTo>
                  <a:pt x="0" y="76200"/>
                </a:moveTo>
                <a:lnTo>
                  <a:pt x="0" y="76200"/>
                </a:lnTo>
                <a:lnTo>
                  <a:pt x="0" y="76200"/>
                </a:lnTo>
                <a:lnTo>
                  <a:pt x="0" y="76200"/>
                </a:lnTo>
                <a:lnTo>
                  <a:pt x="0" y="76200"/>
                </a:lnTo>
                <a:lnTo>
                  <a:pt x="8467" y="76200"/>
                </a:lnTo>
                <a:lnTo>
                  <a:pt x="16933" y="76200"/>
                </a:lnTo>
                <a:lnTo>
                  <a:pt x="33867" y="67734"/>
                </a:lnTo>
                <a:lnTo>
                  <a:pt x="50800" y="67734"/>
                </a:lnTo>
                <a:lnTo>
                  <a:pt x="67733" y="67734"/>
                </a:lnTo>
                <a:lnTo>
                  <a:pt x="84667" y="67734"/>
                </a:lnTo>
                <a:lnTo>
                  <a:pt x="101600" y="59267"/>
                </a:lnTo>
                <a:lnTo>
                  <a:pt x="118533" y="59267"/>
                </a:lnTo>
                <a:lnTo>
                  <a:pt x="135467" y="50800"/>
                </a:lnTo>
                <a:lnTo>
                  <a:pt x="143933" y="42334"/>
                </a:lnTo>
                <a:lnTo>
                  <a:pt x="152400" y="33867"/>
                </a:lnTo>
                <a:lnTo>
                  <a:pt x="160867" y="25400"/>
                </a:lnTo>
                <a:lnTo>
                  <a:pt x="160867" y="16934"/>
                </a:lnTo>
                <a:lnTo>
                  <a:pt x="160867" y="8467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8467"/>
                </a:lnTo>
                <a:lnTo>
                  <a:pt x="160867" y="25400"/>
                </a:lnTo>
                <a:lnTo>
                  <a:pt x="160867" y="42334"/>
                </a:lnTo>
                <a:lnTo>
                  <a:pt x="160867" y="59267"/>
                </a:lnTo>
                <a:lnTo>
                  <a:pt x="169333" y="76200"/>
                </a:lnTo>
                <a:lnTo>
                  <a:pt x="169333" y="93134"/>
                </a:lnTo>
                <a:lnTo>
                  <a:pt x="169333" y="110067"/>
                </a:lnTo>
                <a:lnTo>
                  <a:pt x="169333" y="135467"/>
                </a:lnTo>
                <a:lnTo>
                  <a:pt x="177800" y="143934"/>
                </a:lnTo>
                <a:lnTo>
                  <a:pt x="177800" y="152400"/>
                </a:lnTo>
                <a:lnTo>
                  <a:pt x="177800" y="160867"/>
                </a:lnTo>
                <a:lnTo>
                  <a:pt x="177800" y="169334"/>
                </a:lnTo>
                <a:lnTo>
                  <a:pt x="177800" y="169334"/>
                </a:lnTo>
                <a:lnTo>
                  <a:pt x="177800" y="169334"/>
                </a:lnTo>
                <a:lnTo>
                  <a:pt x="177800" y="169334"/>
                </a:lnTo>
                <a:lnTo>
                  <a:pt x="177800" y="160867"/>
                </a:lnTo>
                <a:lnTo>
                  <a:pt x="186267" y="152400"/>
                </a:lnTo>
                <a:lnTo>
                  <a:pt x="186267" y="135467"/>
                </a:lnTo>
                <a:lnTo>
                  <a:pt x="194733" y="118534"/>
                </a:lnTo>
                <a:lnTo>
                  <a:pt x="194733" y="110067"/>
                </a:lnTo>
                <a:lnTo>
                  <a:pt x="203200" y="93134"/>
                </a:lnTo>
                <a:lnTo>
                  <a:pt x="203200" y="84667"/>
                </a:lnTo>
                <a:lnTo>
                  <a:pt x="211667" y="76200"/>
                </a:lnTo>
                <a:lnTo>
                  <a:pt x="220133" y="76200"/>
                </a:lnTo>
                <a:lnTo>
                  <a:pt x="228600" y="76200"/>
                </a:lnTo>
                <a:lnTo>
                  <a:pt x="245533" y="76200"/>
                </a:lnTo>
                <a:lnTo>
                  <a:pt x="254000" y="76200"/>
                </a:lnTo>
                <a:lnTo>
                  <a:pt x="262467" y="84667"/>
                </a:lnTo>
                <a:lnTo>
                  <a:pt x="270933" y="93134"/>
                </a:lnTo>
                <a:lnTo>
                  <a:pt x="279400" y="101600"/>
                </a:lnTo>
                <a:lnTo>
                  <a:pt x="287867" y="110067"/>
                </a:lnTo>
                <a:lnTo>
                  <a:pt x="296333" y="118534"/>
                </a:lnTo>
                <a:lnTo>
                  <a:pt x="304800" y="135467"/>
                </a:lnTo>
                <a:lnTo>
                  <a:pt x="313267" y="143934"/>
                </a:lnTo>
                <a:lnTo>
                  <a:pt x="321733" y="143934"/>
                </a:lnTo>
                <a:lnTo>
                  <a:pt x="330200" y="152400"/>
                </a:lnTo>
                <a:lnTo>
                  <a:pt x="347133" y="152400"/>
                </a:lnTo>
                <a:lnTo>
                  <a:pt x="364067" y="152400"/>
                </a:lnTo>
                <a:lnTo>
                  <a:pt x="372533" y="152400"/>
                </a:lnTo>
                <a:lnTo>
                  <a:pt x="381000" y="152400"/>
                </a:lnTo>
                <a:lnTo>
                  <a:pt x="389467" y="143934"/>
                </a:lnTo>
                <a:lnTo>
                  <a:pt x="397933" y="135467"/>
                </a:lnTo>
                <a:lnTo>
                  <a:pt x="397933" y="127000"/>
                </a:lnTo>
                <a:lnTo>
                  <a:pt x="406400" y="110067"/>
                </a:lnTo>
                <a:lnTo>
                  <a:pt x="397933" y="101600"/>
                </a:lnTo>
                <a:lnTo>
                  <a:pt x="406400" y="93134"/>
                </a:lnTo>
                <a:lnTo>
                  <a:pt x="397933" y="84667"/>
                </a:lnTo>
                <a:lnTo>
                  <a:pt x="397933" y="76200"/>
                </a:lnTo>
                <a:lnTo>
                  <a:pt x="397933" y="76200"/>
                </a:lnTo>
                <a:lnTo>
                  <a:pt x="389467" y="76200"/>
                </a:lnTo>
                <a:lnTo>
                  <a:pt x="381000" y="76200"/>
                </a:lnTo>
                <a:lnTo>
                  <a:pt x="372533" y="76200"/>
                </a:lnTo>
                <a:lnTo>
                  <a:pt x="372533" y="76200"/>
                </a:lnTo>
                <a:lnTo>
                  <a:pt x="364067" y="84667"/>
                </a:lnTo>
                <a:lnTo>
                  <a:pt x="355600" y="101600"/>
                </a:lnTo>
                <a:lnTo>
                  <a:pt x="355600" y="110067"/>
                </a:lnTo>
                <a:lnTo>
                  <a:pt x="355600" y="118534"/>
                </a:lnTo>
                <a:lnTo>
                  <a:pt x="355600" y="135467"/>
                </a:lnTo>
                <a:lnTo>
                  <a:pt x="355600" y="143934"/>
                </a:lnTo>
                <a:lnTo>
                  <a:pt x="364067" y="152400"/>
                </a:lnTo>
                <a:lnTo>
                  <a:pt x="372533" y="169334"/>
                </a:lnTo>
                <a:lnTo>
                  <a:pt x="381000" y="177800"/>
                </a:lnTo>
                <a:lnTo>
                  <a:pt x="381000" y="177800"/>
                </a:lnTo>
                <a:lnTo>
                  <a:pt x="389467" y="186267"/>
                </a:lnTo>
                <a:lnTo>
                  <a:pt x="389467" y="1862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0" name="Freeform 2059"/>
          <p:cNvSpPr/>
          <p:nvPr/>
        </p:nvSpPr>
        <p:spPr>
          <a:xfrm>
            <a:off x="897467" y="3141133"/>
            <a:ext cx="228601" cy="169335"/>
          </a:xfrm>
          <a:custGeom>
            <a:avLst/>
            <a:gdLst/>
            <a:ahLst/>
            <a:cxnLst/>
            <a:rect l="0" t="0" r="0" b="0"/>
            <a:pathLst>
              <a:path w="228601" h="169335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25400"/>
                </a:lnTo>
                <a:lnTo>
                  <a:pt x="8466" y="33867"/>
                </a:lnTo>
                <a:lnTo>
                  <a:pt x="8466" y="50800"/>
                </a:lnTo>
                <a:lnTo>
                  <a:pt x="8466" y="76200"/>
                </a:lnTo>
                <a:lnTo>
                  <a:pt x="8466" y="93134"/>
                </a:lnTo>
                <a:lnTo>
                  <a:pt x="8466" y="110067"/>
                </a:lnTo>
                <a:lnTo>
                  <a:pt x="8466" y="127000"/>
                </a:lnTo>
                <a:lnTo>
                  <a:pt x="8466" y="143934"/>
                </a:lnTo>
                <a:lnTo>
                  <a:pt x="8466" y="152400"/>
                </a:lnTo>
                <a:lnTo>
                  <a:pt x="8466" y="160867"/>
                </a:lnTo>
                <a:lnTo>
                  <a:pt x="8466" y="160867"/>
                </a:lnTo>
                <a:lnTo>
                  <a:pt x="8466" y="160867"/>
                </a:lnTo>
                <a:lnTo>
                  <a:pt x="8466" y="160867"/>
                </a:lnTo>
                <a:lnTo>
                  <a:pt x="8466" y="160867"/>
                </a:lnTo>
                <a:lnTo>
                  <a:pt x="8466" y="152400"/>
                </a:lnTo>
                <a:lnTo>
                  <a:pt x="8466" y="135467"/>
                </a:lnTo>
                <a:lnTo>
                  <a:pt x="8466" y="118534"/>
                </a:lnTo>
                <a:lnTo>
                  <a:pt x="0" y="101600"/>
                </a:lnTo>
                <a:lnTo>
                  <a:pt x="0" y="84667"/>
                </a:lnTo>
                <a:lnTo>
                  <a:pt x="0" y="67734"/>
                </a:lnTo>
                <a:lnTo>
                  <a:pt x="0" y="42334"/>
                </a:lnTo>
                <a:lnTo>
                  <a:pt x="0" y="33867"/>
                </a:lnTo>
                <a:lnTo>
                  <a:pt x="0" y="16934"/>
                </a:lnTo>
                <a:lnTo>
                  <a:pt x="0" y="8467"/>
                </a:lnTo>
                <a:lnTo>
                  <a:pt x="8466" y="0"/>
                </a:lnTo>
                <a:lnTo>
                  <a:pt x="16933" y="0"/>
                </a:lnTo>
                <a:lnTo>
                  <a:pt x="33866" y="8467"/>
                </a:lnTo>
                <a:lnTo>
                  <a:pt x="42333" y="8467"/>
                </a:lnTo>
                <a:lnTo>
                  <a:pt x="50800" y="16934"/>
                </a:lnTo>
                <a:lnTo>
                  <a:pt x="59266" y="25400"/>
                </a:lnTo>
                <a:lnTo>
                  <a:pt x="67733" y="33867"/>
                </a:lnTo>
                <a:lnTo>
                  <a:pt x="76200" y="50800"/>
                </a:lnTo>
                <a:lnTo>
                  <a:pt x="84666" y="67734"/>
                </a:lnTo>
                <a:lnTo>
                  <a:pt x="93133" y="93134"/>
                </a:lnTo>
                <a:lnTo>
                  <a:pt x="93133" y="110067"/>
                </a:lnTo>
                <a:lnTo>
                  <a:pt x="101600" y="127000"/>
                </a:lnTo>
                <a:lnTo>
                  <a:pt x="101600" y="143934"/>
                </a:lnTo>
                <a:lnTo>
                  <a:pt x="101600" y="152400"/>
                </a:lnTo>
                <a:lnTo>
                  <a:pt x="101600" y="160867"/>
                </a:lnTo>
                <a:lnTo>
                  <a:pt x="101600" y="169334"/>
                </a:lnTo>
                <a:lnTo>
                  <a:pt x="101600" y="169334"/>
                </a:lnTo>
                <a:lnTo>
                  <a:pt x="101600" y="169334"/>
                </a:lnTo>
                <a:lnTo>
                  <a:pt x="101600" y="169334"/>
                </a:lnTo>
                <a:lnTo>
                  <a:pt x="101600" y="160867"/>
                </a:lnTo>
                <a:lnTo>
                  <a:pt x="101600" y="152400"/>
                </a:lnTo>
                <a:lnTo>
                  <a:pt x="101600" y="143934"/>
                </a:lnTo>
                <a:lnTo>
                  <a:pt x="110066" y="127000"/>
                </a:lnTo>
                <a:lnTo>
                  <a:pt x="110066" y="110067"/>
                </a:lnTo>
                <a:lnTo>
                  <a:pt x="118533" y="93134"/>
                </a:lnTo>
                <a:lnTo>
                  <a:pt x="118533" y="76200"/>
                </a:lnTo>
                <a:lnTo>
                  <a:pt x="127000" y="67734"/>
                </a:lnTo>
                <a:lnTo>
                  <a:pt x="135466" y="50800"/>
                </a:lnTo>
                <a:lnTo>
                  <a:pt x="143933" y="50800"/>
                </a:lnTo>
                <a:lnTo>
                  <a:pt x="152400" y="50800"/>
                </a:lnTo>
                <a:lnTo>
                  <a:pt x="160866" y="50800"/>
                </a:lnTo>
                <a:lnTo>
                  <a:pt x="169333" y="50800"/>
                </a:lnTo>
                <a:lnTo>
                  <a:pt x="177800" y="50800"/>
                </a:lnTo>
                <a:lnTo>
                  <a:pt x="194733" y="59267"/>
                </a:lnTo>
                <a:lnTo>
                  <a:pt x="194733" y="67734"/>
                </a:lnTo>
                <a:lnTo>
                  <a:pt x="203200" y="84667"/>
                </a:lnTo>
                <a:lnTo>
                  <a:pt x="211666" y="93134"/>
                </a:lnTo>
                <a:lnTo>
                  <a:pt x="211666" y="110067"/>
                </a:lnTo>
                <a:lnTo>
                  <a:pt x="211666" y="127000"/>
                </a:lnTo>
                <a:lnTo>
                  <a:pt x="220133" y="135467"/>
                </a:lnTo>
                <a:lnTo>
                  <a:pt x="220133" y="152400"/>
                </a:lnTo>
                <a:lnTo>
                  <a:pt x="220133" y="160867"/>
                </a:lnTo>
                <a:lnTo>
                  <a:pt x="228600" y="160867"/>
                </a:lnTo>
                <a:lnTo>
                  <a:pt x="228600" y="169334"/>
                </a:lnTo>
                <a:lnTo>
                  <a:pt x="228600" y="169334"/>
                </a:lnTo>
                <a:lnTo>
                  <a:pt x="228600" y="160867"/>
                </a:lnTo>
                <a:lnTo>
                  <a:pt x="228600" y="160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Freeform 2060"/>
          <p:cNvSpPr/>
          <p:nvPr/>
        </p:nvSpPr>
        <p:spPr>
          <a:xfrm>
            <a:off x="1202267" y="3183467"/>
            <a:ext cx="135467" cy="152401"/>
          </a:xfrm>
          <a:custGeom>
            <a:avLst/>
            <a:gdLst/>
            <a:ahLst/>
            <a:cxnLst/>
            <a:rect l="0" t="0" r="0" b="0"/>
            <a:pathLst>
              <a:path w="135467" h="152401">
                <a:moveTo>
                  <a:pt x="50800" y="8466"/>
                </a:moveTo>
                <a:lnTo>
                  <a:pt x="50800" y="0"/>
                </a:lnTo>
                <a:lnTo>
                  <a:pt x="50800" y="0"/>
                </a:lnTo>
                <a:lnTo>
                  <a:pt x="59266" y="0"/>
                </a:lnTo>
                <a:lnTo>
                  <a:pt x="59266" y="0"/>
                </a:lnTo>
                <a:lnTo>
                  <a:pt x="59266" y="0"/>
                </a:lnTo>
                <a:lnTo>
                  <a:pt x="50800" y="8466"/>
                </a:lnTo>
                <a:lnTo>
                  <a:pt x="50800" y="8466"/>
                </a:lnTo>
                <a:lnTo>
                  <a:pt x="42333" y="16933"/>
                </a:lnTo>
                <a:lnTo>
                  <a:pt x="33866" y="25400"/>
                </a:lnTo>
                <a:lnTo>
                  <a:pt x="25400" y="42333"/>
                </a:lnTo>
                <a:lnTo>
                  <a:pt x="25400" y="50800"/>
                </a:lnTo>
                <a:lnTo>
                  <a:pt x="16933" y="67733"/>
                </a:lnTo>
                <a:lnTo>
                  <a:pt x="8466" y="84666"/>
                </a:lnTo>
                <a:lnTo>
                  <a:pt x="8466" y="101600"/>
                </a:lnTo>
                <a:lnTo>
                  <a:pt x="0" y="118533"/>
                </a:lnTo>
                <a:lnTo>
                  <a:pt x="0" y="127000"/>
                </a:lnTo>
                <a:lnTo>
                  <a:pt x="8466" y="135466"/>
                </a:lnTo>
                <a:lnTo>
                  <a:pt x="8466" y="143933"/>
                </a:lnTo>
                <a:lnTo>
                  <a:pt x="16933" y="152400"/>
                </a:lnTo>
                <a:lnTo>
                  <a:pt x="25400" y="152400"/>
                </a:lnTo>
                <a:lnTo>
                  <a:pt x="33866" y="143933"/>
                </a:lnTo>
                <a:lnTo>
                  <a:pt x="33866" y="143933"/>
                </a:lnTo>
                <a:lnTo>
                  <a:pt x="50800" y="135466"/>
                </a:lnTo>
                <a:lnTo>
                  <a:pt x="50800" y="127000"/>
                </a:lnTo>
                <a:lnTo>
                  <a:pt x="59266" y="118533"/>
                </a:lnTo>
                <a:lnTo>
                  <a:pt x="59266" y="101600"/>
                </a:lnTo>
                <a:lnTo>
                  <a:pt x="59266" y="84666"/>
                </a:lnTo>
                <a:lnTo>
                  <a:pt x="59266" y="76200"/>
                </a:lnTo>
                <a:lnTo>
                  <a:pt x="59266" y="59266"/>
                </a:lnTo>
                <a:lnTo>
                  <a:pt x="59266" y="50800"/>
                </a:lnTo>
                <a:lnTo>
                  <a:pt x="59266" y="33866"/>
                </a:lnTo>
                <a:lnTo>
                  <a:pt x="59266" y="25400"/>
                </a:lnTo>
                <a:lnTo>
                  <a:pt x="59266" y="25400"/>
                </a:lnTo>
                <a:lnTo>
                  <a:pt x="59266" y="25400"/>
                </a:lnTo>
                <a:lnTo>
                  <a:pt x="59266" y="25400"/>
                </a:lnTo>
                <a:lnTo>
                  <a:pt x="59266" y="33866"/>
                </a:lnTo>
                <a:lnTo>
                  <a:pt x="67733" y="42333"/>
                </a:lnTo>
                <a:lnTo>
                  <a:pt x="67733" y="59266"/>
                </a:lnTo>
                <a:lnTo>
                  <a:pt x="67733" y="67733"/>
                </a:lnTo>
                <a:lnTo>
                  <a:pt x="76200" y="84666"/>
                </a:lnTo>
                <a:lnTo>
                  <a:pt x="76200" y="93133"/>
                </a:lnTo>
                <a:lnTo>
                  <a:pt x="84666" y="110066"/>
                </a:lnTo>
                <a:lnTo>
                  <a:pt x="84666" y="118533"/>
                </a:lnTo>
                <a:lnTo>
                  <a:pt x="93133" y="127000"/>
                </a:lnTo>
                <a:lnTo>
                  <a:pt x="101600" y="135466"/>
                </a:lnTo>
                <a:lnTo>
                  <a:pt x="110066" y="135466"/>
                </a:lnTo>
                <a:lnTo>
                  <a:pt x="118533" y="135466"/>
                </a:lnTo>
                <a:lnTo>
                  <a:pt x="127000" y="135466"/>
                </a:lnTo>
                <a:lnTo>
                  <a:pt x="127000" y="135466"/>
                </a:lnTo>
                <a:lnTo>
                  <a:pt x="135466" y="135466"/>
                </a:lnTo>
                <a:lnTo>
                  <a:pt x="135466" y="135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2" name="Freeform 2061"/>
          <p:cNvSpPr/>
          <p:nvPr/>
        </p:nvSpPr>
        <p:spPr>
          <a:xfrm>
            <a:off x="1380067" y="3191933"/>
            <a:ext cx="101601" cy="262468"/>
          </a:xfrm>
          <a:custGeom>
            <a:avLst/>
            <a:gdLst/>
            <a:ahLst/>
            <a:cxnLst/>
            <a:rect l="0" t="0" r="0" b="0"/>
            <a:pathLst>
              <a:path w="101601" h="262468">
                <a:moveTo>
                  <a:pt x="42333" y="0"/>
                </a:moveTo>
                <a:lnTo>
                  <a:pt x="42333" y="0"/>
                </a:lnTo>
                <a:lnTo>
                  <a:pt x="42333" y="0"/>
                </a:lnTo>
                <a:lnTo>
                  <a:pt x="42333" y="8467"/>
                </a:lnTo>
                <a:lnTo>
                  <a:pt x="50800" y="16934"/>
                </a:lnTo>
                <a:lnTo>
                  <a:pt x="50800" y="33867"/>
                </a:lnTo>
                <a:lnTo>
                  <a:pt x="59266" y="50800"/>
                </a:lnTo>
                <a:lnTo>
                  <a:pt x="59266" y="67734"/>
                </a:lnTo>
                <a:lnTo>
                  <a:pt x="67733" y="84667"/>
                </a:lnTo>
                <a:lnTo>
                  <a:pt x="76200" y="110067"/>
                </a:lnTo>
                <a:lnTo>
                  <a:pt x="84666" y="127000"/>
                </a:lnTo>
                <a:lnTo>
                  <a:pt x="93133" y="152400"/>
                </a:lnTo>
                <a:lnTo>
                  <a:pt x="101600" y="169334"/>
                </a:lnTo>
                <a:lnTo>
                  <a:pt x="101600" y="186267"/>
                </a:lnTo>
                <a:lnTo>
                  <a:pt x="101600" y="203200"/>
                </a:lnTo>
                <a:lnTo>
                  <a:pt x="101600" y="211667"/>
                </a:lnTo>
                <a:lnTo>
                  <a:pt x="101600" y="228600"/>
                </a:lnTo>
                <a:lnTo>
                  <a:pt x="101600" y="237067"/>
                </a:lnTo>
                <a:lnTo>
                  <a:pt x="93133" y="245534"/>
                </a:lnTo>
                <a:lnTo>
                  <a:pt x="84666" y="245534"/>
                </a:lnTo>
                <a:lnTo>
                  <a:pt x="67733" y="254000"/>
                </a:lnTo>
                <a:lnTo>
                  <a:pt x="59266" y="262467"/>
                </a:lnTo>
                <a:lnTo>
                  <a:pt x="42333" y="254000"/>
                </a:lnTo>
                <a:lnTo>
                  <a:pt x="33866" y="245534"/>
                </a:lnTo>
                <a:lnTo>
                  <a:pt x="16933" y="237067"/>
                </a:lnTo>
                <a:lnTo>
                  <a:pt x="8466" y="228600"/>
                </a:lnTo>
                <a:lnTo>
                  <a:pt x="8466" y="203200"/>
                </a:lnTo>
                <a:lnTo>
                  <a:pt x="8466" y="203200"/>
                </a:lnTo>
                <a:lnTo>
                  <a:pt x="0" y="186267"/>
                </a:lnTo>
                <a:lnTo>
                  <a:pt x="0" y="1862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Freeform 2062"/>
          <p:cNvSpPr/>
          <p:nvPr/>
        </p:nvSpPr>
        <p:spPr>
          <a:xfrm>
            <a:off x="1430867" y="3115733"/>
            <a:ext cx="16934" cy="16935"/>
          </a:xfrm>
          <a:custGeom>
            <a:avLst/>
            <a:gdLst/>
            <a:ahLst/>
            <a:cxnLst/>
            <a:rect l="0" t="0" r="0" b="0"/>
            <a:pathLst>
              <a:path w="16934" h="169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16934"/>
                </a:lnTo>
                <a:lnTo>
                  <a:pt x="16933" y="169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Freeform 2063"/>
          <p:cNvSpPr/>
          <p:nvPr/>
        </p:nvSpPr>
        <p:spPr>
          <a:xfrm>
            <a:off x="1524000" y="3225800"/>
            <a:ext cx="84668" cy="135468"/>
          </a:xfrm>
          <a:custGeom>
            <a:avLst/>
            <a:gdLst/>
            <a:ahLst/>
            <a:cxnLst/>
            <a:rect l="0" t="0" r="0" b="0"/>
            <a:pathLst>
              <a:path w="84668" h="135468">
                <a:moveTo>
                  <a:pt x="16933" y="16933"/>
                </a:moveTo>
                <a:lnTo>
                  <a:pt x="8467" y="16933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67733"/>
                </a:lnTo>
                <a:lnTo>
                  <a:pt x="8467" y="84667"/>
                </a:lnTo>
                <a:lnTo>
                  <a:pt x="16933" y="93133"/>
                </a:lnTo>
                <a:lnTo>
                  <a:pt x="16933" y="110067"/>
                </a:lnTo>
                <a:lnTo>
                  <a:pt x="25400" y="118533"/>
                </a:lnTo>
                <a:lnTo>
                  <a:pt x="33867" y="127000"/>
                </a:lnTo>
                <a:lnTo>
                  <a:pt x="42333" y="135467"/>
                </a:lnTo>
                <a:lnTo>
                  <a:pt x="59267" y="135467"/>
                </a:lnTo>
                <a:lnTo>
                  <a:pt x="67733" y="135467"/>
                </a:lnTo>
                <a:lnTo>
                  <a:pt x="76200" y="135467"/>
                </a:lnTo>
                <a:lnTo>
                  <a:pt x="76200" y="127000"/>
                </a:lnTo>
                <a:lnTo>
                  <a:pt x="84667" y="118533"/>
                </a:lnTo>
                <a:lnTo>
                  <a:pt x="84667" y="110067"/>
                </a:lnTo>
                <a:lnTo>
                  <a:pt x="84667" y="101600"/>
                </a:lnTo>
                <a:lnTo>
                  <a:pt x="84667" y="84667"/>
                </a:lnTo>
                <a:lnTo>
                  <a:pt x="76200" y="76200"/>
                </a:lnTo>
                <a:lnTo>
                  <a:pt x="76200" y="59267"/>
                </a:lnTo>
                <a:lnTo>
                  <a:pt x="67733" y="42333"/>
                </a:lnTo>
                <a:lnTo>
                  <a:pt x="50800" y="25400"/>
                </a:lnTo>
                <a:lnTo>
                  <a:pt x="42333" y="16933"/>
                </a:lnTo>
                <a:lnTo>
                  <a:pt x="25400" y="8467"/>
                </a:lnTo>
                <a:lnTo>
                  <a:pt x="16933" y="0"/>
                </a:ln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Freeform 2064"/>
          <p:cNvSpPr/>
          <p:nvPr/>
        </p:nvSpPr>
        <p:spPr>
          <a:xfrm>
            <a:off x="1642533" y="3217333"/>
            <a:ext cx="177801" cy="143935"/>
          </a:xfrm>
          <a:custGeom>
            <a:avLst/>
            <a:gdLst/>
            <a:ahLst/>
            <a:cxnLst/>
            <a:rect l="0" t="0" r="0" b="0"/>
            <a:pathLst>
              <a:path w="177801" h="143935">
                <a:moveTo>
                  <a:pt x="0" y="16934"/>
                </a:moveTo>
                <a:lnTo>
                  <a:pt x="0" y="16934"/>
                </a:lnTo>
                <a:lnTo>
                  <a:pt x="8467" y="25400"/>
                </a:lnTo>
                <a:lnTo>
                  <a:pt x="8467" y="25400"/>
                </a:lnTo>
                <a:lnTo>
                  <a:pt x="16934" y="33867"/>
                </a:lnTo>
                <a:lnTo>
                  <a:pt x="16934" y="50800"/>
                </a:lnTo>
                <a:lnTo>
                  <a:pt x="25400" y="59267"/>
                </a:lnTo>
                <a:lnTo>
                  <a:pt x="33867" y="76200"/>
                </a:lnTo>
                <a:lnTo>
                  <a:pt x="33867" y="93134"/>
                </a:lnTo>
                <a:lnTo>
                  <a:pt x="42334" y="101600"/>
                </a:lnTo>
                <a:lnTo>
                  <a:pt x="50800" y="118534"/>
                </a:lnTo>
                <a:lnTo>
                  <a:pt x="59267" y="127000"/>
                </a:lnTo>
                <a:lnTo>
                  <a:pt x="59267" y="135467"/>
                </a:lnTo>
                <a:lnTo>
                  <a:pt x="67734" y="143934"/>
                </a:lnTo>
                <a:lnTo>
                  <a:pt x="67734" y="143934"/>
                </a:lnTo>
                <a:lnTo>
                  <a:pt x="67734" y="143934"/>
                </a:lnTo>
                <a:lnTo>
                  <a:pt x="67734" y="143934"/>
                </a:lnTo>
                <a:lnTo>
                  <a:pt x="67734" y="135467"/>
                </a:lnTo>
                <a:lnTo>
                  <a:pt x="59267" y="127000"/>
                </a:lnTo>
                <a:lnTo>
                  <a:pt x="50800" y="118534"/>
                </a:lnTo>
                <a:lnTo>
                  <a:pt x="50800" y="110067"/>
                </a:lnTo>
                <a:lnTo>
                  <a:pt x="42334" y="93134"/>
                </a:lnTo>
                <a:lnTo>
                  <a:pt x="33867" y="84667"/>
                </a:lnTo>
                <a:lnTo>
                  <a:pt x="33867" y="67734"/>
                </a:lnTo>
                <a:lnTo>
                  <a:pt x="33867" y="50800"/>
                </a:lnTo>
                <a:lnTo>
                  <a:pt x="42334" y="42334"/>
                </a:lnTo>
                <a:lnTo>
                  <a:pt x="50800" y="25400"/>
                </a:lnTo>
                <a:lnTo>
                  <a:pt x="59267" y="16934"/>
                </a:lnTo>
                <a:lnTo>
                  <a:pt x="76200" y="8467"/>
                </a:lnTo>
                <a:lnTo>
                  <a:pt x="101600" y="0"/>
                </a:lnTo>
                <a:lnTo>
                  <a:pt x="118534" y="0"/>
                </a:lnTo>
                <a:lnTo>
                  <a:pt x="143934" y="0"/>
                </a:lnTo>
                <a:lnTo>
                  <a:pt x="169334" y="0"/>
                </a:lnTo>
                <a:lnTo>
                  <a:pt x="169334" y="0"/>
                </a:lnTo>
                <a:lnTo>
                  <a:pt x="177800" y="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Freeform 2065"/>
          <p:cNvSpPr/>
          <p:nvPr/>
        </p:nvSpPr>
        <p:spPr>
          <a:xfrm>
            <a:off x="2006600" y="3166533"/>
            <a:ext cx="143934" cy="169335"/>
          </a:xfrm>
          <a:custGeom>
            <a:avLst/>
            <a:gdLst/>
            <a:ahLst/>
            <a:cxnLst/>
            <a:rect l="0" t="0" r="0" b="0"/>
            <a:pathLst>
              <a:path w="143934" h="169335">
                <a:moveTo>
                  <a:pt x="93133" y="25400"/>
                </a:moveTo>
                <a:lnTo>
                  <a:pt x="101600" y="16934"/>
                </a:lnTo>
                <a:lnTo>
                  <a:pt x="101600" y="16934"/>
                </a:lnTo>
                <a:lnTo>
                  <a:pt x="93133" y="8467"/>
                </a:lnTo>
                <a:lnTo>
                  <a:pt x="93133" y="8467"/>
                </a:lnTo>
                <a:lnTo>
                  <a:pt x="93133" y="0"/>
                </a:lnTo>
                <a:lnTo>
                  <a:pt x="84667" y="0"/>
                </a:lnTo>
                <a:lnTo>
                  <a:pt x="76200" y="8467"/>
                </a:lnTo>
                <a:lnTo>
                  <a:pt x="67733" y="8467"/>
                </a:lnTo>
                <a:lnTo>
                  <a:pt x="50800" y="25400"/>
                </a:lnTo>
                <a:lnTo>
                  <a:pt x="42333" y="33867"/>
                </a:lnTo>
                <a:lnTo>
                  <a:pt x="33867" y="42334"/>
                </a:lnTo>
                <a:lnTo>
                  <a:pt x="25400" y="59267"/>
                </a:lnTo>
                <a:lnTo>
                  <a:pt x="8467" y="76200"/>
                </a:lnTo>
                <a:lnTo>
                  <a:pt x="8467" y="93134"/>
                </a:lnTo>
                <a:lnTo>
                  <a:pt x="0" y="110067"/>
                </a:lnTo>
                <a:lnTo>
                  <a:pt x="0" y="127000"/>
                </a:lnTo>
                <a:lnTo>
                  <a:pt x="0" y="143934"/>
                </a:lnTo>
                <a:lnTo>
                  <a:pt x="8467" y="152400"/>
                </a:lnTo>
                <a:lnTo>
                  <a:pt x="16933" y="160867"/>
                </a:lnTo>
                <a:lnTo>
                  <a:pt x="25400" y="169334"/>
                </a:lnTo>
                <a:lnTo>
                  <a:pt x="42333" y="169334"/>
                </a:lnTo>
                <a:lnTo>
                  <a:pt x="50800" y="169334"/>
                </a:lnTo>
                <a:lnTo>
                  <a:pt x="67733" y="160867"/>
                </a:lnTo>
                <a:lnTo>
                  <a:pt x="76200" y="160867"/>
                </a:lnTo>
                <a:lnTo>
                  <a:pt x="76200" y="152400"/>
                </a:lnTo>
                <a:lnTo>
                  <a:pt x="76200" y="135467"/>
                </a:lnTo>
                <a:lnTo>
                  <a:pt x="84667" y="127000"/>
                </a:lnTo>
                <a:lnTo>
                  <a:pt x="84667" y="110067"/>
                </a:lnTo>
                <a:lnTo>
                  <a:pt x="84667" y="93134"/>
                </a:lnTo>
                <a:lnTo>
                  <a:pt x="84667" y="76200"/>
                </a:lnTo>
                <a:lnTo>
                  <a:pt x="84667" y="59267"/>
                </a:lnTo>
                <a:lnTo>
                  <a:pt x="84667" y="50800"/>
                </a:lnTo>
                <a:lnTo>
                  <a:pt x="93133" y="42334"/>
                </a:lnTo>
                <a:lnTo>
                  <a:pt x="93133" y="33867"/>
                </a:lnTo>
                <a:lnTo>
                  <a:pt x="93133" y="33867"/>
                </a:lnTo>
                <a:lnTo>
                  <a:pt x="93133" y="33867"/>
                </a:lnTo>
                <a:lnTo>
                  <a:pt x="93133" y="42334"/>
                </a:lnTo>
                <a:lnTo>
                  <a:pt x="93133" y="42334"/>
                </a:lnTo>
                <a:lnTo>
                  <a:pt x="101600" y="59267"/>
                </a:lnTo>
                <a:lnTo>
                  <a:pt x="101600" y="67734"/>
                </a:lnTo>
                <a:lnTo>
                  <a:pt x="101600" y="84667"/>
                </a:lnTo>
                <a:lnTo>
                  <a:pt x="101600" y="101600"/>
                </a:lnTo>
                <a:lnTo>
                  <a:pt x="101600" y="118534"/>
                </a:lnTo>
                <a:lnTo>
                  <a:pt x="110067" y="135467"/>
                </a:lnTo>
                <a:lnTo>
                  <a:pt x="110067" y="143934"/>
                </a:lnTo>
                <a:lnTo>
                  <a:pt x="118533" y="152400"/>
                </a:lnTo>
                <a:lnTo>
                  <a:pt x="118533" y="160867"/>
                </a:lnTo>
                <a:lnTo>
                  <a:pt x="127000" y="169334"/>
                </a:lnTo>
                <a:lnTo>
                  <a:pt x="135467" y="169334"/>
                </a:lnTo>
                <a:lnTo>
                  <a:pt x="143933" y="160867"/>
                </a:lnTo>
                <a:lnTo>
                  <a:pt x="143933" y="160867"/>
                </a:lnTo>
                <a:lnTo>
                  <a:pt x="143933" y="152400"/>
                </a:lnTo>
                <a:lnTo>
                  <a:pt x="143933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Freeform 2066"/>
          <p:cNvSpPr/>
          <p:nvPr/>
        </p:nvSpPr>
        <p:spPr>
          <a:xfrm>
            <a:off x="2167467" y="3200400"/>
            <a:ext cx="101601" cy="135468"/>
          </a:xfrm>
          <a:custGeom>
            <a:avLst/>
            <a:gdLst/>
            <a:ahLst/>
            <a:cxnLst/>
            <a:rect l="0" t="0" r="0" b="0"/>
            <a:pathLst>
              <a:path w="101601" h="135468">
                <a:moveTo>
                  <a:pt x="101600" y="0"/>
                </a:moveTo>
                <a:lnTo>
                  <a:pt x="101600" y="0"/>
                </a:lnTo>
                <a:lnTo>
                  <a:pt x="101600" y="8467"/>
                </a:lnTo>
                <a:lnTo>
                  <a:pt x="101600" y="8467"/>
                </a:lnTo>
                <a:lnTo>
                  <a:pt x="93133" y="16933"/>
                </a:lnTo>
                <a:lnTo>
                  <a:pt x="84666" y="25400"/>
                </a:lnTo>
                <a:lnTo>
                  <a:pt x="84666" y="42333"/>
                </a:lnTo>
                <a:lnTo>
                  <a:pt x="76200" y="59267"/>
                </a:lnTo>
                <a:lnTo>
                  <a:pt x="67733" y="67733"/>
                </a:lnTo>
                <a:lnTo>
                  <a:pt x="50800" y="84667"/>
                </a:lnTo>
                <a:lnTo>
                  <a:pt x="42333" y="101600"/>
                </a:lnTo>
                <a:lnTo>
                  <a:pt x="33866" y="118533"/>
                </a:lnTo>
                <a:lnTo>
                  <a:pt x="25400" y="127000"/>
                </a:lnTo>
                <a:lnTo>
                  <a:pt x="16933" y="135467"/>
                </a:lnTo>
                <a:lnTo>
                  <a:pt x="8466" y="135467"/>
                </a:lnTo>
                <a:lnTo>
                  <a:pt x="0" y="135467"/>
                </a:lnTo>
                <a:lnTo>
                  <a:pt x="0" y="127000"/>
                </a:lnTo>
                <a:lnTo>
                  <a:pt x="0" y="127000"/>
                </a:lnTo>
                <a:lnTo>
                  <a:pt x="0" y="127000"/>
                </a:lnTo>
                <a:lnTo>
                  <a:pt x="0" y="127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Freeform 2067"/>
          <p:cNvSpPr/>
          <p:nvPr/>
        </p:nvSpPr>
        <p:spPr>
          <a:xfrm>
            <a:off x="2184400" y="3191933"/>
            <a:ext cx="127001" cy="135468"/>
          </a:xfrm>
          <a:custGeom>
            <a:avLst/>
            <a:gdLst/>
            <a:ahLst/>
            <a:cxnLst/>
            <a:rect l="0" t="0" r="0" b="0"/>
            <a:pathLst>
              <a:path w="127001" h="1354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16933" y="33867"/>
                </a:lnTo>
                <a:lnTo>
                  <a:pt x="25400" y="50800"/>
                </a:lnTo>
                <a:lnTo>
                  <a:pt x="33867" y="59267"/>
                </a:lnTo>
                <a:lnTo>
                  <a:pt x="50800" y="76200"/>
                </a:lnTo>
                <a:lnTo>
                  <a:pt x="59267" y="84667"/>
                </a:lnTo>
                <a:lnTo>
                  <a:pt x="67733" y="101600"/>
                </a:lnTo>
                <a:lnTo>
                  <a:pt x="84667" y="110067"/>
                </a:lnTo>
                <a:lnTo>
                  <a:pt x="93133" y="118534"/>
                </a:lnTo>
                <a:lnTo>
                  <a:pt x="110067" y="127000"/>
                </a:lnTo>
                <a:lnTo>
                  <a:pt x="118533" y="135467"/>
                </a:lnTo>
                <a:lnTo>
                  <a:pt x="118533" y="135467"/>
                </a:lnTo>
                <a:lnTo>
                  <a:pt x="118533" y="135467"/>
                </a:lnTo>
                <a:lnTo>
                  <a:pt x="127000" y="135467"/>
                </a:lnTo>
                <a:lnTo>
                  <a:pt x="127000" y="135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9" name="Freeform 2068"/>
          <p:cNvSpPr/>
          <p:nvPr/>
        </p:nvSpPr>
        <p:spPr>
          <a:xfrm>
            <a:off x="2362200" y="3225800"/>
            <a:ext cx="33868" cy="118534"/>
          </a:xfrm>
          <a:custGeom>
            <a:avLst/>
            <a:gdLst/>
            <a:ahLst/>
            <a:cxnLst/>
            <a:rect l="0" t="0" r="0" b="0"/>
            <a:pathLst>
              <a:path w="33868" h="118534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25400"/>
                </a:lnTo>
                <a:lnTo>
                  <a:pt x="16933" y="33867"/>
                </a:lnTo>
                <a:lnTo>
                  <a:pt x="16933" y="50800"/>
                </a:lnTo>
                <a:lnTo>
                  <a:pt x="25400" y="67733"/>
                </a:lnTo>
                <a:lnTo>
                  <a:pt x="25400" y="84667"/>
                </a:lnTo>
                <a:lnTo>
                  <a:pt x="33867" y="93133"/>
                </a:lnTo>
                <a:lnTo>
                  <a:pt x="33867" y="110067"/>
                </a:lnTo>
                <a:lnTo>
                  <a:pt x="33867" y="118533"/>
                </a:lnTo>
                <a:lnTo>
                  <a:pt x="33867" y="118533"/>
                </a:lnTo>
                <a:lnTo>
                  <a:pt x="33867" y="118533"/>
                </a:lnTo>
                <a:lnTo>
                  <a:pt x="33867" y="118533"/>
                </a:lnTo>
                <a:lnTo>
                  <a:pt x="33867" y="118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0" name="Freeform 2069"/>
          <p:cNvSpPr/>
          <p:nvPr/>
        </p:nvSpPr>
        <p:spPr>
          <a:xfrm>
            <a:off x="2345267" y="3149600"/>
            <a:ext cx="33867" cy="16934"/>
          </a:xfrm>
          <a:custGeom>
            <a:avLst/>
            <a:gdLst/>
            <a:ahLst/>
            <a:cxnLst/>
            <a:rect l="0" t="0" r="0" b="0"/>
            <a:pathLst>
              <a:path w="33867" h="16934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33866" y="16933"/>
                </a:lnTo>
                <a:lnTo>
                  <a:pt x="33866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1" name="Freeform 2070"/>
          <p:cNvSpPr/>
          <p:nvPr/>
        </p:nvSpPr>
        <p:spPr>
          <a:xfrm>
            <a:off x="2438400" y="3183467"/>
            <a:ext cx="152401" cy="169334"/>
          </a:xfrm>
          <a:custGeom>
            <a:avLst/>
            <a:gdLst/>
            <a:ahLst/>
            <a:cxnLst/>
            <a:rect l="0" t="0" r="0" b="0"/>
            <a:pathLst>
              <a:path w="152401" h="169334">
                <a:moveTo>
                  <a:pt x="67733" y="0"/>
                </a:moveTo>
                <a:lnTo>
                  <a:pt x="59267" y="0"/>
                </a:lnTo>
                <a:lnTo>
                  <a:pt x="59267" y="8466"/>
                </a:lnTo>
                <a:lnTo>
                  <a:pt x="50800" y="8466"/>
                </a:lnTo>
                <a:lnTo>
                  <a:pt x="42333" y="8466"/>
                </a:lnTo>
                <a:lnTo>
                  <a:pt x="25400" y="16933"/>
                </a:lnTo>
                <a:lnTo>
                  <a:pt x="16933" y="25400"/>
                </a:lnTo>
                <a:lnTo>
                  <a:pt x="8467" y="33866"/>
                </a:lnTo>
                <a:lnTo>
                  <a:pt x="0" y="42333"/>
                </a:lnTo>
                <a:lnTo>
                  <a:pt x="0" y="50800"/>
                </a:lnTo>
                <a:lnTo>
                  <a:pt x="0" y="59266"/>
                </a:lnTo>
                <a:lnTo>
                  <a:pt x="0" y="67733"/>
                </a:lnTo>
                <a:lnTo>
                  <a:pt x="8467" y="76200"/>
                </a:lnTo>
                <a:lnTo>
                  <a:pt x="25400" y="84666"/>
                </a:lnTo>
                <a:lnTo>
                  <a:pt x="33867" y="84666"/>
                </a:lnTo>
                <a:lnTo>
                  <a:pt x="50800" y="84666"/>
                </a:lnTo>
                <a:lnTo>
                  <a:pt x="76200" y="93133"/>
                </a:lnTo>
                <a:lnTo>
                  <a:pt x="93133" y="93133"/>
                </a:lnTo>
                <a:lnTo>
                  <a:pt x="110067" y="101600"/>
                </a:lnTo>
                <a:lnTo>
                  <a:pt x="127000" y="110066"/>
                </a:lnTo>
                <a:lnTo>
                  <a:pt x="143933" y="110066"/>
                </a:lnTo>
                <a:lnTo>
                  <a:pt x="152400" y="118533"/>
                </a:lnTo>
                <a:lnTo>
                  <a:pt x="152400" y="127000"/>
                </a:lnTo>
                <a:lnTo>
                  <a:pt x="152400" y="135466"/>
                </a:lnTo>
                <a:lnTo>
                  <a:pt x="143933" y="143933"/>
                </a:lnTo>
                <a:lnTo>
                  <a:pt x="135467" y="152400"/>
                </a:lnTo>
                <a:lnTo>
                  <a:pt x="118533" y="160866"/>
                </a:lnTo>
                <a:lnTo>
                  <a:pt x="101600" y="160866"/>
                </a:lnTo>
                <a:lnTo>
                  <a:pt x="84667" y="169333"/>
                </a:lnTo>
                <a:lnTo>
                  <a:pt x="67733" y="169333"/>
                </a:lnTo>
                <a:lnTo>
                  <a:pt x="67733" y="169333"/>
                </a:lnTo>
                <a:lnTo>
                  <a:pt x="42333" y="169333"/>
                </a:lnTo>
                <a:lnTo>
                  <a:pt x="42333" y="169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2" name="Freeform 2071"/>
          <p:cNvSpPr/>
          <p:nvPr/>
        </p:nvSpPr>
        <p:spPr>
          <a:xfrm>
            <a:off x="1143000" y="1947333"/>
            <a:ext cx="228601" cy="262468"/>
          </a:xfrm>
          <a:custGeom>
            <a:avLst/>
            <a:gdLst/>
            <a:ahLst/>
            <a:cxnLst/>
            <a:rect l="0" t="0" r="0" b="0"/>
            <a:pathLst>
              <a:path w="228601" h="262468">
                <a:moveTo>
                  <a:pt x="177800" y="59267"/>
                </a:moveTo>
                <a:lnTo>
                  <a:pt x="177800" y="59267"/>
                </a:lnTo>
                <a:lnTo>
                  <a:pt x="169333" y="50800"/>
                </a:lnTo>
                <a:lnTo>
                  <a:pt x="169333" y="50800"/>
                </a:lnTo>
                <a:lnTo>
                  <a:pt x="160867" y="42334"/>
                </a:lnTo>
                <a:lnTo>
                  <a:pt x="160867" y="33867"/>
                </a:lnTo>
                <a:lnTo>
                  <a:pt x="152400" y="25400"/>
                </a:lnTo>
                <a:lnTo>
                  <a:pt x="143933" y="16934"/>
                </a:lnTo>
                <a:lnTo>
                  <a:pt x="143933" y="16934"/>
                </a:lnTo>
                <a:lnTo>
                  <a:pt x="135467" y="8467"/>
                </a:lnTo>
                <a:lnTo>
                  <a:pt x="127000" y="8467"/>
                </a:lnTo>
                <a:lnTo>
                  <a:pt x="118533" y="0"/>
                </a:lnTo>
                <a:lnTo>
                  <a:pt x="110067" y="0"/>
                </a:lnTo>
                <a:lnTo>
                  <a:pt x="101600" y="0"/>
                </a:lnTo>
                <a:lnTo>
                  <a:pt x="93133" y="8467"/>
                </a:lnTo>
                <a:lnTo>
                  <a:pt x="76200" y="8467"/>
                </a:lnTo>
                <a:lnTo>
                  <a:pt x="67733" y="16934"/>
                </a:lnTo>
                <a:lnTo>
                  <a:pt x="59267" y="25400"/>
                </a:lnTo>
                <a:lnTo>
                  <a:pt x="42333" y="33867"/>
                </a:lnTo>
                <a:lnTo>
                  <a:pt x="33867" y="50800"/>
                </a:lnTo>
                <a:lnTo>
                  <a:pt x="25400" y="67734"/>
                </a:lnTo>
                <a:lnTo>
                  <a:pt x="16933" y="76200"/>
                </a:lnTo>
                <a:lnTo>
                  <a:pt x="8467" y="93134"/>
                </a:lnTo>
                <a:lnTo>
                  <a:pt x="8467" y="110067"/>
                </a:lnTo>
                <a:lnTo>
                  <a:pt x="0" y="127000"/>
                </a:lnTo>
                <a:lnTo>
                  <a:pt x="0" y="143934"/>
                </a:lnTo>
                <a:lnTo>
                  <a:pt x="0" y="160867"/>
                </a:lnTo>
                <a:lnTo>
                  <a:pt x="0" y="177800"/>
                </a:lnTo>
                <a:lnTo>
                  <a:pt x="0" y="194734"/>
                </a:lnTo>
                <a:lnTo>
                  <a:pt x="8467" y="203200"/>
                </a:lnTo>
                <a:lnTo>
                  <a:pt x="16933" y="220134"/>
                </a:lnTo>
                <a:lnTo>
                  <a:pt x="25400" y="237067"/>
                </a:lnTo>
                <a:lnTo>
                  <a:pt x="33867" y="245534"/>
                </a:lnTo>
                <a:lnTo>
                  <a:pt x="42333" y="254000"/>
                </a:lnTo>
                <a:lnTo>
                  <a:pt x="59267" y="262467"/>
                </a:lnTo>
                <a:lnTo>
                  <a:pt x="67733" y="262467"/>
                </a:lnTo>
                <a:lnTo>
                  <a:pt x="76200" y="262467"/>
                </a:lnTo>
                <a:lnTo>
                  <a:pt x="93133" y="262467"/>
                </a:lnTo>
                <a:lnTo>
                  <a:pt x="101600" y="254000"/>
                </a:lnTo>
                <a:lnTo>
                  <a:pt x="118533" y="245534"/>
                </a:lnTo>
                <a:lnTo>
                  <a:pt x="127000" y="237067"/>
                </a:lnTo>
                <a:lnTo>
                  <a:pt x="135467" y="220134"/>
                </a:lnTo>
                <a:lnTo>
                  <a:pt x="135467" y="211667"/>
                </a:lnTo>
                <a:lnTo>
                  <a:pt x="143933" y="194734"/>
                </a:lnTo>
                <a:lnTo>
                  <a:pt x="152400" y="177800"/>
                </a:lnTo>
                <a:lnTo>
                  <a:pt x="152400" y="160867"/>
                </a:lnTo>
                <a:lnTo>
                  <a:pt x="160867" y="143934"/>
                </a:lnTo>
                <a:lnTo>
                  <a:pt x="160867" y="127000"/>
                </a:lnTo>
                <a:lnTo>
                  <a:pt x="160867" y="118534"/>
                </a:lnTo>
                <a:lnTo>
                  <a:pt x="160867" y="101600"/>
                </a:lnTo>
                <a:lnTo>
                  <a:pt x="160867" y="93134"/>
                </a:lnTo>
                <a:lnTo>
                  <a:pt x="152400" y="84667"/>
                </a:lnTo>
                <a:lnTo>
                  <a:pt x="152400" y="76200"/>
                </a:lnTo>
                <a:lnTo>
                  <a:pt x="152400" y="67734"/>
                </a:lnTo>
                <a:lnTo>
                  <a:pt x="152400" y="59267"/>
                </a:lnTo>
                <a:lnTo>
                  <a:pt x="152400" y="50800"/>
                </a:lnTo>
                <a:lnTo>
                  <a:pt x="152400" y="50800"/>
                </a:lnTo>
                <a:lnTo>
                  <a:pt x="152400" y="42334"/>
                </a:lnTo>
                <a:lnTo>
                  <a:pt x="160867" y="42334"/>
                </a:lnTo>
                <a:lnTo>
                  <a:pt x="160867" y="42334"/>
                </a:lnTo>
                <a:lnTo>
                  <a:pt x="160867" y="50800"/>
                </a:lnTo>
                <a:lnTo>
                  <a:pt x="152400" y="50800"/>
                </a:lnTo>
                <a:lnTo>
                  <a:pt x="152400" y="59267"/>
                </a:lnTo>
                <a:lnTo>
                  <a:pt x="152400" y="67734"/>
                </a:lnTo>
                <a:lnTo>
                  <a:pt x="152400" y="76200"/>
                </a:lnTo>
                <a:lnTo>
                  <a:pt x="152400" y="93134"/>
                </a:lnTo>
                <a:lnTo>
                  <a:pt x="152400" y="110067"/>
                </a:lnTo>
                <a:lnTo>
                  <a:pt x="152400" y="118534"/>
                </a:lnTo>
                <a:lnTo>
                  <a:pt x="160867" y="135467"/>
                </a:lnTo>
                <a:lnTo>
                  <a:pt x="160867" y="152400"/>
                </a:lnTo>
                <a:lnTo>
                  <a:pt x="169333" y="169334"/>
                </a:lnTo>
                <a:lnTo>
                  <a:pt x="169333" y="186267"/>
                </a:lnTo>
                <a:lnTo>
                  <a:pt x="169333" y="203200"/>
                </a:lnTo>
                <a:lnTo>
                  <a:pt x="177800" y="220134"/>
                </a:lnTo>
                <a:lnTo>
                  <a:pt x="186267" y="228600"/>
                </a:lnTo>
                <a:lnTo>
                  <a:pt x="186267" y="237067"/>
                </a:lnTo>
                <a:lnTo>
                  <a:pt x="194733" y="245534"/>
                </a:lnTo>
                <a:lnTo>
                  <a:pt x="203200" y="245534"/>
                </a:lnTo>
                <a:lnTo>
                  <a:pt x="203200" y="254000"/>
                </a:lnTo>
                <a:lnTo>
                  <a:pt x="211667" y="245534"/>
                </a:lnTo>
                <a:lnTo>
                  <a:pt x="220133" y="245534"/>
                </a:lnTo>
                <a:lnTo>
                  <a:pt x="228600" y="237067"/>
                </a:lnTo>
                <a:lnTo>
                  <a:pt x="228600" y="237067"/>
                </a:lnTo>
                <a:lnTo>
                  <a:pt x="228600" y="228600"/>
                </a:lnTo>
                <a:lnTo>
                  <a:pt x="228600" y="228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3" name="Freeform 2072"/>
          <p:cNvSpPr/>
          <p:nvPr/>
        </p:nvSpPr>
        <p:spPr>
          <a:xfrm>
            <a:off x="1422400" y="1871133"/>
            <a:ext cx="152401" cy="110068"/>
          </a:xfrm>
          <a:custGeom>
            <a:avLst/>
            <a:gdLst/>
            <a:ahLst/>
            <a:cxnLst/>
            <a:rect l="0" t="0" r="0" b="0"/>
            <a:pathLst>
              <a:path w="152401" h="110068">
                <a:moveTo>
                  <a:pt x="0" y="25400"/>
                </a:moveTo>
                <a:lnTo>
                  <a:pt x="0" y="25400"/>
                </a:lnTo>
                <a:lnTo>
                  <a:pt x="8467" y="25400"/>
                </a:lnTo>
                <a:lnTo>
                  <a:pt x="8467" y="16934"/>
                </a:lnTo>
                <a:lnTo>
                  <a:pt x="8467" y="16934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0"/>
                </a:lnTo>
                <a:lnTo>
                  <a:pt x="25400" y="0"/>
                </a:lnTo>
                <a:lnTo>
                  <a:pt x="25400" y="0"/>
                </a:lnTo>
                <a:lnTo>
                  <a:pt x="33867" y="0"/>
                </a:lnTo>
                <a:lnTo>
                  <a:pt x="50800" y="0"/>
                </a:lnTo>
                <a:lnTo>
                  <a:pt x="50800" y="0"/>
                </a:lnTo>
                <a:lnTo>
                  <a:pt x="59267" y="0"/>
                </a:lnTo>
                <a:lnTo>
                  <a:pt x="67733" y="0"/>
                </a:lnTo>
                <a:lnTo>
                  <a:pt x="76200" y="8467"/>
                </a:lnTo>
                <a:lnTo>
                  <a:pt x="76200" y="16934"/>
                </a:lnTo>
                <a:lnTo>
                  <a:pt x="76200" y="25400"/>
                </a:lnTo>
                <a:lnTo>
                  <a:pt x="76200" y="33867"/>
                </a:lnTo>
                <a:lnTo>
                  <a:pt x="76200" y="42334"/>
                </a:lnTo>
                <a:lnTo>
                  <a:pt x="67733" y="50800"/>
                </a:lnTo>
                <a:lnTo>
                  <a:pt x="67733" y="59267"/>
                </a:lnTo>
                <a:lnTo>
                  <a:pt x="59267" y="67734"/>
                </a:lnTo>
                <a:lnTo>
                  <a:pt x="50800" y="76200"/>
                </a:lnTo>
                <a:lnTo>
                  <a:pt x="42333" y="84667"/>
                </a:lnTo>
                <a:lnTo>
                  <a:pt x="33867" y="93134"/>
                </a:lnTo>
                <a:lnTo>
                  <a:pt x="33867" y="93134"/>
                </a:lnTo>
                <a:lnTo>
                  <a:pt x="25400" y="101600"/>
                </a:lnTo>
                <a:lnTo>
                  <a:pt x="25400" y="101600"/>
                </a:lnTo>
                <a:lnTo>
                  <a:pt x="25400" y="110067"/>
                </a:lnTo>
                <a:lnTo>
                  <a:pt x="25400" y="110067"/>
                </a:lnTo>
                <a:lnTo>
                  <a:pt x="25400" y="110067"/>
                </a:lnTo>
                <a:lnTo>
                  <a:pt x="25400" y="110067"/>
                </a:lnTo>
                <a:lnTo>
                  <a:pt x="33867" y="110067"/>
                </a:lnTo>
                <a:lnTo>
                  <a:pt x="42333" y="101600"/>
                </a:lnTo>
                <a:lnTo>
                  <a:pt x="59267" y="101600"/>
                </a:lnTo>
                <a:lnTo>
                  <a:pt x="67733" y="101600"/>
                </a:lnTo>
                <a:lnTo>
                  <a:pt x="84667" y="93134"/>
                </a:lnTo>
                <a:lnTo>
                  <a:pt x="101600" y="93134"/>
                </a:lnTo>
                <a:lnTo>
                  <a:pt x="118533" y="93134"/>
                </a:lnTo>
                <a:lnTo>
                  <a:pt x="127000" y="93134"/>
                </a:lnTo>
                <a:lnTo>
                  <a:pt x="135467" y="93134"/>
                </a:lnTo>
                <a:lnTo>
                  <a:pt x="143933" y="93134"/>
                </a:lnTo>
                <a:lnTo>
                  <a:pt x="143933" y="93134"/>
                </a:lnTo>
                <a:lnTo>
                  <a:pt x="152400" y="93134"/>
                </a:lnTo>
                <a:lnTo>
                  <a:pt x="152400" y="931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4" name="Freeform 2073"/>
          <p:cNvSpPr/>
          <p:nvPr/>
        </p:nvSpPr>
        <p:spPr>
          <a:xfrm>
            <a:off x="2734733" y="1803400"/>
            <a:ext cx="194735" cy="364068"/>
          </a:xfrm>
          <a:custGeom>
            <a:avLst/>
            <a:gdLst/>
            <a:ahLst/>
            <a:cxnLst/>
            <a:rect l="0" t="0" r="0" b="0"/>
            <a:pathLst>
              <a:path w="194735" h="3640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7" y="8467"/>
                </a:lnTo>
                <a:lnTo>
                  <a:pt x="8467" y="25400"/>
                </a:lnTo>
                <a:lnTo>
                  <a:pt x="8467" y="33867"/>
                </a:lnTo>
                <a:lnTo>
                  <a:pt x="16934" y="50800"/>
                </a:lnTo>
                <a:lnTo>
                  <a:pt x="16934" y="67733"/>
                </a:lnTo>
                <a:lnTo>
                  <a:pt x="16934" y="84667"/>
                </a:lnTo>
                <a:lnTo>
                  <a:pt x="16934" y="101600"/>
                </a:lnTo>
                <a:lnTo>
                  <a:pt x="16934" y="127000"/>
                </a:lnTo>
                <a:lnTo>
                  <a:pt x="25400" y="152400"/>
                </a:lnTo>
                <a:lnTo>
                  <a:pt x="25400" y="177800"/>
                </a:lnTo>
                <a:lnTo>
                  <a:pt x="25400" y="203200"/>
                </a:lnTo>
                <a:lnTo>
                  <a:pt x="25400" y="228600"/>
                </a:lnTo>
                <a:lnTo>
                  <a:pt x="33867" y="254000"/>
                </a:lnTo>
                <a:lnTo>
                  <a:pt x="33867" y="270933"/>
                </a:lnTo>
                <a:lnTo>
                  <a:pt x="33867" y="296333"/>
                </a:lnTo>
                <a:lnTo>
                  <a:pt x="42334" y="304800"/>
                </a:lnTo>
                <a:lnTo>
                  <a:pt x="42334" y="321733"/>
                </a:lnTo>
                <a:lnTo>
                  <a:pt x="42334" y="330200"/>
                </a:lnTo>
                <a:lnTo>
                  <a:pt x="42334" y="330200"/>
                </a:lnTo>
                <a:lnTo>
                  <a:pt x="42334" y="338667"/>
                </a:lnTo>
                <a:lnTo>
                  <a:pt x="42334" y="338667"/>
                </a:lnTo>
                <a:lnTo>
                  <a:pt x="42334" y="338667"/>
                </a:lnTo>
                <a:lnTo>
                  <a:pt x="42334" y="338667"/>
                </a:lnTo>
                <a:lnTo>
                  <a:pt x="42334" y="330200"/>
                </a:lnTo>
                <a:lnTo>
                  <a:pt x="42334" y="330200"/>
                </a:lnTo>
                <a:lnTo>
                  <a:pt x="42334" y="313267"/>
                </a:lnTo>
                <a:lnTo>
                  <a:pt x="42334" y="304800"/>
                </a:lnTo>
                <a:lnTo>
                  <a:pt x="42334" y="287867"/>
                </a:lnTo>
                <a:lnTo>
                  <a:pt x="42334" y="262467"/>
                </a:lnTo>
                <a:lnTo>
                  <a:pt x="42334" y="245533"/>
                </a:lnTo>
                <a:lnTo>
                  <a:pt x="50800" y="220133"/>
                </a:lnTo>
                <a:lnTo>
                  <a:pt x="59267" y="203200"/>
                </a:lnTo>
                <a:lnTo>
                  <a:pt x="67734" y="186267"/>
                </a:lnTo>
                <a:lnTo>
                  <a:pt x="76200" y="177800"/>
                </a:lnTo>
                <a:lnTo>
                  <a:pt x="93134" y="169333"/>
                </a:lnTo>
                <a:lnTo>
                  <a:pt x="110067" y="160867"/>
                </a:lnTo>
                <a:lnTo>
                  <a:pt x="127000" y="160867"/>
                </a:lnTo>
                <a:lnTo>
                  <a:pt x="143934" y="160867"/>
                </a:lnTo>
                <a:lnTo>
                  <a:pt x="160867" y="160867"/>
                </a:lnTo>
                <a:lnTo>
                  <a:pt x="169334" y="169333"/>
                </a:lnTo>
                <a:lnTo>
                  <a:pt x="177800" y="177800"/>
                </a:lnTo>
                <a:lnTo>
                  <a:pt x="186267" y="194733"/>
                </a:lnTo>
                <a:lnTo>
                  <a:pt x="194734" y="211667"/>
                </a:lnTo>
                <a:lnTo>
                  <a:pt x="194734" y="228600"/>
                </a:lnTo>
                <a:lnTo>
                  <a:pt x="194734" y="245533"/>
                </a:lnTo>
                <a:lnTo>
                  <a:pt x="194734" y="270933"/>
                </a:lnTo>
                <a:lnTo>
                  <a:pt x="186267" y="287867"/>
                </a:lnTo>
                <a:lnTo>
                  <a:pt x="186267" y="304800"/>
                </a:lnTo>
                <a:lnTo>
                  <a:pt x="177800" y="321733"/>
                </a:lnTo>
                <a:lnTo>
                  <a:pt x="169334" y="330200"/>
                </a:lnTo>
                <a:lnTo>
                  <a:pt x="152400" y="338667"/>
                </a:lnTo>
                <a:lnTo>
                  <a:pt x="135467" y="347133"/>
                </a:lnTo>
                <a:lnTo>
                  <a:pt x="127000" y="355600"/>
                </a:lnTo>
                <a:lnTo>
                  <a:pt x="110067" y="364067"/>
                </a:lnTo>
                <a:lnTo>
                  <a:pt x="93134" y="364067"/>
                </a:lnTo>
                <a:lnTo>
                  <a:pt x="76200" y="364067"/>
                </a:lnTo>
                <a:lnTo>
                  <a:pt x="59267" y="364067"/>
                </a:lnTo>
                <a:lnTo>
                  <a:pt x="42334" y="364067"/>
                </a:lnTo>
                <a:lnTo>
                  <a:pt x="25400" y="355600"/>
                </a:lnTo>
                <a:lnTo>
                  <a:pt x="16934" y="338667"/>
                </a:lnTo>
                <a:lnTo>
                  <a:pt x="16934" y="338667"/>
                </a:lnTo>
                <a:lnTo>
                  <a:pt x="8467" y="330200"/>
                </a:lnTo>
                <a:lnTo>
                  <a:pt x="8467" y="330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5" name="Freeform 2074"/>
          <p:cNvSpPr/>
          <p:nvPr/>
        </p:nvSpPr>
        <p:spPr>
          <a:xfrm>
            <a:off x="2946400" y="1811867"/>
            <a:ext cx="177801" cy="93134"/>
          </a:xfrm>
          <a:custGeom>
            <a:avLst/>
            <a:gdLst/>
            <a:ahLst/>
            <a:cxnLst/>
            <a:rect l="0" t="0" r="0" b="0"/>
            <a:pathLst>
              <a:path w="177801" h="93134">
                <a:moveTo>
                  <a:pt x="0" y="16933"/>
                </a:moveTo>
                <a:lnTo>
                  <a:pt x="0" y="16933"/>
                </a:lnTo>
                <a:lnTo>
                  <a:pt x="8467" y="8466"/>
                </a:lnTo>
                <a:lnTo>
                  <a:pt x="8467" y="8466"/>
                </a:lnTo>
                <a:lnTo>
                  <a:pt x="16933" y="8466"/>
                </a:lnTo>
                <a:lnTo>
                  <a:pt x="25400" y="0"/>
                </a:lnTo>
                <a:lnTo>
                  <a:pt x="33867" y="0"/>
                </a:lnTo>
                <a:lnTo>
                  <a:pt x="50800" y="8466"/>
                </a:lnTo>
                <a:lnTo>
                  <a:pt x="59267" y="8466"/>
                </a:lnTo>
                <a:lnTo>
                  <a:pt x="67733" y="8466"/>
                </a:lnTo>
                <a:lnTo>
                  <a:pt x="76200" y="8466"/>
                </a:lnTo>
                <a:lnTo>
                  <a:pt x="84667" y="16933"/>
                </a:lnTo>
                <a:lnTo>
                  <a:pt x="93133" y="16933"/>
                </a:lnTo>
                <a:lnTo>
                  <a:pt x="93133" y="25400"/>
                </a:lnTo>
                <a:lnTo>
                  <a:pt x="93133" y="33866"/>
                </a:lnTo>
                <a:lnTo>
                  <a:pt x="93133" y="33866"/>
                </a:lnTo>
                <a:lnTo>
                  <a:pt x="84667" y="42333"/>
                </a:lnTo>
                <a:lnTo>
                  <a:pt x="84667" y="50800"/>
                </a:lnTo>
                <a:lnTo>
                  <a:pt x="76200" y="50800"/>
                </a:lnTo>
                <a:lnTo>
                  <a:pt x="67733" y="59266"/>
                </a:lnTo>
                <a:lnTo>
                  <a:pt x="67733" y="67733"/>
                </a:lnTo>
                <a:lnTo>
                  <a:pt x="59267" y="76200"/>
                </a:lnTo>
                <a:lnTo>
                  <a:pt x="59267" y="76200"/>
                </a:lnTo>
                <a:lnTo>
                  <a:pt x="59267" y="76200"/>
                </a:lnTo>
                <a:lnTo>
                  <a:pt x="59267" y="84666"/>
                </a:lnTo>
                <a:lnTo>
                  <a:pt x="67733" y="84666"/>
                </a:lnTo>
                <a:lnTo>
                  <a:pt x="67733" y="93133"/>
                </a:lnTo>
                <a:lnTo>
                  <a:pt x="76200" y="93133"/>
                </a:lnTo>
                <a:lnTo>
                  <a:pt x="93133" y="93133"/>
                </a:lnTo>
                <a:lnTo>
                  <a:pt x="110067" y="93133"/>
                </a:lnTo>
                <a:lnTo>
                  <a:pt x="127000" y="93133"/>
                </a:lnTo>
                <a:lnTo>
                  <a:pt x="143933" y="93133"/>
                </a:lnTo>
                <a:lnTo>
                  <a:pt x="160867" y="93133"/>
                </a:lnTo>
                <a:lnTo>
                  <a:pt x="160867" y="93133"/>
                </a:lnTo>
                <a:lnTo>
                  <a:pt x="177800" y="84666"/>
                </a:lnTo>
                <a:lnTo>
                  <a:pt x="177800" y="846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6" name="Freeform 2075"/>
          <p:cNvSpPr/>
          <p:nvPr/>
        </p:nvSpPr>
        <p:spPr>
          <a:xfrm>
            <a:off x="787400" y="3657600"/>
            <a:ext cx="118534" cy="457201"/>
          </a:xfrm>
          <a:custGeom>
            <a:avLst/>
            <a:gdLst/>
            <a:ahLst/>
            <a:cxnLst/>
            <a:rect l="0" t="0" r="0" b="0"/>
            <a:pathLst>
              <a:path w="118534" h="457201">
                <a:moveTo>
                  <a:pt x="67733" y="0"/>
                </a:moveTo>
                <a:lnTo>
                  <a:pt x="67733" y="0"/>
                </a:lnTo>
                <a:lnTo>
                  <a:pt x="67733" y="8467"/>
                </a:lnTo>
                <a:lnTo>
                  <a:pt x="59267" y="8467"/>
                </a:lnTo>
                <a:lnTo>
                  <a:pt x="59267" y="16933"/>
                </a:lnTo>
                <a:lnTo>
                  <a:pt x="50800" y="25400"/>
                </a:lnTo>
                <a:lnTo>
                  <a:pt x="50800" y="25400"/>
                </a:lnTo>
                <a:lnTo>
                  <a:pt x="42333" y="42333"/>
                </a:lnTo>
                <a:lnTo>
                  <a:pt x="33867" y="59267"/>
                </a:lnTo>
                <a:lnTo>
                  <a:pt x="25400" y="76200"/>
                </a:lnTo>
                <a:lnTo>
                  <a:pt x="16933" y="93133"/>
                </a:lnTo>
                <a:lnTo>
                  <a:pt x="16933" y="118533"/>
                </a:lnTo>
                <a:lnTo>
                  <a:pt x="8467" y="143933"/>
                </a:lnTo>
                <a:lnTo>
                  <a:pt x="8467" y="169333"/>
                </a:lnTo>
                <a:lnTo>
                  <a:pt x="0" y="194733"/>
                </a:lnTo>
                <a:lnTo>
                  <a:pt x="0" y="228600"/>
                </a:lnTo>
                <a:lnTo>
                  <a:pt x="0" y="254000"/>
                </a:lnTo>
                <a:lnTo>
                  <a:pt x="8467" y="279400"/>
                </a:lnTo>
                <a:lnTo>
                  <a:pt x="8467" y="304800"/>
                </a:lnTo>
                <a:lnTo>
                  <a:pt x="16933" y="338667"/>
                </a:lnTo>
                <a:lnTo>
                  <a:pt x="25400" y="355600"/>
                </a:lnTo>
                <a:lnTo>
                  <a:pt x="33867" y="381000"/>
                </a:lnTo>
                <a:lnTo>
                  <a:pt x="50800" y="397933"/>
                </a:lnTo>
                <a:lnTo>
                  <a:pt x="59267" y="414867"/>
                </a:lnTo>
                <a:lnTo>
                  <a:pt x="67733" y="431800"/>
                </a:lnTo>
                <a:lnTo>
                  <a:pt x="84667" y="448733"/>
                </a:lnTo>
                <a:lnTo>
                  <a:pt x="93133" y="457200"/>
                </a:lnTo>
                <a:lnTo>
                  <a:pt x="101600" y="457200"/>
                </a:lnTo>
                <a:lnTo>
                  <a:pt x="110067" y="457200"/>
                </a:lnTo>
                <a:lnTo>
                  <a:pt x="110067" y="457200"/>
                </a:lnTo>
                <a:lnTo>
                  <a:pt x="118533" y="448733"/>
                </a:lnTo>
                <a:lnTo>
                  <a:pt x="118533" y="448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7" name="Freeform 2076"/>
          <p:cNvSpPr/>
          <p:nvPr/>
        </p:nvSpPr>
        <p:spPr>
          <a:xfrm>
            <a:off x="939800" y="3835400"/>
            <a:ext cx="110068" cy="237068"/>
          </a:xfrm>
          <a:custGeom>
            <a:avLst/>
            <a:gdLst/>
            <a:ahLst/>
            <a:cxnLst/>
            <a:rect l="0" t="0" r="0" b="0"/>
            <a:pathLst>
              <a:path w="110068" h="237068">
                <a:moveTo>
                  <a:pt x="110067" y="0"/>
                </a:moveTo>
                <a:lnTo>
                  <a:pt x="110067" y="0"/>
                </a:lnTo>
                <a:lnTo>
                  <a:pt x="110067" y="0"/>
                </a:lnTo>
                <a:lnTo>
                  <a:pt x="110067" y="0"/>
                </a:lnTo>
                <a:lnTo>
                  <a:pt x="110067" y="0"/>
                </a:lnTo>
                <a:lnTo>
                  <a:pt x="110067" y="0"/>
                </a:lnTo>
                <a:lnTo>
                  <a:pt x="110067" y="0"/>
                </a:lnTo>
                <a:lnTo>
                  <a:pt x="110067" y="8467"/>
                </a:lnTo>
                <a:lnTo>
                  <a:pt x="110067" y="16933"/>
                </a:lnTo>
                <a:lnTo>
                  <a:pt x="101600" y="25400"/>
                </a:lnTo>
                <a:lnTo>
                  <a:pt x="93133" y="42333"/>
                </a:lnTo>
                <a:lnTo>
                  <a:pt x="84667" y="67733"/>
                </a:lnTo>
                <a:lnTo>
                  <a:pt x="76200" y="93133"/>
                </a:lnTo>
                <a:lnTo>
                  <a:pt x="59267" y="127000"/>
                </a:lnTo>
                <a:lnTo>
                  <a:pt x="50800" y="152400"/>
                </a:lnTo>
                <a:lnTo>
                  <a:pt x="42333" y="177800"/>
                </a:lnTo>
                <a:lnTo>
                  <a:pt x="25400" y="203200"/>
                </a:lnTo>
                <a:lnTo>
                  <a:pt x="16933" y="220133"/>
                </a:lnTo>
                <a:lnTo>
                  <a:pt x="16933" y="228600"/>
                </a:lnTo>
                <a:lnTo>
                  <a:pt x="8467" y="237067"/>
                </a:lnTo>
                <a:lnTo>
                  <a:pt x="8467" y="237067"/>
                </a:lnTo>
                <a:lnTo>
                  <a:pt x="8467" y="228600"/>
                </a:lnTo>
                <a:lnTo>
                  <a:pt x="8467" y="228600"/>
                </a:lnTo>
                <a:lnTo>
                  <a:pt x="0" y="220133"/>
                </a:lnTo>
                <a:lnTo>
                  <a:pt x="0" y="220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8" name="Freeform 2077"/>
          <p:cNvSpPr/>
          <p:nvPr/>
        </p:nvSpPr>
        <p:spPr>
          <a:xfrm>
            <a:off x="914400" y="3826933"/>
            <a:ext cx="186268" cy="262468"/>
          </a:xfrm>
          <a:custGeom>
            <a:avLst/>
            <a:gdLst/>
            <a:ahLst/>
            <a:cxnLst/>
            <a:rect l="0" t="0" r="0" b="0"/>
            <a:pathLst>
              <a:path w="186268" h="2624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16933" y="25400"/>
                </a:lnTo>
                <a:lnTo>
                  <a:pt x="25400" y="42334"/>
                </a:lnTo>
                <a:lnTo>
                  <a:pt x="33867" y="59267"/>
                </a:lnTo>
                <a:lnTo>
                  <a:pt x="42333" y="84667"/>
                </a:lnTo>
                <a:lnTo>
                  <a:pt x="59267" y="110067"/>
                </a:lnTo>
                <a:lnTo>
                  <a:pt x="67733" y="135467"/>
                </a:lnTo>
                <a:lnTo>
                  <a:pt x="84667" y="160867"/>
                </a:lnTo>
                <a:lnTo>
                  <a:pt x="93133" y="177800"/>
                </a:lnTo>
                <a:lnTo>
                  <a:pt x="110067" y="203200"/>
                </a:lnTo>
                <a:lnTo>
                  <a:pt x="127000" y="220134"/>
                </a:lnTo>
                <a:lnTo>
                  <a:pt x="135467" y="237067"/>
                </a:lnTo>
                <a:lnTo>
                  <a:pt x="152400" y="245534"/>
                </a:lnTo>
                <a:lnTo>
                  <a:pt x="160867" y="254000"/>
                </a:lnTo>
                <a:lnTo>
                  <a:pt x="169333" y="262467"/>
                </a:lnTo>
                <a:lnTo>
                  <a:pt x="177800" y="262467"/>
                </a:lnTo>
                <a:lnTo>
                  <a:pt x="177800" y="262467"/>
                </a:lnTo>
                <a:lnTo>
                  <a:pt x="186267" y="254000"/>
                </a:lnTo>
                <a:lnTo>
                  <a:pt x="186267" y="254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9" name="Freeform 2078"/>
          <p:cNvSpPr/>
          <p:nvPr/>
        </p:nvSpPr>
        <p:spPr>
          <a:xfrm>
            <a:off x="1143000" y="3937000"/>
            <a:ext cx="152401" cy="8468"/>
          </a:xfrm>
          <a:custGeom>
            <a:avLst/>
            <a:gdLst/>
            <a:ahLst/>
            <a:cxnLst/>
            <a:rect l="0" t="0" r="0" b="0"/>
            <a:pathLst>
              <a:path w="152401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33867" y="8467"/>
                </a:lnTo>
                <a:lnTo>
                  <a:pt x="50800" y="8467"/>
                </a:lnTo>
                <a:lnTo>
                  <a:pt x="67733" y="8467"/>
                </a:lnTo>
                <a:lnTo>
                  <a:pt x="84667" y="8467"/>
                </a:lnTo>
                <a:lnTo>
                  <a:pt x="101600" y="8467"/>
                </a:lnTo>
                <a:lnTo>
                  <a:pt x="118533" y="8467"/>
                </a:lnTo>
                <a:lnTo>
                  <a:pt x="135467" y="8467"/>
                </a:lnTo>
                <a:lnTo>
                  <a:pt x="143933" y="0"/>
                </a:lnTo>
                <a:lnTo>
                  <a:pt x="143933" y="0"/>
                </a:lnTo>
                <a:lnTo>
                  <a:pt x="15240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0" name="Freeform 2079"/>
          <p:cNvSpPr/>
          <p:nvPr/>
        </p:nvSpPr>
        <p:spPr>
          <a:xfrm>
            <a:off x="1312333" y="3750733"/>
            <a:ext cx="220135" cy="338668"/>
          </a:xfrm>
          <a:custGeom>
            <a:avLst/>
            <a:gdLst/>
            <a:ahLst/>
            <a:cxnLst/>
            <a:rect l="0" t="0" r="0" b="0"/>
            <a:pathLst>
              <a:path w="220135" h="3386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8467" y="16934"/>
                </a:lnTo>
                <a:lnTo>
                  <a:pt x="16934" y="25400"/>
                </a:lnTo>
                <a:lnTo>
                  <a:pt x="25400" y="50800"/>
                </a:lnTo>
                <a:lnTo>
                  <a:pt x="25400" y="76200"/>
                </a:lnTo>
                <a:lnTo>
                  <a:pt x="33867" y="101600"/>
                </a:lnTo>
                <a:lnTo>
                  <a:pt x="33867" y="127000"/>
                </a:lnTo>
                <a:lnTo>
                  <a:pt x="33867" y="152400"/>
                </a:lnTo>
                <a:lnTo>
                  <a:pt x="33867" y="177800"/>
                </a:lnTo>
                <a:lnTo>
                  <a:pt x="42334" y="211667"/>
                </a:lnTo>
                <a:lnTo>
                  <a:pt x="42334" y="228600"/>
                </a:lnTo>
                <a:lnTo>
                  <a:pt x="42334" y="254000"/>
                </a:lnTo>
                <a:lnTo>
                  <a:pt x="42334" y="270934"/>
                </a:lnTo>
                <a:lnTo>
                  <a:pt x="33867" y="279400"/>
                </a:lnTo>
                <a:lnTo>
                  <a:pt x="33867" y="287867"/>
                </a:lnTo>
                <a:lnTo>
                  <a:pt x="33867" y="296334"/>
                </a:lnTo>
                <a:lnTo>
                  <a:pt x="33867" y="296334"/>
                </a:lnTo>
                <a:lnTo>
                  <a:pt x="33867" y="304800"/>
                </a:lnTo>
                <a:lnTo>
                  <a:pt x="33867" y="296334"/>
                </a:lnTo>
                <a:lnTo>
                  <a:pt x="42334" y="296334"/>
                </a:lnTo>
                <a:lnTo>
                  <a:pt x="42334" y="287867"/>
                </a:lnTo>
                <a:lnTo>
                  <a:pt x="42334" y="270934"/>
                </a:lnTo>
                <a:lnTo>
                  <a:pt x="50800" y="254000"/>
                </a:lnTo>
                <a:lnTo>
                  <a:pt x="59267" y="228600"/>
                </a:lnTo>
                <a:lnTo>
                  <a:pt x="67734" y="203200"/>
                </a:lnTo>
                <a:lnTo>
                  <a:pt x="76200" y="186267"/>
                </a:lnTo>
                <a:lnTo>
                  <a:pt x="84667" y="169334"/>
                </a:lnTo>
                <a:lnTo>
                  <a:pt x="101600" y="152400"/>
                </a:lnTo>
                <a:lnTo>
                  <a:pt x="118534" y="152400"/>
                </a:lnTo>
                <a:lnTo>
                  <a:pt x="135467" y="152400"/>
                </a:lnTo>
                <a:lnTo>
                  <a:pt x="152400" y="152400"/>
                </a:lnTo>
                <a:lnTo>
                  <a:pt x="169334" y="160867"/>
                </a:lnTo>
                <a:lnTo>
                  <a:pt x="177800" y="169334"/>
                </a:lnTo>
                <a:lnTo>
                  <a:pt x="194734" y="177800"/>
                </a:lnTo>
                <a:lnTo>
                  <a:pt x="203200" y="194734"/>
                </a:lnTo>
                <a:lnTo>
                  <a:pt x="211667" y="220134"/>
                </a:lnTo>
                <a:lnTo>
                  <a:pt x="211667" y="237067"/>
                </a:lnTo>
                <a:lnTo>
                  <a:pt x="220134" y="262467"/>
                </a:lnTo>
                <a:lnTo>
                  <a:pt x="220134" y="287867"/>
                </a:lnTo>
                <a:lnTo>
                  <a:pt x="220134" y="313267"/>
                </a:lnTo>
                <a:lnTo>
                  <a:pt x="220134" y="321734"/>
                </a:lnTo>
                <a:lnTo>
                  <a:pt x="220134" y="338667"/>
                </a:lnTo>
                <a:lnTo>
                  <a:pt x="220134" y="338667"/>
                </a:lnTo>
                <a:lnTo>
                  <a:pt x="220134" y="338667"/>
                </a:lnTo>
                <a:lnTo>
                  <a:pt x="220134" y="338667"/>
                </a:lnTo>
                <a:lnTo>
                  <a:pt x="220134" y="330200"/>
                </a:lnTo>
                <a:lnTo>
                  <a:pt x="220134" y="313267"/>
                </a:lnTo>
                <a:lnTo>
                  <a:pt x="220134" y="313267"/>
                </a:lnTo>
                <a:lnTo>
                  <a:pt x="220134" y="304800"/>
                </a:lnTo>
                <a:lnTo>
                  <a:pt x="220134" y="304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1" name="Freeform 2080"/>
          <p:cNvSpPr/>
          <p:nvPr/>
        </p:nvSpPr>
        <p:spPr>
          <a:xfrm>
            <a:off x="1532467" y="3666067"/>
            <a:ext cx="143934" cy="499534"/>
          </a:xfrm>
          <a:custGeom>
            <a:avLst/>
            <a:gdLst/>
            <a:ahLst/>
            <a:cxnLst/>
            <a:rect l="0" t="0" r="0" b="0"/>
            <a:pathLst>
              <a:path w="143934" h="499534">
                <a:moveTo>
                  <a:pt x="0" y="0"/>
                </a:moveTo>
                <a:lnTo>
                  <a:pt x="8466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16933" y="16933"/>
                </a:lnTo>
                <a:lnTo>
                  <a:pt x="25400" y="16933"/>
                </a:lnTo>
                <a:lnTo>
                  <a:pt x="42333" y="33866"/>
                </a:lnTo>
                <a:lnTo>
                  <a:pt x="59266" y="50800"/>
                </a:lnTo>
                <a:lnTo>
                  <a:pt x="67733" y="76200"/>
                </a:lnTo>
                <a:lnTo>
                  <a:pt x="84666" y="101600"/>
                </a:lnTo>
                <a:lnTo>
                  <a:pt x="101600" y="135466"/>
                </a:lnTo>
                <a:lnTo>
                  <a:pt x="118533" y="169333"/>
                </a:lnTo>
                <a:lnTo>
                  <a:pt x="127000" y="203200"/>
                </a:lnTo>
                <a:lnTo>
                  <a:pt x="135466" y="245533"/>
                </a:lnTo>
                <a:lnTo>
                  <a:pt x="135466" y="287866"/>
                </a:lnTo>
                <a:lnTo>
                  <a:pt x="143933" y="330200"/>
                </a:lnTo>
                <a:lnTo>
                  <a:pt x="143933" y="364066"/>
                </a:lnTo>
                <a:lnTo>
                  <a:pt x="143933" y="397933"/>
                </a:lnTo>
                <a:lnTo>
                  <a:pt x="135466" y="431800"/>
                </a:lnTo>
                <a:lnTo>
                  <a:pt x="135466" y="457200"/>
                </a:lnTo>
                <a:lnTo>
                  <a:pt x="127000" y="474133"/>
                </a:lnTo>
                <a:lnTo>
                  <a:pt x="127000" y="491066"/>
                </a:lnTo>
                <a:lnTo>
                  <a:pt x="118533" y="499533"/>
                </a:lnTo>
                <a:lnTo>
                  <a:pt x="118533" y="499533"/>
                </a:lnTo>
                <a:lnTo>
                  <a:pt x="110066" y="491066"/>
                </a:lnTo>
                <a:lnTo>
                  <a:pt x="110066" y="491066"/>
                </a:lnTo>
                <a:lnTo>
                  <a:pt x="110066" y="474133"/>
                </a:lnTo>
                <a:lnTo>
                  <a:pt x="110066" y="474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2" name="Freeform 2081"/>
          <p:cNvSpPr/>
          <p:nvPr/>
        </p:nvSpPr>
        <p:spPr>
          <a:xfrm>
            <a:off x="1667933" y="3589867"/>
            <a:ext cx="177801" cy="177801"/>
          </a:xfrm>
          <a:custGeom>
            <a:avLst/>
            <a:gdLst/>
            <a:ahLst/>
            <a:cxnLst/>
            <a:rect l="0" t="0" r="0" b="0"/>
            <a:pathLst>
              <a:path w="177801" h="177801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8467" y="0"/>
                </a:lnTo>
                <a:lnTo>
                  <a:pt x="16934" y="0"/>
                </a:lnTo>
                <a:lnTo>
                  <a:pt x="33867" y="0"/>
                </a:lnTo>
                <a:lnTo>
                  <a:pt x="42334" y="0"/>
                </a:lnTo>
                <a:lnTo>
                  <a:pt x="59267" y="8466"/>
                </a:lnTo>
                <a:lnTo>
                  <a:pt x="76200" y="16933"/>
                </a:lnTo>
                <a:lnTo>
                  <a:pt x="84667" y="25400"/>
                </a:lnTo>
                <a:lnTo>
                  <a:pt x="101600" y="42333"/>
                </a:lnTo>
                <a:lnTo>
                  <a:pt x="110067" y="59266"/>
                </a:lnTo>
                <a:lnTo>
                  <a:pt x="118534" y="84666"/>
                </a:lnTo>
                <a:lnTo>
                  <a:pt x="118534" y="110066"/>
                </a:lnTo>
                <a:lnTo>
                  <a:pt x="118534" y="135466"/>
                </a:lnTo>
                <a:lnTo>
                  <a:pt x="118534" y="152400"/>
                </a:lnTo>
                <a:lnTo>
                  <a:pt x="118534" y="160866"/>
                </a:lnTo>
                <a:lnTo>
                  <a:pt x="110067" y="169333"/>
                </a:lnTo>
                <a:lnTo>
                  <a:pt x="101600" y="177800"/>
                </a:lnTo>
                <a:lnTo>
                  <a:pt x="93134" y="177800"/>
                </a:lnTo>
                <a:lnTo>
                  <a:pt x="84667" y="177800"/>
                </a:lnTo>
                <a:lnTo>
                  <a:pt x="67734" y="169333"/>
                </a:lnTo>
                <a:lnTo>
                  <a:pt x="59267" y="160866"/>
                </a:lnTo>
                <a:lnTo>
                  <a:pt x="50800" y="152400"/>
                </a:lnTo>
                <a:lnTo>
                  <a:pt x="50800" y="143933"/>
                </a:lnTo>
                <a:lnTo>
                  <a:pt x="42334" y="127000"/>
                </a:lnTo>
                <a:lnTo>
                  <a:pt x="42334" y="118533"/>
                </a:lnTo>
                <a:lnTo>
                  <a:pt x="42334" y="110066"/>
                </a:lnTo>
                <a:lnTo>
                  <a:pt x="50800" y="101600"/>
                </a:lnTo>
                <a:lnTo>
                  <a:pt x="59267" y="101600"/>
                </a:lnTo>
                <a:lnTo>
                  <a:pt x="67734" y="101600"/>
                </a:lnTo>
                <a:lnTo>
                  <a:pt x="84667" y="101600"/>
                </a:lnTo>
                <a:lnTo>
                  <a:pt x="93134" y="101600"/>
                </a:lnTo>
                <a:lnTo>
                  <a:pt x="110067" y="110066"/>
                </a:lnTo>
                <a:lnTo>
                  <a:pt x="127000" y="118533"/>
                </a:lnTo>
                <a:lnTo>
                  <a:pt x="143934" y="135466"/>
                </a:lnTo>
                <a:lnTo>
                  <a:pt x="152400" y="143933"/>
                </a:lnTo>
                <a:lnTo>
                  <a:pt x="160867" y="152400"/>
                </a:lnTo>
                <a:lnTo>
                  <a:pt x="169334" y="160866"/>
                </a:lnTo>
                <a:lnTo>
                  <a:pt x="169334" y="169333"/>
                </a:lnTo>
                <a:lnTo>
                  <a:pt x="169334" y="169333"/>
                </a:lnTo>
                <a:lnTo>
                  <a:pt x="177800" y="169333"/>
                </a:lnTo>
                <a:lnTo>
                  <a:pt x="177800" y="169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3" name="Freeform 2082"/>
          <p:cNvSpPr/>
          <p:nvPr/>
        </p:nvSpPr>
        <p:spPr>
          <a:xfrm>
            <a:off x="2048933" y="4055533"/>
            <a:ext cx="33868" cy="254001"/>
          </a:xfrm>
          <a:custGeom>
            <a:avLst/>
            <a:gdLst/>
            <a:ahLst/>
            <a:cxnLst/>
            <a:rect l="0" t="0" r="0" b="0"/>
            <a:pathLst>
              <a:path w="33868" h="254001">
                <a:moveTo>
                  <a:pt x="8467" y="0"/>
                </a:moveTo>
                <a:lnTo>
                  <a:pt x="8467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0" y="25400"/>
                </a:lnTo>
                <a:lnTo>
                  <a:pt x="0" y="42334"/>
                </a:lnTo>
                <a:lnTo>
                  <a:pt x="0" y="50800"/>
                </a:lnTo>
                <a:lnTo>
                  <a:pt x="0" y="67734"/>
                </a:lnTo>
                <a:lnTo>
                  <a:pt x="0" y="93134"/>
                </a:lnTo>
                <a:lnTo>
                  <a:pt x="8467" y="110067"/>
                </a:lnTo>
                <a:lnTo>
                  <a:pt x="8467" y="135467"/>
                </a:lnTo>
                <a:lnTo>
                  <a:pt x="8467" y="160867"/>
                </a:lnTo>
                <a:lnTo>
                  <a:pt x="16934" y="177800"/>
                </a:lnTo>
                <a:lnTo>
                  <a:pt x="25400" y="194734"/>
                </a:lnTo>
                <a:lnTo>
                  <a:pt x="25400" y="220134"/>
                </a:lnTo>
                <a:lnTo>
                  <a:pt x="33867" y="228600"/>
                </a:lnTo>
                <a:lnTo>
                  <a:pt x="33867" y="245534"/>
                </a:lnTo>
                <a:lnTo>
                  <a:pt x="33867" y="254000"/>
                </a:lnTo>
                <a:lnTo>
                  <a:pt x="33867" y="254000"/>
                </a:lnTo>
                <a:lnTo>
                  <a:pt x="33867" y="254000"/>
                </a:lnTo>
                <a:lnTo>
                  <a:pt x="33867" y="254000"/>
                </a:lnTo>
                <a:lnTo>
                  <a:pt x="33867" y="254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4" name="Freeform 2083"/>
          <p:cNvSpPr/>
          <p:nvPr/>
        </p:nvSpPr>
        <p:spPr>
          <a:xfrm>
            <a:off x="1981200" y="4199467"/>
            <a:ext cx="211668" cy="8467"/>
          </a:xfrm>
          <a:custGeom>
            <a:avLst/>
            <a:gdLst/>
            <a:ahLst/>
            <a:cxnLst/>
            <a:rect l="0" t="0" r="0" b="0"/>
            <a:pathLst>
              <a:path w="211668" h="8467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8467" y="8466"/>
                </a:lnTo>
                <a:lnTo>
                  <a:pt x="16933" y="8466"/>
                </a:lnTo>
                <a:lnTo>
                  <a:pt x="42333" y="8466"/>
                </a:lnTo>
                <a:lnTo>
                  <a:pt x="67733" y="8466"/>
                </a:lnTo>
                <a:lnTo>
                  <a:pt x="101600" y="8466"/>
                </a:lnTo>
                <a:lnTo>
                  <a:pt x="127000" y="8466"/>
                </a:lnTo>
                <a:lnTo>
                  <a:pt x="160867" y="8466"/>
                </a:lnTo>
                <a:lnTo>
                  <a:pt x="186267" y="8466"/>
                </a:lnTo>
                <a:lnTo>
                  <a:pt x="186267" y="8466"/>
                </a:lnTo>
                <a:lnTo>
                  <a:pt x="211667" y="0"/>
                </a:lnTo>
                <a:lnTo>
                  <a:pt x="2116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5" name="Freeform 2084"/>
          <p:cNvSpPr/>
          <p:nvPr/>
        </p:nvSpPr>
        <p:spPr>
          <a:xfrm>
            <a:off x="2260600" y="3699933"/>
            <a:ext cx="93134" cy="397935"/>
          </a:xfrm>
          <a:custGeom>
            <a:avLst/>
            <a:gdLst/>
            <a:ahLst/>
            <a:cxnLst/>
            <a:rect l="0" t="0" r="0" b="0"/>
            <a:pathLst>
              <a:path w="93134" h="397935">
                <a:moveTo>
                  <a:pt x="59267" y="0"/>
                </a:moveTo>
                <a:lnTo>
                  <a:pt x="50800" y="0"/>
                </a:lnTo>
                <a:lnTo>
                  <a:pt x="50800" y="8467"/>
                </a:lnTo>
                <a:lnTo>
                  <a:pt x="42333" y="16934"/>
                </a:lnTo>
                <a:lnTo>
                  <a:pt x="33867" y="25400"/>
                </a:lnTo>
                <a:lnTo>
                  <a:pt x="25400" y="33867"/>
                </a:lnTo>
                <a:lnTo>
                  <a:pt x="16933" y="50800"/>
                </a:lnTo>
                <a:lnTo>
                  <a:pt x="8467" y="59267"/>
                </a:lnTo>
                <a:lnTo>
                  <a:pt x="8467" y="84667"/>
                </a:lnTo>
                <a:lnTo>
                  <a:pt x="0" y="110067"/>
                </a:lnTo>
                <a:lnTo>
                  <a:pt x="0" y="135467"/>
                </a:lnTo>
                <a:lnTo>
                  <a:pt x="0" y="160867"/>
                </a:lnTo>
                <a:lnTo>
                  <a:pt x="0" y="186267"/>
                </a:lnTo>
                <a:lnTo>
                  <a:pt x="0" y="220134"/>
                </a:lnTo>
                <a:lnTo>
                  <a:pt x="8467" y="245534"/>
                </a:lnTo>
                <a:lnTo>
                  <a:pt x="8467" y="279400"/>
                </a:lnTo>
                <a:lnTo>
                  <a:pt x="16933" y="304800"/>
                </a:lnTo>
                <a:lnTo>
                  <a:pt x="25400" y="330200"/>
                </a:lnTo>
                <a:lnTo>
                  <a:pt x="33867" y="355600"/>
                </a:lnTo>
                <a:lnTo>
                  <a:pt x="50800" y="372534"/>
                </a:lnTo>
                <a:lnTo>
                  <a:pt x="67733" y="389467"/>
                </a:lnTo>
                <a:lnTo>
                  <a:pt x="84667" y="397934"/>
                </a:lnTo>
                <a:lnTo>
                  <a:pt x="84667" y="397934"/>
                </a:lnTo>
                <a:lnTo>
                  <a:pt x="93133" y="397934"/>
                </a:lnTo>
                <a:lnTo>
                  <a:pt x="93133" y="3979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6" name="Freeform 2085"/>
          <p:cNvSpPr/>
          <p:nvPr/>
        </p:nvSpPr>
        <p:spPr>
          <a:xfrm>
            <a:off x="2387600" y="3843867"/>
            <a:ext cx="152401" cy="372534"/>
          </a:xfrm>
          <a:custGeom>
            <a:avLst/>
            <a:gdLst/>
            <a:ahLst/>
            <a:cxnLst/>
            <a:rect l="0" t="0" r="0" b="0"/>
            <a:pathLst>
              <a:path w="152401" h="3725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8467" y="42333"/>
                </a:lnTo>
                <a:lnTo>
                  <a:pt x="8467" y="67733"/>
                </a:lnTo>
                <a:lnTo>
                  <a:pt x="16933" y="84666"/>
                </a:lnTo>
                <a:lnTo>
                  <a:pt x="25400" y="110066"/>
                </a:lnTo>
                <a:lnTo>
                  <a:pt x="33867" y="127000"/>
                </a:lnTo>
                <a:lnTo>
                  <a:pt x="42333" y="143933"/>
                </a:lnTo>
                <a:lnTo>
                  <a:pt x="50800" y="152400"/>
                </a:lnTo>
                <a:lnTo>
                  <a:pt x="67733" y="160866"/>
                </a:lnTo>
                <a:lnTo>
                  <a:pt x="76200" y="160866"/>
                </a:lnTo>
                <a:lnTo>
                  <a:pt x="84667" y="160866"/>
                </a:lnTo>
                <a:lnTo>
                  <a:pt x="93133" y="160866"/>
                </a:lnTo>
                <a:lnTo>
                  <a:pt x="101600" y="152400"/>
                </a:lnTo>
                <a:lnTo>
                  <a:pt x="101600" y="143933"/>
                </a:lnTo>
                <a:lnTo>
                  <a:pt x="110067" y="127000"/>
                </a:lnTo>
                <a:lnTo>
                  <a:pt x="110067" y="110066"/>
                </a:lnTo>
                <a:lnTo>
                  <a:pt x="110067" y="93133"/>
                </a:lnTo>
                <a:lnTo>
                  <a:pt x="110067" y="67733"/>
                </a:lnTo>
                <a:lnTo>
                  <a:pt x="101600" y="59266"/>
                </a:lnTo>
                <a:lnTo>
                  <a:pt x="101600" y="42333"/>
                </a:lnTo>
                <a:lnTo>
                  <a:pt x="101600" y="42333"/>
                </a:lnTo>
                <a:lnTo>
                  <a:pt x="93133" y="33866"/>
                </a:lnTo>
                <a:lnTo>
                  <a:pt x="93133" y="33866"/>
                </a:lnTo>
                <a:lnTo>
                  <a:pt x="93133" y="42333"/>
                </a:lnTo>
                <a:lnTo>
                  <a:pt x="93133" y="42333"/>
                </a:lnTo>
                <a:lnTo>
                  <a:pt x="101600" y="59266"/>
                </a:lnTo>
                <a:lnTo>
                  <a:pt x="101600" y="67733"/>
                </a:lnTo>
                <a:lnTo>
                  <a:pt x="110067" y="93133"/>
                </a:lnTo>
                <a:lnTo>
                  <a:pt x="118533" y="118533"/>
                </a:lnTo>
                <a:lnTo>
                  <a:pt x="127000" y="143933"/>
                </a:lnTo>
                <a:lnTo>
                  <a:pt x="135467" y="169333"/>
                </a:lnTo>
                <a:lnTo>
                  <a:pt x="143933" y="194733"/>
                </a:lnTo>
                <a:lnTo>
                  <a:pt x="152400" y="220133"/>
                </a:lnTo>
                <a:lnTo>
                  <a:pt x="152400" y="245533"/>
                </a:lnTo>
                <a:lnTo>
                  <a:pt x="152400" y="270933"/>
                </a:lnTo>
                <a:lnTo>
                  <a:pt x="152400" y="296333"/>
                </a:lnTo>
                <a:lnTo>
                  <a:pt x="152400" y="313266"/>
                </a:lnTo>
                <a:lnTo>
                  <a:pt x="143933" y="330200"/>
                </a:lnTo>
                <a:lnTo>
                  <a:pt x="143933" y="338666"/>
                </a:lnTo>
                <a:lnTo>
                  <a:pt x="135467" y="347133"/>
                </a:lnTo>
                <a:lnTo>
                  <a:pt x="118533" y="364066"/>
                </a:lnTo>
                <a:lnTo>
                  <a:pt x="101600" y="364066"/>
                </a:lnTo>
                <a:lnTo>
                  <a:pt x="93133" y="372533"/>
                </a:lnTo>
                <a:lnTo>
                  <a:pt x="84667" y="372533"/>
                </a:lnTo>
                <a:lnTo>
                  <a:pt x="76200" y="364066"/>
                </a:lnTo>
                <a:lnTo>
                  <a:pt x="67733" y="355600"/>
                </a:lnTo>
                <a:lnTo>
                  <a:pt x="50800" y="347133"/>
                </a:lnTo>
                <a:lnTo>
                  <a:pt x="50800" y="347133"/>
                </a:lnTo>
                <a:lnTo>
                  <a:pt x="50800" y="330200"/>
                </a:lnTo>
                <a:lnTo>
                  <a:pt x="50800" y="330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7" name="Freeform 2086"/>
          <p:cNvSpPr/>
          <p:nvPr/>
        </p:nvSpPr>
        <p:spPr>
          <a:xfrm>
            <a:off x="2599267" y="3945467"/>
            <a:ext cx="110067" cy="16934"/>
          </a:xfrm>
          <a:custGeom>
            <a:avLst/>
            <a:gdLst/>
            <a:ahLst/>
            <a:cxnLst/>
            <a:rect l="0" t="0" r="0" b="0"/>
            <a:pathLst>
              <a:path w="110067" h="16934">
                <a:moveTo>
                  <a:pt x="0" y="16933"/>
                </a:moveTo>
                <a:lnTo>
                  <a:pt x="0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42333" y="16933"/>
                </a:lnTo>
                <a:lnTo>
                  <a:pt x="50800" y="16933"/>
                </a:lnTo>
                <a:lnTo>
                  <a:pt x="67733" y="16933"/>
                </a:lnTo>
                <a:lnTo>
                  <a:pt x="84666" y="8466"/>
                </a:lnTo>
                <a:lnTo>
                  <a:pt x="101600" y="8466"/>
                </a:lnTo>
                <a:lnTo>
                  <a:pt x="101600" y="8466"/>
                </a:lnTo>
                <a:lnTo>
                  <a:pt x="110066" y="0"/>
                </a:lnTo>
                <a:lnTo>
                  <a:pt x="11006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8" name="Freeform 2087"/>
          <p:cNvSpPr/>
          <p:nvPr/>
        </p:nvSpPr>
        <p:spPr>
          <a:xfrm>
            <a:off x="2777067" y="3826933"/>
            <a:ext cx="42334" cy="262468"/>
          </a:xfrm>
          <a:custGeom>
            <a:avLst/>
            <a:gdLst/>
            <a:ahLst/>
            <a:cxnLst/>
            <a:rect l="0" t="0" r="0" b="0"/>
            <a:pathLst>
              <a:path w="42334" h="262468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16934"/>
                </a:lnTo>
                <a:lnTo>
                  <a:pt x="16933" y="33867"/>
                </a:lnTo>
                <a:lnTo>
                  <a:pt x="16933" y="50800"/>
                </a:lnTo>
                <a:lnTo>
                  <a:pt x="25400" y="76200"/>
                </a:lnTo>
                <a:lnTo>
                  <a:pt x="25400" y="101600"/>
                </a:lnTo>
                <a:lnTo>
                  <a:pt x="33866" y="135467"/>
                </a:lnTo>
                <a:lnTo>
                  <a:pt x="33866" y="160867"/>
                </a:lnTo>
                <a:lnTo>
                  <a:pt x="33866" y="194734"/>
                </a:lnTo>
                <a:lnTo>
                  <a:pt x="33866" y="211667"/>
                </a:lnTo>
                <a:lnTo>
                  <a:pt x="33866" y="237067"/>
                </a:lnTo>
                <a:lnTo>
                  <a:pt x="33866" y="245534"/>
                </a:lnTo>
                <a:lnTo>
                  <a:pt x="33866" y="254000"/>
                </a:lnTo>
                <a:lnTo>
                  <a:pt x="33866" y="262467"/>
                </a:lnTo>
                <a:lnTo>
                  <a:pt x="42333" y="254000"/>
                </a:lnTo>
                <a:lnTo>
                  <a:pt x="42333" y="254000"/>
                </a:lnTo>
                <a:lnTo>
                  <a:pt x="42333" y="254000"/>
                </a:lnTo>
                <a:lnTo>
                  <a:pt x="42333" y="254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9" name="Freeform 2088"/>
          <p:cNvSpPr/>
          <p:nvPr/>
        </p:nvSpPr>
        <p:spPr>
          <a:xfrm>
            <a:off x="2827867" y="3886200"/>
            <a:ext cx="143934" cy="203201"/>
          </a:xfrm>
          <a:custGeom>
            <a:avLst/>
            <a:gdLst/>
            <a:ahLst/>
            <a:cxnLst/>
            <a:rect l="0" t="0" r="0" b="0"/>
            <a:pathLst>
              <a:path w="143934" h="203201">
                <a:moveTo>
                  <a:pt x="67733" y="0"/>
                </a:moveTo>
                <a:lnTo>
                  <a:pt x="67733" y="8467"/>
                </a:lnTo>
                <a:lnTo>
                  <a:pt x="67733" y="8467"/>
                </a:lnTo>
                <a:lnTo>
                  <a:pt x="67733" y="8467"/>
                </a:lnTo>
                <a:lnTo>
                  <a:pt x="59266" y="16933"/>
                </a:lnTo>
                <a:lnTo>
                  <a:pt x="59266" y="16933"/>
                </a:lnTo>
                <a:lnTo>
                  <a:pt x="42333" y="25400"/>
                </a:lnTo>
                <a:lnTo>
                  <a:pt x="33866" y="33867"/>
                </a:lnTo>
                <a:lnTo>
                  <a:pt x="25400" y="42333"/>
                </a:lnTo>
                <a:lnTo>
                  <a:pt x="16933" y="50800"/>
                </a:lnTo>
                <a:lnTo>
                  <a:pt x="8466" y="59267"/>
                </a:lnTo>
                <a:lnTo>
                  <a:pt x="0" y="67733"/>
                </a:lnTo>
                <a:lnTo>
                  <a:pt x="0" y="76200"/>
                </a:lnTo>
                <a:lnTo>
                  <a:pt x="0" y="76200"/>
                </a:lnTo>
                <a:lnTo>
                  <a:pt x="0" y="93133"/>
                </a:lnTo>
                <a:lnTo>
                  <a:pt x="8466" y="101600"/>
                </a:lnTo>
                <a:lnTo>
                  <a:pt x="16933" y="110067"/>
                </a:lnTo>
                <a:lnTo>
                  <a:pt x="25400" y="127000"/>
                </a:lnTo>
                <a:lnTo>
                  <a:pt x="42333" y="135467"/>
                </a:lnTo>
                <a:lnTo>
                  <a:pt x="59266" y="152400"/>
                </a:lnTo>
                <a:lnTo>
                  <a:pt x="76200" y="169333"/>
                </a:lnTo>
                <a:lnTo>
                  <a:pt x="93133" y="186267"/>
                </a:lnTo>
                <a:lnTo>
                  <a:pt x="101600" y="194733"/>
                </a:lnTo>
                <a:lnTo>
                  <a:pt x="118533" y="203200"/>
                </a:lnTo>
                <a:lnTo>
                  <a:pt x="127000" y="203200"/>
                </a:lnTo>
                <a:lnTo>
                  <a:pt x="135466" y="203200"/>
                </a:lnTo>
                <a:lnTo>
                  <a:pt x="135466" y="203200"/>
                </a:lnTo>
                <a:lnTo>
                  <a:pt x="143933" y="203200"/>
                </a:lnTo>
                <a:lnTo>
                  <a:pt x="143933" y="203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0" name="Freeform 2089"/>
          <p:cNvSpPr/>
          <p:nvPr/>
        </p:nvSpPr>
        <p:spPr>
          <a:xfrm>
            <a:off x="2912533" y="3691467"/>
            <a:ext cx="143935" cy="457201"/>
          </a:xfrm>
          <a:custGeom>
            <a:avLst/>
            <a:gdLst/>
            <a:ahLst/>
            <a:cxnLst/>
            <a:rect l="0" t="0" r="0" b="0"/>
            <a:pathLst>
              <a:path w="143935" h="4572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8466"/>
                </a:lnTo>
                <a:lnTo>
                  <a:pt x="16934" y="8466"/>
                </a:lnTo>
                <a:lnTo>
                  <a:pt x="16934" y="16933"/>
                </a:lnTo>
                <a:lnTo>
                  <a:pt x="33867" y="25400"/>
                </a:lnTo>
                <a:lnTo>
                  <a:pt x="50800" y="33866"/>
                </a:lnTo>
                <a:lnTo>
                  <a:pt x="59267" y="50800"/>
                </a:lnTo>
                <a:lnTo>
                  <a:pt x="67734" y="67733"/>
                </a:lnTo>
                <a:lnTo>
                  <a:pt x="84667" y="84666"/>
                </a:lnTo>
                <a:lnTo>
                  <a:pt x="93134" y="110066"/>
                </a:lnTo>
                <a:lnTo>
                  <a:pt x="110067" y="135466"/>
                </a:lnTo>
                <a:lnTo>
                  <a:pt x="118534" y="160866"/>
                </a:lnTo>
                <a:lnTo>
                  <a:pt x="127000" y="194733"/>
                </a:lnTo>
                <a:lnTo>
                  <a:pt x="135467" y="228600"/>
                </a:lnTo>
                <a:lnTo>
                  <a:pt x="135467" y="254000"/>
                </a:lnTo>
                <a:lnTo>
                  <a:pt x="143934" y="287866"/>
                </a:lnTo>
                <a:lnTo>
                  <a:pt x="135467" y="313266"/>
                </a:lnTo>
                <a:lnTo>
                  <a:pt x="135467" y="347133"/>
                </a:lnTo>
                <a:lnTo>
                  <a:pt x="135467" y="372533"/>
                </a:lnTo>
                <a:lnTo>
                  <a:pt x="127000" y="389466"/>
                </a:lnTo>
                <a:lnTo>
                  <a:pt x="118534" y="406400"/>
                </a:lnTo>
                <a:lnTo>
                  <a:pt x="110067" y="423333"/>
                </a:lnTo>
                <a:lnTo>
                  <a:pt x="110067" y="431800"/>
                </a:lnTo>
                <a:lnTo>
                  <a:pt x="101600" y="440266"/>
                </a:lnTo>
                <a:lnTo>
                  <a:pt x="93134" y="448733"/>
                </a:lnTo>
                <a:lnTo>
                  <a:pt x="84667" y="457200"/>
                </a:lnTo>
                <a:lnTo>
                  <a:pt x="67734" y="457200"/>
                </a:lnTo>
                <a:lnTo>
                  <a:pt x="67734" y="457200"/>
                </a:lnTo>
                <a:lnTo>
                  <a:pt x="67734" y="457200"/>
                </a:lnTo>
                <a:lnTo>
                  <a:pt x="67734" y="457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1" name="Freeform 2090"/>
          <p:cNvSpPr/>
          <p:nvPr/>
        </p:nvSpPr>
        <p:spPr>
          <a:xfrm>
            <a:off x="3064933" y="3666067"/>
            <a:ext cx="143935" cy="118534"/>
          </a:xfrm>
          <a:custGeom>
            <a:avLst/>
            <a:gdLst/>
            <a:ahLst/>
            <a:cxnLst/>
            <a:rect l="0" t="0" r="0" b="0"/>
            <a:pathLst>
              <a:path w="143935" h="118534">
                <a:moveTo>
                  <a:pt x="0" y="8466"/>
                </a:moveTo>
                <a:lnTo>
                  <a:pt x="0" y="8466"/>
                </a:lnTo>
                <a:lnTo>
                  <a:pt x="8467" y="8466"/>
                </a:lnTo>
                <a:lnTo>
                  <a:pt x="8467" y="0"/>
                </a:lnTo>
                <a:lnTo>
                  <a:pt x="16934" y="0"/>
                </a:lnTo>
                <a:lnTo>
                  <a:pt x="16934" y="0"/>
                </a:lnTo>
                <a:lnTo>
                  <a:pt x="25400" y="0"/>
                </a:lnTo>
                <a:lnTo>
                  <a:pt x="33867" y="0"/>
                </a:lnTo>
                <a:lnTo>
                  <a:pt x="42334" y="8466"/>
                </a:lnTo>
                <a:lnTo>
                  <a:pt x="50800" y="8466"/>
                </a:lnTo>
                <a:lnTo>
                  <a:pt x="59267" y="16933"/>
                </a:lnTo>
                <a:lnTo>
                  <a:pt x="59267" y="33866"/>
                </a:lnTo>
                <a:lnTo>
                  <a:pt x="59267" y="42333"/>
                </a:lnTo>
                <a:lnTo>
                  <a:pt x="59267" y="50800"/>
                </a:lnTo>
                <a:lnTo>
                  <a:pt x="50800" y="67733"/>
                </a:lnTo>
                <a:lnTo>
                  <a:pt x="50800" y="76200"/>
                </a:lnTo>
                <a:lnTo>
                  <a:pt x="42334" y="93133"/>
                </a:lnTo>
                <a:lnTo>
                  <a:pt x="33867" y="101600"/>
                </a:lnTo>
                <a:lnTo>
                  <a:pt x="25400" y="110066"/>
                </a:lnTo>
                <a:lnTo>
                  <a:pt x="25400" y="110066"/>
                </a:lnTo>
                <a:lnTo>
                  <a:pt x="16934" y="110066"/>
                </a:lnTo>
                <a:lnTo>
                  <a:pt x="16934" y="118533"/>
                </a:lnTo>
                <a:lnTo>
                  <a:pt x="25400" y="118533"/>
                </a:lnTo>
                <a:lnTo>
                  <a:pt x="25400" y="118533"/>
                </a:lnTo>
                <a:lnTo>
                  <a:pt x="33867" y="118533"/>
                </a:lnTo>
                <a:lnTo>
                  <a:pt x="42334" y="118533"/>
                </a:lnTo>
                <a:lnTo>
                  <a:pt x="50800" y="118533"/>
                </a:lnTo>
                <a:lnTo>
                  <a:pt x="59267" y="118533"/>
                </a:lnTo>
                <a:lnTo>
                  <a:pt x="76200" y="118533"/>
                </a:lnTo>
                <a:lnTo>
                  <a:pt x="84667" y="118533"/>
                </a:lnTo>
                <a:lnTo>
                  <a:pt x="101600" y="118533"/>
                </a:lnTo>
                <a:lnTo>
                  <a:pt x="110067" y="118533"/>
                </a:lnTo>
                <a:lnTo>
                  <a:pt x="118534" y="118533"/>
                </a:lnTo>
                <a:lnTo>
                  <a:pt x="118534" y="118533"/>
                </a:lnTo>
                <a:lnTo>
                  <a:pt x="127000" y="118533"/>
                </a:lnTo>
                <a:lnTo>
                  <a:pt x="135467" y="118533"/>
                </a:lnTo>
                <a:lnTo>
                  <a:pt x="135467" y="118533"/>
                </a:lnTo>
                <a:lnTo>
                  <a:pt x="135467" y="118533"/>
                </a:lnTo>
                <a:lnTo>
                  <a:pt x="143934" y="118533"/>
                </a:lnTo>
                <a:lnTo>
                  <a:pt x="143934" y="118533"/>
                </a:lnTo>
                <a:lnTo>
                  <a:pt x="143934" y="118533"/>
                </a:lnTo>
                <a:lnTo>
                  <a:pt x="143934" y="118533"/>
                </a:lnTo>
                <a:lnTo>
                  <a:pt x="143934" y="118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2" name="Freeform 2091"/>
          <p:cNvSpPr/>
          <p:nvPr/>
        </p:nvSpPr>
        <p:spPr>
          <a:xfrm>
            <a:off x="855133" y="4191000"/>
            <a:ext cx="694268" cy="16934"/>
          </a:xfrm>
          <a:custGeom>
            <a:avLst/>
            <a:gdLst/>
            <a:ahLst/>
            <a:cxnLst/>
            <a:rect l="0" t="0" r="0" b="0"/>
            <a:pathLst>
              <a:path w="694268" h="16934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25400" y="8467"/>
                </a:lnTo>
                <a:lnTo>
                  <a:pt x="42334" y="8467"/>
                </a:lnTo>
                <a:lnTo>
                  <a:pt x="59267" y="8467"/>
                </a:lnTo>
                <a:lnTo>
                  <a:pt x="84667" y="8467"/>
                </a:lnTo>
                <a:lnTo>
                  <a:pt x="110067" y="8467"/>
                </a:lnTo>
                <a:lnTo>
                  <a:pt x="143934" y="8467"/>
                </a:lnTo>
                <a:lnTo>
                  <a:pt x="177800" y="16933"/>
                </a:lnTo>
                <a:lnTo>
                  <a:pt x="211667" y="16933"/>
                </a:lnTo>
                <a:lnTo>
                  <a:pt x="254000" y="16933"/>
                </a:lnTo>
                <a:lnTo>
                  <a:pt x="296334" y="16933"/>
                </a:lnTo>
                <a:lnTo>
                  <a:pt x="338667" y="16933"/>
                </a:lnTo>
                <a:lnTo>
                  <a:pt x="381000" y="16933"/>
                </a:lnTo>
                <a:lnTo>
                  <a:pt x="431800" y="16933"/>
                </a:lnTo>
                <a:lnTo>
                  <a:pt x="474134" y="16933"/>
                </a:lnTo>
                <a:lnTo>
                  <a:pt x="516467" y="16933"/>
                </a:lnTo>
                <a:lnTo>
                  <a:pt x="558800" y="16933"/>
                </a:lnTo>
                <a:lnTo>
                  <a:pt x="601134" y="16933"/>
                </a:lnTo>
                <a:lnTo>
                  <a:pt x="635000" y="16933"/>
                </a:lnTo>
                <a:lnTo>
                  <a:pt x="668867" y="16933"/>
                </a:lnTo>
                <a:lnTo>
                  <a:pt x="668867" y="16933"/>
                </a:lnTo>
                <a:lnTo>
                  <a:pt x="694267" y="8467"/>
                </a:lnTo>
                <a:lnTo>
                  <a:pt x="694267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3" name="Freeform 2092"/>
          <p:cNvSpPr/>
          <p:nvPr/>
        </p:nvSpPr>
        <p:spPr>
          <a:xfrm>
            <a:off x="2387600" y="4258733"/>
            <a:ext cx="609601" cy="67735"/>
          </a:xfrm>
          <a:custGeom>
            <a:avLst/>
            <a:gdLst/>
            <a:ahLst/>
            <a:cxnLst/>
            <a:rect l="0" t="0" r="0" b="0"/>
            <a:pathLst>
              <a:path w="609601" h="67735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25400" y="0"/>
                </a:lnTo>
                <a:lnTo>
                  <a:pt x="42333" y="8467"/>
                </a:lnTo>
                <a:lnTo>
                  <a:pt x="59267" y="8467"/>
                </a:lnTo>
                <a:lnTo>
                  <a:pt x="84667" y="8467"/>
                </a:lnTo>
                <a:lnTo>
                  <a:pt x="110067" y="8467"/>
                </a:lnTo>
                <a:lnTo>
                  <a:pt x="143933" y="16934"/>
                </a:lnTo>
                <a:lnTo>
                  <a:pt x="177800" y="16934"/>
                </a:lnTo>
                <a:lnTo>
                  <a:pt x="211667" y="25400"/>
                </a:lnTo>
                <a:lnTo>
                  <a:pt x="245533" y="25400"/>
                </a:lnTo>
                <a:lnTo>
                  <a:pt x="279400" y="25400"/>
                </a:lnTo>
                <a:lnTo>
                  <a:pt x="313267" y="33867"/>
                </a:lnTo>
                <a:lnTo>
                  <a:pt x="355600" y="42334"/>
                </a:lnTo>
                <a:lnTo>
                  <a:pt x="389467" y="42334"/>
                </a:lnTo>
                <a:lnTo>
                  <a:pt x="423333" y="50800"/>
                </a:lnTo>
                <a:lnTo>
                  <a:pt x="457200" y="50800"/>
                </a:lnTo>
                <a:lnTo>
                  <a:pt x="482600" y="59267"/>
                </a:lnTo>
                <a:lnTo>
                  <a:pt x="516467" y="59267"/>
                </a:lnTo>
                <a:lnTo>
                  <a:pt x="550333" y="59267"/>
                </a:lnTo>
                <a:lnTo>
                  <a:pt x="575733" y="67734"/>
                </a:lnTo>
                <a:lnTo>
                  <a:pt x="592667" y="67734"/>
                </a:lnTo>
                <a:lnTo>
                  <a:pt x="592667" y="67734"/>
                </a:lnTo>
                <a:lnTo>
                  <a:pt x="609600" y="67734"/>
                </a:lnTo>
                <a:lnTo>
                  <a:pt x="609600" y="67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4" name="Freeform 2093"/>
          <p:cNvSpPr/>
          <p:nvPr/>
        </p:nvSpPr>
        <p:spPr>
          <a:xfrm>
            <a:off x="3268133" y="4351867"/>
            <a:ext cx="135468" cy="8467"/>
          </a:xfrm>
          <a:custGeom>
            <a:avLst/>
            <a:gdLst/>
            <a:ahLst/>
            <a:cxnLst/>
            <a:rect l="0" t="0" r="0" b="0"/>
            <a:pathLst>
              <a:path w="135468" h="8467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16934" y="8466"/>
                </a:lnTo>
                <a:lnTo>
                  <a:pt x="25400" y="8466"/>
                </a:lnTo>
                <a:lnTo>
                  <a:pt x="42334" y="8466"/>
                </a:lnTo>
                <a:lnTo>
                  <a:pt x="59267" y="0"/>
                </a:lnTo>
                <a:lnTo>
                  <a:pt x="76200" y="0"/>
                </a:lnTo>
                <a:lnTo>
                  <a:pt x="93134" y="0"/>
                </a:lnTo>
                <a:lnTo>
                  <a:pt x="118534" y="8466"/>
                </a:lnTo>
                <a:lnTo>
                  <a:pt x="127000" y="8466"/>
                </a:lnTo>
                <a:lnTo>
                  <a:pt x="127000" y="8466"/>
                </a:lnTo>
                <a:lnTo>
                  <a:pt x="135467" y="8466"/>
                </a:lnTo>
                <a:lnTo>
                  <a:pt x="135467" y="8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5" name="Freeform 2094"/>
          <p:cNvSpPr/>
          <p:nvPr/>
        </p:nvSpPr>
        <p:spPr>
          <a:xfrm>
            <a:off x="3276600" y="4461933"/>
            <a:ext cx="160868" cy="16935"/>
          </a:xfrm>
          <a:custGeom>
            <a:avLst/>
            <a:gdLst/>
            <a:ahLst/>
            <a:cxnLst/>
            <a:rect l="0" t="0" r="0" b="0"/>
            <a:pathLst>
              <a:path w="160868" h="16935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33867" y="16934"/>
                </a:lnTo>
                <a:lnTo>
                  <a:pt x="59267" y="16934"/>
                </a:lnTo>
                <a:lnTo>
                  <a:pt x="84667" y="16934"/>
                </a:lnTo>
                <a:lnTo>
                  <a:pt x="110067" y="16934"/>
                </a:lnTo>
                <a:lnTo>
                  <a:pt x="135467" y="16934"/>
                </a:lnTo>
                <a:lnTo>
                  <a:pt x="135467" y="16934"/>
                </a:lnTo>
                <a:lnTo>
                  <a:pt x="160867" y="16934"/>
                </a:lnTo>
                <a:lnTo>
                  <a:pt x="160867" y="169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6" name="Freeform 2095"/>
          <p:cNvSpPr/>
          <p:nvPr/>
        </p:nvSpPr>
        <p:spPr>
          <a:xfrm>
            <a:off x="3657600" y="4301067"/>
            <a:ext cx="8468" cy="389467"/>
          </a:xfrm>
          <a:custGeom>
            <a:avLst/>
            <a:gdLst/>
            <a:ahLst/>
            <a:cxnLst/>
            <a:rect l="0" t="0" r="0" b="0"/>
            <a:pathLst>
              <a:path w="8468" h="389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8467" y="16933"/>
                </a:lnTo>
                <a:lnTo>
                  <a:pt x="8467" y="33866"/>
                </a:lnTo>
                <a:lnTo>
                  <a:pt x="8467" y="50800"/>
                </a:lnTo>
                <a:lnTo>
                  <a:pt x="0" y="84666"/>
                </a:lnTo>
                <a:lnTo>
                  <a:pt x="0" y="118533"/>
                </a:lnTo>
                <a:lnTo>
                  <a:pt x="0" y="152400"/>
                </a:lnTo>
                <a:lnTo>
                  <a:pt x="0" y="186266"/>
                </a:lnTo>
                <a:lnTo>
                  <a:pt x="0" y="220133"/>
                </a:lnTo>
                <a:lnTo>
                  <a:pt x="0" y="262466"/>
                </a:lnTo>
                <a:lnTo>
                  <a:pt x="0" y="296333"/>
                </a:lnTo>
                <a:lnTo>
                  <a:pt x="0" y="330200"/>
                </a:lnTo>
                <a:lnTo>
                  <a:pt x="0" y="364066"/>
                </a:lnTo>
                <a:lnTo>
                  <a:pt x="0" y="364066"/>
                </a:lnTo>
                <a:lnTo>
                  <a:pt x="0" y="389466"/>
                </a:lnTo>
                <a:lnTo>
                  <a:pt x="0" y="389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7" name="Freeform 2096"/>
          <p:cNvSpPr/>
          <p:nvPr/>
        </p:nvSpPr>
        <p:spPr>
          <a:xfrm>
            <a:off x="2556933" y="4504267"/>
            <a:ext cx="262468" cy="245534"/>
          </a:xfrm>
          <a:custGeom>
            <a:avLst/>
            <a:gdLst/>
            <a:ahLst/>
            <a:cxnLst/>
            <a:rect l="0" t="0" r="0" b="0"/>
            <a:pathLst>
              <a:path w="262468" h="245534">
                <a:moveTo>
                  <a:pt x="143934" y="84666"/>
                </a:moveTo>
                <a:lnTo>
                  <a:pt x="143934" y="84666"/>
                </a:lnTo>
                <a:lnTo>
                  <a:pt x="143934" y="84666"/>
                </a:lnTo>
                <a:lnTo>
                  <a:pt x="143934" y="84666"/>
                </a:lnTo>
                <a:lnTo>
                  <a:pt x="143934" y="84666"/>
                </a:lnTo>
                <a:lnTo>
                  <a:pt x="143934" y="76200"/>
                </a:lnTo>
                <a:lnTo>
                  <a:pt x="143934" y="67733"/>
                </a:lnTo>
                <a:lnTo>
                  <a:pt x="143934" y="67733"/>
                </a:lnTo>
                <a:lnTo>
                  <a:pt x="143934" y="59266"/>
                </a:lnTo>
                <a:lnTo>
                  <a:pt x="143934" y="50800"/>
                </a:lnTo>
                <a:lnTo>
                  <a:pt x="143934" y="42333"/>
                </a:lnTo>
                <a:lnTo>
                  <a:pt x="135467" y="33866"/>
                </a:lnTo>
                <a:lnTo>
                  <a:pt x="135467" y="25400"/>
                </a:lnTo>
                <a:lnTo>
                  <a:pt x="135467" y="25400"/>
                </a:lnTo>
                <a:lnTo>
                  <a:pt x="127000" y="16933"/>
                </a:lnTo>
                <a:lnTo>
                  <a:pt x="127000" y="8466"/>
                </a:lnTo>
                <a:lnTo>
                  <a:pt x="118534" y="8466"/>
                </a:lnTo>
                <a:lnTo>
                  <a:pt x="110067" y="0"/>
                </a:lnTo>
                <a:lnTo>
                  <a:pt x="101600" y="0"/>
                </a:lnTo>
                <a:lnTo>
                  <a:pt x="93134" y="0"/>
                </a:lnTo>
                <a:lnTo>
                  <a:pt x="84667" y="0"/>
                </a:lnTo>
                <a:lnTo>
                  <a:pt x="76200" y="0"/>
                </a:lnTo>
                <a:lnTo>
                  <a:pt x="67734" y="0"/>
                </a:lnTo>
                <a:lnTo>
                  <a:pt x="59267" y="8466"/>
                </a:lnTo>
                <a:lnTo>
                  <a:pt x="50800" y="16933"/>
                </a:lnTo>
                <a:lnTo>
                  <a:pt x="42334" y="25400"/>
                </a:lnTo>
                <a:lnTo>
                  <a:pt x="33867" y="25400"/>
                </a:lnTo>
                <a:lnTo>
                  <a:pt x="25400" y="33866"/>
                </a:lnTo>
                <a:lnTo>
                  <a:pt x="25400" y="42333"/>
                </a:lnTo>
                <a:lnTo>
                  <a:pt x="16934" y="59266"/>
                </a:lnTo>
                <a:lnTo>
                  <a:pt x="8467" y="67733"/>
                </a:lnTo>
                <a:lnTo>
                  <a:pt x="8467" y="84666"/>
                </a:lnTo>
                <a:lnTo>
                  <a:pt x="0" y="93133"/>
                </a:lnTo>
                <a:lnTo>
                  <a:pt x="0" y="110066"/>
                </a:lnTo>
                <a:lnTo>
                  <a:pt x="0" y="127000"/>
                </a:lnTo>
                <a:lnTo>
                  <a:pt x="0" y="135466"/>
                </a:lnTo>
                <a:lnTo>
                  <a:pt x="0" y="152400"/>
                </a:lnTo>
                <a:lnTo>
                  <a:pt x="0" y="169333"/>
                </a:lnTo>
                <a:lnTo>
                  <a:pt x="8467" y="177800"/>
                </a:lnTo>
                <a:lnTo>
                  <a:pt x="8467" y="194733"/>
                </a:lnTo>
                <a:lnTo>
                  <a:pt x="16934" y="203200"/>
                </a:lnTo>
                <a:lnTo>
                  <a:pt x="25400" y="211666"/>
                </a:lnTo>
                <a:lnTo>
                  <a:pt x="33867" y="220133"/>
                </a:lnTo>
                <a:lnTo>
                  <a:pt x="42334" y="220133"/>
                </a:lnTo>
                <a:lnTo>
                  <a:pt x="50800" y="228600"/>
                </a:lnTo>
                <a:lnTo>
                  <a:pt x="59267" y="228600"/>
                </a:lnTo>
                <a:lnTo>
                  <a:pt x="67734" y="228600"/>
                </a:lnTo>
                <a:lnTo>
                  <a:pt x="76200" y="228600"/>
                </a:lnTo>
                <a:lnTo>
                  <a:pt x="84667" y="220133"/>
                </a:lnTo>
                <a:lnTo>
                  <a:pt x="84667" y="211666"/>
                </a:lnTo>
                <a:lnTo>
                  <a:pt x="93134" y="211666"/>
                </a:lnTo>
                <a:lnTo>
                  <a:pt x="101600" y="203200"/>
                </a:lnTo>
                <a:lnTo>
                  <a:pt x="110067" y="194733"/>
                </a:lnTo>
                <a:lnTo>
                  <a:pt x="110067" y="177800"/>
                </a:lnTo>
                <a:lnTo>
                  <a:pt x="110067" y="169333"/>
                </a:lnTo>
                <a:lnTo>
                  <a:pt x="118534" y="160866"/>
                </a:lnTo>
                <a:lnTo>
                  <a:pt x="118534" y="143933"/>
                </a:lnTo>
                <a:lnTo>
                  <a:pt x="118534" y="135466"/>
                </a:lnTo>
                <a:lnTo>
                  <a:pt x="118534" y="118533"/>
                </a:lnTo>
                <a:lnTo>
                  <a:pt x="118534" y="101600"/>
                </a:lnTo>
                <a:lnTo>
                  <a:pt x="118534" y="93133"/>
                </a:lnTo>
                <a:lnTo>
                  <a:pt x="118534" y="76200"/>
                </a:lnTo>
                <a:lnTo>
                  <a:pt x="127000" y="67733"/>
                </a:lnTo>
                <a:lnTo>
                  <a:pt x="127000" y="59266"/>
                </a:lnTo>
                <a:lnTo>
                  <a:pt x="127000" y="42333"/>
                </a:lnTo>
                <a:lnTo>
                  <a:pt x="127000" y="33866"/>
                </a:lnTo>
                <a:lnTo>
                  <a:pt x="118534" y="25400"/>
                </a:lnTo>
                <a:lnTo>
                  <a:pt x="118534" y="16933"/>
                </a:lnTo>
                <a:lnTo>
                  <a:pt x="118534" y="16933"/>
                </a:lnTo>
                <a:lnTo>
                  <a:pt x="118534" y="8466"/>
                </a:lnTo>
                <a:lnTo>
                  <a:pt x="118534" y="8466"/>
                </a:lnTo>
                <a:lnTo>
                  <a:pt x="118534" y="8466"/>
                </a:lnTo>
                <a:lnTo>
                  <a:pt x="118534" y="8466"/>
                </a:lnTo>
                <a:lnTo>
                  <a:pt x="110067" y="8466"/>
                </a:lnTo>
                <a:lnTo>
                  <a:pt x="110067" y="16933"/>
                </a:lnTo>
                <a:lnTo>
                  <a:pt x="110067" y="16933"/>
                </a:lnTo>
                <a:lnTo>
                  <a:pt x="110067" y="25400"/>
                </a:lnTo>
                <a:lnTo>
                  <a:pt x="110067" y="33866"/>
                </a:lnTo>
                <a:lnTo>
                  <a:pt x="110067" y="42333"/>
                </a:lnTo>
                <a:lnTo>
                  <a:pt x="110067" y="50800"/>
                </a:lnTo>
                <a:lnTo>
                  <a:pt x="110067" y="59266"/>
                </a:lnTo>
                <a:lnTo>
                  <a:pt x="118534" y="76200"/>
                </a:lnTo>
                <a:lnTo>
                  <a:pt x="118534" y="84666"/>
                </a:lnTo>
                <a:lnTo>
                  <a:pt x="127000" y="101600"/>
                </a:lnTo>
                <a:lnTo>
                  <a:pt x="127000" y="118533"/>
                </a:lnTo>
                <a:lnTo>
                  <a:pt x="135467" y="127000"/>
                </a:lnTo>
                <a:lnTo>
                  <a:pt x="143934" y="143933"/>
                </a:lnTo>
                <a:lnTo>
                  <a:pt x="152400" y="160866"/>
                </a:lnTo>
                <a:lnTo>
                  <a:pt x="160867" y="169333"/>
                </a:lnTo>
                <a:lnTo>
                  <a:pt x="169334" y="177800"/>
                </a:lnTo>
                <a:lnTo>
                  <a:pt x="177800" y="194733"/>
                </a:lnTo>
                <a:lnTo>
                  <a:pt x="177800" y="203200"/>
                </a:lnTo>
                <a:lnTo>
                  <a:pt x="186267" y="211666"/>
                </a:lnTo>
                <a:lnTo>
                  <a:pt x="194734" y="220133"/>
                </a:lnTo>
                <a:lnTo>
                  <a:pt x="203200" y="228600"/>
                </a:lnTo>
                <a:lnTo>
                  <a:pt x="211667" y="237066"/>
                </a:lnTo>
                <a:lnTo>
                  <a:pt x="220134" y="237066"/>
                </a:lnTo>
                <a:lnTo>
                  <a:pt x="228600" y="245533"/>
                </a:lnTo>
                <a:lnTo>
                  <a:pt x="228600" y="245533"/>
                </a:lnTo>
                <a:lnTo>
                  <a:pt x="237067" y="245533"/>
                </a:lnTo>
                <a:lnTo>
                  <a:pt x="245534" y="245533"/>
                </a:lnTo>
                <a:lnTo>
                  <a:pt x="245534" y="245533"/>
                </a:lnTo>
                <a:lnTo>
                  <a:pt x="254000" y="245533"/>
                </a:lnTo>
                <a:lnTo>
                  <a:pt x="254000" y="228600"/>
                </a:lnTo>
                <a:lnTo>
                  <a:pt x="262467" y="220133"/>
                </a:lnTo>
                <a:lnTo>
                  <a:pt x="262467" y="220133"/>
                </a:lnTo>
                <a:lnTo>
                  <a:pt x="262467" y="211666"/>
                </a:lnTo>
                <a:lnTo>
                  <a:pt x="262467" y="2116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8" name="Freeform 2097"/>
          <p:cNvSpPr/>
          <p:nvPr/>
        </p:nvSpPr>
        <p:spPr>
          <a:xfrm>
            <a:off x="2777067" y="4402667"/>
            <a:ext cx="152401" cy="110067"/>
          </a:xfrm>
          <a:custGeom>
            <a:avLst/>
            <a:gdLst/>
            <a:ahLst/>
            <a:cxnLst/>
            <a:rect l="0" t="0" r="0" b="0"/>
            <a:pathLst>
              <a:path w="152401" h="110067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16933" y="0"/>
                </a:lnTo>
                <a:lnTo>
                  <a:pt x="25400" y="0"/>
                </a:lnTo>
                <a:lnTo>
                  <a:pt x="25400" y="0"/>
                </a:lnTo>
                <a:lnTo>
                  <a:pt x="33866" y="0"/>
                </a:lnTo>
                <a:lnTo>
                  <a:pt x="42333" y="0"/>
                </a:lnTo>
                <a:lnTo>
                  <a:pt x="42333" y="8466"/>
                </a:lnTo>
                <a:lnTo>
                  <a:pt x="50800" y="8466"/>
                </a:lnTo>
                <a:lnTo>
                  <a:pt x="50800" y="8466"/>
                </a:lnTo>
                <a:lnTo>
                  <a:pt x="50800" y="16933"/>
                </a:lnTo>
                <a:lnTo>
                  <a:pt x="59266" y="16933"/>
                </a:lnTo>
                <a:lnTo>
                  <a:pt x="59266" y="25400"/>
                </a:lnTo>
                <a:lnTo>
                  <a:pt x="50800" y="33866"/>
                </a:lnTo>
                <a:lnTo>
                  <a:pt x="50800" y="42333"/>
                </a:lnTo>
                <a:lnTo>
                  <a:pt x="50800" y="50800"/>
                </a:lnTo>
                <a:lnTo>
                  <a:pt x="42333" y="59266"/>
                </a:lnTo>
                <a:lnTo>
                  <a:pt x="42333" y="67733"/>
                </a:lnTo>
                <a:lnTo>
                  <a:pt x="42333" y="67733"/>
                </a:lnTo>
                <a:lnTo>
                  <a:pt x="33866" y="76200"/>
                </a:lnTo>
                <a:lnTo>
                  <a:pt x="33866" y="84666"/>
                </a:lnTo>
                <a:lnTo>
                  <a:pt x="33866" y="84666"/>
                </a:lnTo>
                <a:lnTo>
                  <a:pt x="33866" y="93133"/>
                </a:lnTo>
                <a:lnTo>
                  <a:pt x="33866" y="101600"/>
                </a:lnTo>
                <a:lnTo>
                  <a:pt x="33866" y="101600"/>
                </a:lnTo>
                <a:lnTo>
                  <a:pt x="33866" y="101600"/>
                </a:lnTo>
                <a:lnTo>
                  <a:pt x="33866" y="110066"/>
                </a:lnTo>
                <a:lnTo>
                  <a:pt x="33866" y="110066"/>
                </a:lnTo>
                <a:lnTo>
                  <a:pt x="33866" y="110066"/>
                </a:lnTo>
                <a:lnTo>
                  <a:pt x="42333" y="110066"/>
                </a:lnTo>
                <a:lnTo>
                  <a:pt x="42333" y="110066"/>
                </a:lnTo>
                <a:lnTo>
                  <a:pt x="50800" y="110066"/>
                </a:lnTo>
                <a:lnTo>
                  <a:pt x="59266" y="110066"/>
                </a:lnTo>
                <a:lnTo>
                  <a:pt x="67733" y="110066"/>
                </a:lnTo>
                <a:lnTo>
                  <a:pt x="84666" y="110066"/>
                </a:lnTo>
                <a:lnTo>
                  <a:pt x="93133" y="110066"/>
                </a:lnTo>
                <a:lnTo>
                  <a:pt x="110066" y="110066"/>
                </a:lnTo>
                <a:lnTo>
                  <a:pt x="118533" y="110066"/>
                </a:lnTo>
                <a:lnTo>
                  <a:pt x="127000" y="110066"/>
                </a:lnTo>
                <a:lnTo>
                  <a:pt x="135466" y="110066"/>
                </a:lnTo>
                <a:lnTo>
                  <a:pt x="152400" y="110066"/>
                </a:lnTo>
                <a:lnTo>
                  <a:pt x="152400" y="110066"/>
                </a:lnTo>
                <a:lnTo>
                  <a:pt x="152400" y="110066"/>
                </a:lnTo>
                <a:lnTo>
                  <a:pt x="152400" y="1100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9" name="Freeform 2098"/>
          <p:cNvSpPr/>
          <p:nvPr/>
        </p:nvSpPr>
        <p:spPr>
          <a:xfrm>
            <a:off x="1109133" y="4326467"/>
            <a:ext cx="194735" cy="414867"/>
          </a:xfrm>
          <a:custGeom>
            <a:avLst/>
            <a:gdLst/>
            <a:ahLst/>
            <a:cxnLst/>
            <a:rect l="0" t="0" r="0" b="0"/>
            <a:pathLst>
              <a:path w="194735" h="4148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42333"/>
                </a:lnTo>
                <a:lnTo>
                  <a:pt x="16934" y="59266"/>
                </a:lnTo>
                <a:lnTo>
                  <a:pt x="16934" y="84666"/>
                </a:lnTo>
                <a:lnTo>
                  <a:pt x="16934" y="110066"/>
                </a:lnTo>
                <a:lnTo>
                  <a:pt x="16934" y="135466"/>
                </a:lnTo>
                <a:lnTo>
                  <a:pt x="16934" y="160866"/>
                </a:lnTo>
                <a:lnTo>
                  <a:pt x="16934" y="186266"/>
                </a:lnTo>
                <a:lnTo>
                  <a:pt x="16934" y="220133"/>
                </a:lnTo>
                <a:lnTo>
                  <a:pt x="16934" y="237066"/>
                </a:lnTo>
                <a:lnTo>
                  <a:pt x="16934" y="262466"/>
                </a:lnTo>
                <a:lnTo>
                  <a:pt x="16934" y="287866"/>
                </a:lnTo>
                <a:lnTo>
                  <a:pt x="16934" y="313266"/>
                </a:lnTo>
                <a:lnTo>
                  <a:pt x="16934" y="330200"/>
                </a:lnTo>
                <a:lnTo>
                  <a:pt x="16934" y="338666"/>
                </a:lnTo>
                <a:lnTo>
                  <a:pt x="16934" y="347133"/>
                </a:lnTo>
                <a:lnTo>
                  <a:pt x="16934" y="347133"/>
                </a:lnTo>
                <a:lnTo>
                  <a:pt x="16934" y="355600"/>
                </a:lnTo>
                <a:lnTo>
                  <a:pt x="16934" y="355600"/>
                </a:lnTo>
                <a:lnTo>
                  <a:pt x="16934" y="347133"/>
                </a:lnTo>
                <a:lnTo>
                  <a:pt x="16934" y="347133"/>
                </a:lnTo>
                <a:lnTo>
                  <a:pt x="16934" y="338666"/>
                </a:lnTo>
                <a:lnTo>
                  <a:pt x="16934" y="321733"/>
                </a:lnTo>
                <a:lnTo>
                  <a:pt x="25400" y="304800"/>
                </a:lnTo>
                <a:lnTo>
                  <a:pt x="25400" y="287866"/>
                </a:lnTo>
                <a:lnTo>
                  <a:pt x="33867" y="262466"/>
                </a:lnTo>
                <a:lnTo>
                  <a:pt x="33867" y="245533"/>
                </a:lnTo>
                <a:lnTo>
                  <a:pt x="42334" y="220133"/>
                </a:lnTo>
                <a:lnTo>
                  <a:pt x="50800" y="211666"/>
                </a:lnTo>
                <a:lnTo>
                  <a:pt x="59267" y="194733"/>
                </a:lnTo>
                <a:lnTo>
                  <a:pt x="67734" y="186266"/>
                </a:lnTo>
                <a:lnTo>
                  <a:pt x="84667" y="177800"/>
                </a:lnTo>
                <a:lnTo>
                  <a:pt x="101600" y="177800"/>
                </a:lnTo>
                <a:lnTo>
                  <a:pt x="110067" y="177800"/>
                </a:lnTo>
                <a:lnTo>
                  <a:pt x="127000" y="186266"/>
                </a:lnTo>
                <a:lnTo>
                  <a:pt x="143934" y="194733"/>
                </a:lnTo>
                <a:lnTo>
                  <a:pt x="152400" y="203200"/>
                </a:lnTo>
                <a:lnTo>
                  <a:pt x="169334" y="211666"/>
                </a:lnTo>
                <a:lnTo>
                  <a:pt x="177800" y="228600"/>
                </a:lnTo>
                <a:lnTo>
                  <a:pt x="186267" y="254000"/>
                </a:lnTo>
                <a:lnTo>
                  <a:pt x="186267" y="270933"/>
                </a:lnTo>
                <a:lnTo>
                  <a:pt x="194734" y="296333"/>
                </a:lnTo>
                <a:lnTo>
                  <a:pt x="194734" y="313266"/>
                </a:lnTo>
                <a:lnTo>
                  <a:pt x="194734" y="330200"/>
                </a:lnTo>
                <a:lnTo>
                  <a:pt x="194734" y="355600"/>
                </a:lnTo>
                <a:lnTo>
                  <a:pt x="186267" y="364066"/>
                </a:lnTo>
                <a:lnTo>
                  <a:pt x="186267" y="381000"/>
                </a:lnTo>
                <a:lnTo>
                  <a:pt x="177800" y="389466"/>
                </a:lnTo>
                <a:lnTo>
                  <a:pt x="160867" y="406400"/>
                </a:lnTo>
                <a:lnTo>
                  <a:pt x="152400" y="406400"/>
                </a:lnTo>
                <a:lnTo>
                  <a:pt x="135467" y="414866"/>
                </a:lnTo>
                <a:lnTo>
                  <a:pt x="118534" y="414866"/>
                </a:lnTo>
                <a:lnTo>
                  <a:pt x="101600" y="414866"/>
                </a:lnTo>
                <a:lnTo>
                  <a:pt x="84667" y="414866"/>
                </a:lnTo>
                <a:lnTo>
                  <a:pt x="67734" y="406400"/>
                </a:lnTo>
                <a:lnTo>
                  <a:pt x="59267" y="397933"/>
                </a:lnTo>
                <a:lnTo>
                  <a:pt x="42334" y="389466"/>
                </a:lnTo>
                <a:lnTo>
                  <a:pt x="33867" y="381000"/>
                </a:lnTo>
                <a:lnTo>
                  <a:pt x="25400" y="364066"/>
                </a:lnTo>
                <a:lnTo>
                  <a:pt x="16934" y="355600"/>
                </a:lnTo>
                <a:lnTo>
                  <a:pt x="16934" y="355600"/>
                </a:lnTo>
                <a:lnTo>
                  <a:pt x="16934" y="347133"/>
                </a:lnTo>
                <a:lnTo>
                  <a:pt x="16934" y="347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0" name="Freeform 2099"/>
          <p:cNvSpPr/>
          <p:nvPr/>
        </p:nvSpPr>
        <p:spPr>
          <a:xfrm>
            <a:off x="1346200" y="4326467"/>
            <a:ext cx="152401" cy="118534"/>
          </a:xfrm>
          <a:custGeom>
            <a:avLst/>
            <a:gdLst/>
            <a:ahLst/>
            <a:cxnLst/>
            <a:rect l="0" t="0" r="0" b="0"/>
            <a:pathLst>
              <a:path w="152401" h="1185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25400" y="8466"/>
                </a:lnTo>
                <a:lnTo>
                  <a:pt x="33867" y="8466"/>
                </a:lnTo>
                <a:lnTo>
                  <a:pt x="42333" y="16933"/>
                </a:lnTo>
                <a:lnTo>
                  <a:pt x="50800" y="25400"/>
                </a:lnTo>
                <a:lnTo>
                  <a:pt x="50800" y="33866"/>
                </a:lnTo>
                <a:lnTo>
                  <a:pt x="50800" y="42333"/>
                </a:lnTo>
                <a:lnTo>
                  <a:pt x="50800" y="50800"/>
                </a:lnTo>
                <a:lnTo>
                  <a:pt x="50800" y="59266"/>
                </a:lnTo>
                <a:lnTo>
                  <a:pt x="50800" y="67733"/>
                </a:lnTo>
                <a:lnTo>
                  <a:pt x="50800" y="84666"/>
                </a:lnTo>
                <a:lnTo>
                  <a:pt x="42333" y="84666"/>
                </a:lnTo>
                <a:lnTo>
                  <a:pt x="42333" y="93133"/>
                </a:lnTo>
                <a:lnTo>
                  <a:pt x="33867" y="101600"/>
                </a:lnTo>
                <a:lnTo>
                  <a:pt x="33867" y="110066"/>
                </a:lnTo>
                <a:lnTo>
                  <a:pt x="25400" y="118533"/>
                </a:lnTo>
                <a:lnTo>
                  <a:pt x="25400" y="118533"/>
                </a:lnTo>
                <a:lnTo>
                  <a:pt x="16933" y="118533"/>
                </a:lnTo>
                <a:lnTo>
                  <a:pt x="16933" y="118533"/>
                </a:lnTo>
                <a:lnTo>
                  <a:pt x="16933" y="118533"/>
                </a:lnTo>
                <a:lnTo>
                  <a:pt x="25400" y="118533"/>
                </a:lnTo>
                <a:lnTo>
                  <a:pt x="25400" y="118533"/>
                </a:lnTo>
                <a:lnTo>
                  <a:pt x="33867" y="118533"/>
                </a:lnTo>
                <a:lnTo>
                  <a:pt x="42333" y="118533"/>
                </a:lnTo>
                <a:lnTo>
                  <a:pt x="50800" y="118533"/>
                </a:lnTo>
                <a:lnTo>
                  <a:pt x="67733" y="110066"/>
                </a:lnTo>
                <a:lnTo>
                  <a:pt x="84667" y="110066"/>
                </a:lnTo>
                <a:lnTo>
                  <a:pt x="101600" y="110066"/>
                </a:lnTo>
                <a:lnTo>
                  <a:pt x="118533" y="110066"/>
                </a:lnTo>
                <a:lnTo>
                  <a:pt x="135467" y="110066"/>
                </a:lnTo>
                <a:lnTo>
                  <a:pt x="143933" y="110066"/>
                </a:lnTo>
                <a:lnTo>
                  <a:pt x="143933" y="110066"/>
                </a:lnTo>
                <a:lnTo>
                  <a:pt x="152400" y="110066"/>
                </a:lnTo>
                <a:lnTo>
                  <a:pt x="152400" y="1100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1" name="Freeform 2100"/>
          <p:cNvSpPr/>
          <p:nvPr/>
        </p:nvSpPr>
        <p:spPr>
          <a:xfrm>
            <a:off x="3708400" y="1388533"/>
            <a:ext cx="33868" cy="8468"/>
          </a:xfrm>
          <a:custGeom>
            <a:avLst/>
            <a:gdLst/>
            <a:ahLst/>
            <a:cxnLst/>
            <a:rect l="0" t="0" r="0" b="0"/>
            <a:pathLst>
              <a:path w="33868" h="8468">
                <a:moveTo>
                  <a:pt x="33867" y="0"/>
                </a:moveTo>
                <a:lnTo>
                  <a:pt x="25400" y="0"/>
                </a:lnTo>
                <a:lnTo>
                  <a:pt x="16933" y="0"/>
                </a:lnTo>
                <a:lnTo>
                  <a:pt x="8467" y="8467"/>
                </a:lnTo>
                <a:lnTo>
                  <a:pt x="8467" y="8467"/>
                </a:lnTo>
                <a:lnTo>
                  <a:pt x="0" y="8467"/>
                </a:lnTo>
                <a:lnTo>
                  <a:pt x="0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2" name="Freeform 2101"/>
          <p:cNvSpPr/>
          <p:nvPr/>
        </p:nvSpPr>
        <p:spPr>
          <a:xfrm>
            <a:off x="3589867" y="1405467"/>
            <a:ext cx="76201" cy="101601"/>
          </a:xfrm>
          <a:custGeom>
            <a:avLst/>
            <a:gdLst/>
            <a:ahLst/>
            <a:cxnLst/>
            <a:rect l="0" t="0" r="0" b="0"/>
            <a:pathLst>
              <a:path w="76201" h="101601">
                <a:moveTo>
                  <a:pt x="76200" y="0"/>
                </a:moveTo>
                <a:lnTo>
                  <a:pt x="76200" y="0"/>
                </a:lnTo>
                <a:lnTo>
                  <a:pt x="67733" y="8466"/>
                </a:lnTo>
                <a:lnTo>
                  <a:pt x="59266" y="16933"/>
                </a:lnTo>
                <a:lnTo>
                  <a:pt x="42333" y="33866"/>
                </a:lnTo>
                <a:lnTo>
                  <a:pt x="33866" y="50800"/>
                </a:lnTo>
                <a:lnTo>
                  <a:pt x="25400" y="67733"/>
                </a:lnTo>
                <a:lnTo>
                  <a:pt x="16933" y="84666"/>
                </a:lnTo>
                <a:lnTo>
                  <a:pt x="16933" y="84666"/>
                </a:lnTo>
                <a:lnTo>
                  <a:pt x="0" y="101600"/>
                </a:lnTo>
                <a:lnTo>
                  <a:pt x="0" y="101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3" name="Freeform 2102"/>
          <p:cNvSpPr/>
          <p:nvPr/>
        </p:nvSpPr>
        <p:spPr>
          <a:xfrm>
            <a:off x="3505200" y="1397000"/>
            <a:ext cx="482601" cy="635001"/>
          </a:xfrm>
          <a:custGeom>
            <a:avLst/>
            <a:gdLst/>
            <a:ahLst/>
            <a:cxnLst/>
            <a:rect l="0" t="0" r="0" b="0"/>
            <a:pathLst>
              <a:path w="482601" h="635001">
                <a:moveTo>
                  <a:pt x="50800" y="169333"/>
                </a:moveTo>
                <a:lnTo>
                  <a:pt x="42333" y="186267"/>
                </a:lnTo>
                <a:lnTo>
                  <a:pt x="33867" y="194733"/>
                </a:lnTo>
                <a:lnTo>
                  <a:pt x="25400" y="220133"/>
                </a:lnTo>
                <a:lnTo>
                  <a:pt x="16933" y="245533"/>
                </a:lnTo>
                <a:lnTo>
                  <a:pt x="8467" y="270933"/>
                </a:lnTo>
                <a:lnTo>
                  <a:pt x="0" y="296333"/>
                </a:lnTo>
                <a:lnTo>
                  <a:pt x="0" y="321733"/>
                </a:lnTo>
                <a:lnTo>
                  <a:pt x="0" y="355600"/>
                </a:lnTo>
                <a:lnTo>
                  <a:pt x="0" y="381000"/>
                </a:lnTo>
                <a:lnTo>
                  <a:pt x="8467" y="414867"/>
                </a:lnTo>
                <a:lnTo>
                  <a:pt x="16933" y="440267"/>
                </a:lnTo>
                <a:lnTo>
                  <a:pt x="25400" y="465667"/>
                </a:lnTo>
                <a:lnTo>
                  <a:pt x="42333" y="491067"/>
                </a:lnTo>
                <a:lnTo>
                  <a:pt x="50800" y="516467"/>
                </a:lnTo>
                <a:lnTo>
                  <a:pt x="67733" y="533400"/>
                </a:lnTo>
                <a:lnTo>
                  <a:pt x="84667" y="558800"/>
                </a:lnTo>
                <a:lnTo>
                  <a:pt x="101600" y="575733"/>
                </a:lnTo>
                <a:lnTo>
                  <a:pt x="118533" y="592667"/>
                </a:lnTo>
                <a:lnTo>
                  <a:pt x="143933" y="609600"/>
                </a:lnTo>
                <a:lnTo>
                  <a:pt x="160867" y="618067"/>
                </a:lnTo>
                <a:lnTo>
                  <a:pt x="186267" y="626533"/>
                </a:lnTo>
                <a:lnTo>
                  <a:pt x="211667" y="635000"/>
                </a:lnTo>
                <a:lnTo>
                  <a:pt x="228600" y="635000"/>
                </a:lnTo>
                <a:lnTo>
                  <a:pt x="262467" y="635000"/>
                </a:lnTo>
                <a:lnTo>
                  <a:pt x="279400" y="626533"/>
                </a:lnTo>
                <a:lnTo>
                  <a:pt x="304800" y="618067"/>
                </a:lnTo>
                <a:lnTo>
                  <a:pt x="330200" y="601133"/>
                </a:lnTo>
                <a:lnTo>
                  <a:pt x="355600" y="592667"/>
                </a:lnTo>
                <a:lnTo>
                  <a:pt x="372533" y="575733"/>
                </a:lnTo>
                <a:lnTo>
                  <a:pt x="397933" y="558800"/>
                </a:lnTo>
                <a:lnTo>
                  <a:pt x="414867" y="541867"/>
                </a:lnTo>
                <a:lnTo>
                  <a:pt x="431800" y="524933"/>
                </a:lnTo>
                <a:lnTo>
                  <a:pt x="448733" y="499533"/>
                </a:lnTo>
                <a:lnTo>
                  <a:pt x="457200" y="474133"/>
                </a:lnTo>
                <a:lnTo>
                  <a:pt x="474133" y="440267"/>
                </a:lnTo>
                <a:lnTo>
                  <a:pt x="482600" y="414867"/>
                </a:lnTo>
                <a:lnTo>
                  <a:pt x="482600" y="381000"/>
                </a:lnTo>
                <a:lnTo>
                  <a:pt x="482600" y="355600"/>
                </a:lnTo>
                <a:lnTo>
                  <a:pt x="482600" y="321733"/>
                </a:lnTo>
                <a:lnTo>
                  <a:pt x="482600" y="296333"/>
                </a:lnTo>
                <a:lnTo>
                  <a:pt x="474133" y="262467"/>
                </a:lnTo>
                <a:lnTo>
                  <a:pt x="457200" y="237067"/>
                </a:lnTo>
                <a:lnTo>
                  <a:pt x="448733" y="211667"/>
                </a:lnTo>
                <a:lnTo>
                  <a:pt x="440267" y="186267"/>
                </a:lnTo>
                <a:lnTo>
                  <a:pt x="423333" y="160867"/>
                </a:lnTo>
                <a:lnTo>
                  <a:pt x="406400" y="135467"/>
                </a:lnTo>
                <a:lnTo>
                  <a:pt x="381000" y="110067"/>
                </a:lnTo>
                <a:lnTo>
                  <a:pt x="364067" y="93133"/>
                </a:lnTo>
                <a:lnTo>
                  <a:pt x="338667" y="76200"/>
                </a:lnTo>
                <a:lnTo>
                  <a:pt x="313267" y="59267"/>
                </a:lnTo>
                <a:lnTo>
                  <a:pt x="287867" y="42333"/>
                </a:lnTo>
                <a:lnTo>
                  <a:pt x="262467" y="25400"/>
                </a:lnTo>
                <a:lnTo>
                  <a:pt x="237067" y="16933"/>
                </a:lnTo>
                <a:lnTo>
                  <a:pt x="211667" y="8467"/>
                </a:lnTo>
                <a:lnTo>
                  <a:pt x="186267" y="0"/>
                </a:lnTo>
                <a:lnTo>
                  <a:pt x="169333" y="0"/>
                </a:lnTo>
                <a:lnTo>
                  <a:pt x="143933" y="0"/>
                </a:lnTo>
                <a:lnTo>
                  <a:pt x="127000" y="0"/>
                </a:lnTo>
                <a:lnTo>
                  <a:pt x="110067" y="0"/>
                </a:lnTo>
                <a:lnTo>
                  <a:pt x="93133" y="8467"/>
                </a:lnTo>
                <a:lnTo>
                  <a:pt x="76200" y="16933"/>
                </a:lnTo>
                <a:lnTo>
                  <a:pt x="67733" y="25400"/>
                </a:lnTo>
                <a:lnTo>
                  <a:pt x="59267" y="33867"/>
                </a:lnTo>
                <a:lnTo>
                  <a:pt x="50800" y="50800"/>
                </a:lnTo>
                <a:lnTo>
                  <a:pt x="50800" y="50800"/>
                </a:lnTo>
                <a:lnTo>
                  <a:pt x="42333" y="67733"/>
                </a:lnTo>
                <a:lnTo>
                  <a:pt x="42333" y="677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4" name="Freeform 2103"/>
          <p:cNvSpPr/>
          <p:nvPr/>
        </p:nvSpPr>
        <p:spPr>
          <a:xfrm>
            <a:off x="3488267" y="4191000"/>
            <a:ext cx="355601" cy="677334"/>
          </a:xfrm>
          <a:custGeom>
            <a:avLst/>
            <a:gdLst/>
            <a:ahLst/>
            <a:cxnLst/>
            <a:rect l="0" t="0" r="0" b="0"/>
            <a:pathLst>
              <a:path w="355601" h="677334">
                <a:moveTo>
                  <a:pt x="203200" y="0"/>
                </a:moveTo>
                <a:lnTo>
                  <a:pt x="203200" y="0"/>
                </a:lnTo>
                <a:lnTo>
                  <a:pt x="194733" y="0"/>
                </a:lnTo>
                <a:lnTo>
                  <a:pt x="186266" y="0"/>
                </a:lnTo>
                <a:lnTo>
                  <a:pt x="177800" y="0"/>
                </a:lnTo>
                <a:lnTo>
                  <a:pt x="160866" y="0"/>
                </a:lnTo>
                <a:lnTo>
                  <a:pt x="152400" y="0"/>
                </a:lnTo>
                <a:lnTo>
                  <a:pt x="135466" y="0"/>
                </a:lnTo>
                <a:lnTo>
                  <a:pt x="127000" y="8467"/>
                </a:lnTo>
                <a:lnTo>
                  <a:pt x="118533" y="16933"/>
                </a:lnTo>
                <a:lnTo>
                  <a:pt x="101600" y="25400"/>
                </a:lnTo>
                <a:lnTo>
                  <a:pt x="93133" y="33867"/>
                </a:lnTo>
                <a:lnTo>
                  <a:pt x="84666" y="50800"/>
                </a:lnTo>
                <a:lnTo>
                  <a:pt x="67733" y="67733"/>
                </a:lnTo>
                <a:lnTo>
                  <a:pt x="59266" y="93133"/>
                </a:lnTo>
                <a:lnTo>
                  <a:pt x="50800" y="110067"/>
                </a:lnTo>
                <a:lnTo>
                  <a:pt x="42333" y="135467"/>
                </a:lnTo>
                <a:lnTo>
                  <a:pt x="33866" y="152400"/>
                </a:lnTo>
                <a:lnTo>
                  <a:pt x="25400" y="177800"/>
                </a:lnTo>
                <a:lnTo>
                  <a:pt x="16933" y="203200"/>
                </a:lnTo>
                <a:lnTo>
                  <a:pt x="8466" y="228600"/>
                </a:lnTo>
                <a:lnTo>
                  <a:pt x="0" y="262467"/>
                </a:lnTo>
                <a:lnTo>
                  <a:pt x="0" y="287867"/>
                </a:lnTo>
                <a:lnTo>
                  <a:pt x="0" y="321733"/>
                </a:lnTo>
                <a:lnTo>
                  <a:pt x="0" y="347133"/>
                </a:lnTo>
                <a:lnTo>
                  <a:pt x="0" y="381000"/>
                </a:lnTo>
                <a:lnTo>
                  <a:pt x="0" y="414867"/>
                </a:lnTo>
                <a:lnTo>
                  <a:pt x="8466" y="440267"/>
                </a:lnTo>
                <a:lnTo>
                  <a:pt x="16933" y="474133"/>
                </a:lnTo>
                <a:lnTo>
                  <a:pt x="33866" y="499533"/>
                </a:lnTo>
                <a:lnTo>
                  <a:pt x="50800" y="533400"/>
                </a:lnTo>
                <a:lnTo>
                  <a:pt x="59266" y="558800"/>
                </a:lnTo>
                <a:lnTo>
                  <a:pt x="76200" y="584200"/>
                </a:lnTo>
                <a:lnTo>
                  <a:pt x="93133" y="609600"/>
                </a:lnTo>
                <a:lnTo>
                  <a:pt x="118533" y="626533"/>
                </a:lnTo>
                <a:lnTo>
                  <a:pt x="135466" y="643467"/>
                </a:lnTo>
                <a:lnTo>
                  <a:pt x="160866" y="651933"/>
                </a:lnTo>
                <a:lnTo>
                  <a:pt x="177800" y="660400"/>
                </a:lnTo>
                <a:lnTo>
                  <a:pt x="203200" y="668867"/>
                </a:lnTo>
                <a:lnTo>
                  <a:pt x="228600" y="677333"/>
                </a:lnTo>
                <a:lnTo>
                  <a:pt x="245533" y="668867"/>
                </a:lnTo>
                <a:lnTo>
                  <a:pt x="262466" y="660400"/>
                </a:lnTo>
                <a:lnTo>
                  <a:pt x="279400" y="651933"/>
                </a:lnTo>
                <a:lnTo>
                  <a:pt x="296333" y="635000"/>
                </a:lnTo>
                <a:lnTo>
                  <a:pt x="304800" y="618067"/>
                </a:lnTo>
                <a:lnTo>
                  <a:pt x="321733" y="592667"/>
                </a:lnTo>
                <a:lnTo>
                  <a:pt x="330200" y="567267"/>
                </a:lnTo>
                <a:lnTo>
                  <a:pt x="338666" y="533400"/>
                </a:lnTo>
                <a:lnTo>
                  <a:pt x="347133" y="499533"/>
                </a:lnTo>
                <a:lnTo>
                  <a:pt x="355600" y="465667"/>
                </a:lnTo>
                <a:lnTo>
                  <a:pt x="355600" y="431800"/>
                </a:lnTo>
                <a:lnTo>
                  <a:pt x="355600" y="389467"/>
                </a:lnTo>
                <a:lnTo>
                  <a:pt x="355600" y="355600"/>
                </a:lnTo>
                <a:lnTo>
                  <a:pt x="347133" y="313267"/>
                </a:lnTo>
                <a:lnTo>
                  <a:pt x="347133" y="279400"/>
                </a:lnTo>
                <a:lnTo>
                  <a:pt x="330200" y="245533"/>
                </a:lnTo>
                <a:lnTo>
                  <a:pt x="321733" y="220133"/>
                </a:lnTo>
                <a:lnTo>
                  <a:pt x="304800" y="186267"/>
                </a:lnTo>
                <a:lnTo>
                  <a:pt x="287866" y="160867"/>
                </a:lnTo>
                <a:lnTo>
                  <a:pt x="270933" y="135467"/>
                </a:lnTo>
                <a:lnTo>
                  <a:pt x="254000" y="110067"/>
                </a:lnTo>
                <a:lnTo>
                  <a:pt x="237066" y="93133"/>
                </a:lnTo>
                <a:lnTo>
                  <a:pt x="220133" y="67733"/>
                </a:lnTo>
                <a:lnTo>
                  <a:pt x="203200" y="50800"/>
                </a:lnTo>
                <a:lnTo>
                  <a:pt x="194733" y="42333"/>
                </a:lnTo>
                <a:lnTo>
                  <a:pt x="186266" y="25400"/>
                </a:lnTo>
                <a:lnTo>
                  <a:pt x="186266" y="25400"/>
                </a:lnTo>
                <a:lnTo>
                  <a:pt x="177800" y="8467"/>
                </a:lnTo>
                <a:lnTo>
                  <a:pt x="177800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5" name="Freeform 2104"/>
          <p:cNvSpPr/>
          <p:nvPr/>
        </p:nvSpPr>
        <p:spPr>
          <a:xfrm>
            <a:off x="3708400" y="2048933"/>
            <a:ext cx="270934" cy="2065868"/>
          </a:xfrm>
          <a:custGeom>
            <a:avLst/>
            <a:gdLst/>
            <a:ahLst/>
            <a:cxnLst/>
            <a:rect l="0" t="0" r="0" b="0"/>
            <a:pathLst>
              <a:path w="270934" h="20658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16934"/>
                </a:lnTo>
                <a:lnTo>
                  <a:pt x="16933" y="16934"/>
                </a:lnTo>
                <a:lnTo>
                  <a:pt x="25400" y="25400"/>
                </a:lnTo>
                <a:lnTo>
                  <a:pt x="33867" y="33867"/>
                </a:lnTo>
                <a:lnTo>
                  <a:pt x="50800" y="42334"/>
                </a:lnTo>
                <a:lnTo>
                  <a:pt x="59267" y="50800"/>
                </a:lnTo>
                <a:lnTo>
                  <a:pt x="67733" y="67734"/>
                </a:lnTo>
                <a:lnTo>
                  <a:pt x="76200" y="76200"/>
                </a:lnTo>
                <a:lnTo>
                  <a:pt x="84667" y="93134"/>
                </a:lnTo>
                <a:lnTo>
                  <a:pt x="93133" y="101600"/>
                </a:lnTo>
                <a:lnTo>
                  <a:pt x="101600" y="118534"/>
                </a:lnTo>
                <a:lnTo>
                  <a:pt x="110067" y="135467"/>
                </a:lnTo>
                <a:lnTo>
                  <a:pt x="118533" y="152400"/>
                </a:lnTo>
                <a:lnTo>
                  <a:pt x="127000" y="177800"/>
                </a:lnTo>
                <a:lnTo>
                  <a:pt x="135467" y="194734"/>
                </a:lnTo>
                <a:lnTo>
                  <a:pt x="143933" y="220134"/>
                </a:lnTo>
                <a:lnTo>
                  <a:pt x="152400" y="245534"/>
                </a:lnTo>
                <a:lnTo>
                  <a:pt x="169333" y="270934"/>
                </a:lnTo>
                <a:lnTo>
                  <a:pt x="177800" y="296334"/>
                </a:lnTo>
                <a:lnTo>
                  <a:pt x="186267" y="321734"/>
                </a:lnTo>
                <a:lnTo>
                  <a:pt x="194733" y="347134"/>
                </a:lnTo>
                <a:lnTo>
                  <a:pt x="203200" y="381000"/>
                </a:lnTo>
                <a:lnTo>
                  <a:pt x="211667" y="406400"/>
                </a:lnTo>
                <a:lnTo>
                  <a:pt x="220133" y="440267"/>
                </a:lnTo>
                <a:lnTo>
                  <a:pt x="228600" y="465667"/>
                </a:lnTo>
                <a:lnTo>
                  <a:pt x="228600" y="499534"/>
                </a:lnTo>
                <a:lnTo>
                  <a:pt x="237067" y="533400"/>
                </a:lnTo>
                <a:lnTo>
                  <a:pt x="245533" y="567267"/>
                </a:lnTo>
                <a:lnTo>
                  <a:pt x="245533" y="601134"/>
                </a:lnTo>
                <a:lnTo>
                  <a:pt x="254000" y="635000"/>
                </a:lnTo>
                <a:lnTo>
                  <a:pt x="254000" y="668867"/>
                </a:lnTo>
                <a:lnTo>
                  <a:pt x="262467" y="702734"/>
                </a:lnTo>
                <a:lnTo>
                  <a:pt x="270933" y="745067"/>
                </a:lnTo>
                <a:lnTo>
                  <a:pt x="270933" y="778934"/>
                </a:lnTo>
                <a:lnTo>
                  <a:pt x="270933" y="821267"/>
                </a:lnTo>
                <a:lnTo>
                  <a:pt x="270933" y="855134"/>
                </a:lnTo>
                <a:lnTo>
                  <a:pt x="270933" y="897467"/>
                </a:lnTo>
                <a:lnTo>
                  <a:pt x="270933" y="939800"/>
                </a:lnTo>
                <a:lnTo>
                  <a:pt x="262467" y="982134"/>
                </a:lnTo>
                <a:lnTo>
                  <a:pt x="262467" y="1024467"/>
                </a:lnTo>
                <a:lnTo>
                  <a:pt x="254000" y="1066800"/>
                </a:lnTo>
                <a:lnTo>
                  <a:pt x="254000" y="1109134"/>
                </a:lnTo>
                <a:lnTo>
                  <a:pt x="245533" y="1143000"/>
                </a:lnTo>
                <a:lnTo>
                  <a:pt x="245533" y="1185334"/>
                </a:lnTo>
                <a:lnTo>
                  <a:pt x="237067" y="1227667"/>
                </a:lnTo>
                <a:lnTo>
                  <a:pt x="237067" y="1270000"/>
                </a:lnTo>
                <a:lnTo>
                  <a:pt x="228600" y="1303867"/>
                </a:lnTo>
                <a:lnTo>
                  <a:pt x="220133" y="1346200"/>
                </a:lnTo>
                <a:lnTo>
                  <a:pt x="211667" y="1388534"/>
                </a:lnTo>
                <a:lnTo>
                  <a:pt x="203200" y="1430867"/>
                </a:lnTo>
                <a:lnTo>
                  <a:pt x="194733" y="1473200"/>
                </a:lnTo>
                <a:lnTo>
                  <a:pt x="194733" y="1515534"/>
                </a:lnTo>
                <a:lnTo>
                  <a:pt x="186267" y="1549400"/>
                </a:lnTo>
                <a:lnTo>
                  <a:pt x="177800" y="1591734"/>
                </a:lnTo>
                <a:lnTo>
                  <a:pt x="169333" y="1625600"/>
                </a:lnTo>
                <a:lnTo>
                  <a:pt x="169333" y="1667934"/>
                </a:lnTo>
                <a:lnTo>
                  <a:pt x="160867" y="1701800"/>
                </a:lnTo>
                <a:lnTo>
                  <a:pt x="152400" y="1727200"/>
                </a:lnTo>
                <a:lnTo>
                  <a:pt x="143933" y="1761067"/>
                </a:lnTo>
                <a:lnTo>
                  <a:pt x="135467" y="1794934"/>
                </a:lnTo>
                <a:lnTo>
                  <a:pt x="127000" y="1820334"/>
                </a:lnTo>
                <a:lnTo>
                  <a:pt x="118533" y="1854200"/>
                </a:lnTo>
                <a:lnTo>
                  <a:pt x="110067" y="1879600"/>
                </a:lnTo>
                <a:lnTo>
                  <a:pt x="110067" y="1896534"/>
                </a:lnTo>
                <a:lnTo>
                  <a:pt x="101600" y="1921934"/>
                </a:lnTo>
                <a:lnTo>
                  <a:pt x="93133" y="1947334"/>
                </a:lnTo>
                <a:lnTo>
                  <a:pt x="84667" y="1964267"/>
                </a:lnTo>
                <a:lnTo>
                  <a:pt x="84667" y="1981200"/>
                </a:lnTo>
                <a:lnTo>
                  <a:pt x="76200" y="1998134"/>
                </a:lnTo>
                <a:lnTo>
                  <a:pt x="67733" y="2006600"/>
                </a:lnTo>
                <a:lnTo>
                  <a:pt x="67733" y="2023534"/>
                </a:lnTo>
                <a:lnTo>
                  <a:pt x="59267" y="2032000"/>
                </a:lnTo>
                <a:lnTo>
                  <a:pt x="50800" y="2048934"/>
                </a:lnTo>
                <a:lnTo>
                  <a:pt x="42333" y="2048934"/>
                </a:lnTo>
                <a:lnTo>
                  <a:pt x="33867" y="2057400"/>
                </a:lnTo>
                <a:lnTo>
                  <a:pt x="33867" y="2065867"/>
                </a:lnTo>
                <a:lnTo>
                  <a:pt x="25400" y="2065867"/>
                </a:lnTo>
                <a:lnTo>
                  <a:pt x="25400" y="2065867"/>
                </a:lnTo>
                <a:lnTo>
                  <a:pt x="25400" y="2065867"/>
                </a:lnTo>
                <a:lnTo>
                  <a:pt x="25400" y="2057400"/>
                </a:lnTo>
                <a:lnTo>
                  <a:pt x="25400" y="2057400"/>
                </a:lnTo>
                <a:lnTo>
                  <a:pt x="25400" y="2048934"/>
                </a:lnTo>
                <a:lnTo>
                  <a:pt x="25400" y="20489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6" name="Freeform 2105"/>
          <p:cNvSpPr/>
          <p:nvPr/>
        </p:nvSpPr>
        <p:spPr>
          <a:xfrm>
            <a:off x="3979333" y="3420533"/>
            <a:ext cx="558801" cy="330201"/>
          </a:xfrm>
          <a:custGeom>
            <a:avLst/>
            <a:gdLst/>
            <a:ahLst/>
            <a:cxnLst/>
            <a:rect l="0" t="0" r="0" b="0"/>
            <a:pathLst>
              <a:path w="558801" h="330201">
                <a:moveTo>
                  <a:pt x="110067" y="135467"/>
                </a:moveTo>
                <a:lnTo>
                  <a:pt x="110067" y="135467"/>
                </a:lnTo>
                <a:lnTo>
                  <a:pt x="110067" y="127000"/>
                </a:lnTo>
                <a:lnTo>
                  <a:pt x="101600" y="127000"/>
                </a:lnTo>
                <a:lnTo>
                  <a:pt x="93134" y="118534"/>
                </a:lnTo>
                <a:lnTo>
                  <a:pt x="93134" y="110067"/>
                </a:lnTo>
                <a:lnTo>
                  <a:pt x="84667" y="110067"/>
                </a:lnTo>
                <a:lnTo>
                  <a:pt x="76200" y="110067"/>
                </a:lnTo>
                <a:lnTo>
                  <a:pt x="67734" y="110067"/>
                </a:lnTo>
                <a:lnTo>
                  <a:pt x="59267" y="118534"/>
                </a:lnTo>
                <a:lnTo>
                  <a:pt x="50800" y="127000"/>
                </a:lnTo>
                <a:lnTo>
                  <a:pt x="33867" y="135467"/>
                </a:lnTo>
                <a:lnTo>
                  <a:pt x="25400" y="152400"/>
                </a:lnTo>
                <a:lnTo>
                  <a:pt x="16934" y="169334"/>
                </a:lnTo>
                <a:lnTo>
                  <a:pt x="8467" y="186267"/>
                </a:lnTo>
                <a:lnTo>
                  <a:pt x="8467" y="211667"/>
                </a:lnTo>
                <a:lnTo>
                  <a:pt x="0" y="237067"/>
                </a:lnTo>
                <a:lnTo>
                  <a:pt x="0" y="254000"/>
                </a:lnTo>
                <a:lnTo>
                  <a:pt x="0" y="279400"/>
                </a:lnTo>
                <a:lnTo>
                  <a:pt x="0" y="296334"/>
                </a:lnTo>
                <a:lnTo>
                  <a:pt x="0" y="304800"/>
                </a:lnTo>
                <a:lnTo>
                  <a:pt x="8467" y="313267"/>
                </a:lnTo>
                <a:lnTo>
                  <a:pt x="16934" y="321734"/>
                </a:lnTo>
                <a:lnTo>
                  <a:pt x="16934" y="321734"/>
                </a:lnTo>
                <a:lnTo>
                  <a:pt x="25400" y="321734"/>
                </a:lnTo>
                <a:lnTo>
                  <a:pt x="42334" y="321734"/>
                </a:lnTo>
                <a:lnTo>
                  <a:pt x="50800" y="313267"/>
                </a:lnTo>
                <a:lnTo>
                  <a:pt x="59267" y="304800"/>
                </a:lnTo>
                <a:lnTo>
                  <a:pt x="67734" y="296334"/>
                </a:lnTo>
                <a:lnTo>
                  <a:pt x="76200" y="279400"/>
                </a:lnTo>
                <a:lnTo>
                  <a:pt x="76200" y="262467"/>
                </a:lnTo>
                <a:lnTo>
                  <a:pt x="84667" y="245534"/>
                </a:lnTo>
                <a:lnTo>
                  <a:pt x="84667" y="228600"/>
                </a:lnTo>
                <a:lnTo>
                  <a:pt x="84667" y="211667"/>
                </a:lnTo>
                <a:lnTo>
                  <a:pt x="84667" y="194734"/>
                </a:lnTo>
                <a:lnTo>
                  <a:pt x="93134" y="186267"/>
                </a:lnTo>
                <a:lnTo>
                  <a:pt x="93134" y="177800"/>
                </a:lnTo>
                <a:lnTo>
                  <a:pt x="93134" y="177800"/>
                </a:lnTo>
                <a:lnTo>
                  <a:pt x="93134" y="177800"/>
                </a:lnTo>
                <a:lnTo>
                  <a:pt x="84667" y="177800"/>
                </a:lnTo>
                <a:lnTo>
                  <a:pt x="84667" y="177800"/>
                </a:lnTo>
                <a:lnTo>
                  <a:pt x="84667" y="177800"/>
                </a:lnTo>
                <a:lnTo>
                  <a:pt x="84667" y="186267"/>
                </a:lnTo>
                <a:lnTo>
                  <a:pt x="84667" y="203200"/>
                </a:lnTo>
                <a:lnTo>
                  <a:pt x="84667" y="220134"/>
                </a:lnTo>
                <a:lnTo>
                  <a:pt x="84667" y="237067"/>
                </a:lnTo>
                <a:lnTo>
                  <a:pt x="84667" y="254000"/>
                </a:lnTo>
                <a:lnTo>
                  <a:pt x="84667" y="270934"/>
                </a:lnTo>
                <a:lnTo>
                  <a:pt x="93134" y="287867"/>
                </a:lnTo>
                <a:lnTo>
                  <a:pt x="101600" y="304800"/>
                </a:lnTo>
                <a:lnTo>
                  <a:pt x="118534" y="313267"/>
                </a:lnTo>
                <a:lnTo>
                  <a:pt x="127000" y="321734"/>
                </a:lnTo>
                <a:lnTo>
                  <a:pt x="135467" y="330200"/>
                </a:lnTo>
                <a:lnTo>
                  <a:pt x="152400" y="330200"/>
                </a:lnTo>
                <a:lnTo>
                  <a:pt x="169334" y="321734"/>
                </a:lnTo>
                <a:lnTo>
                  <a:pt x="186267" y="313267"/>
                </a:lnTo>
                <a:lnTo>
                  <a:pt x="194734" y="296334"/>
                </a:lnTo>
                <a:lnTo>
                  <a:pt x="211667" y="279400"/>
                </a:lnTo>
                <a:lnTo>
                  <a:pt x="228600" y="254000"/>
                </a:lnTo>
                <a:lnTo>
                  <a:pt x="237067" y="228600"/>
                </a:lnTo>
                <a:lnTo>
                  <a:pt x="245534" y="203200"/>
                </a:lnTo>
                <a:lnTo>
                  <a:pt x="254000" y="169334"/>
                </a:lnTo>
                <a:lnTo>
                  <a:pt x="254000" y="143934"/>
                </a:lnTo>
                <a:lnTo>
                  <a:pt x="262467" y="110067"/>
                </a:lnTo>
                <a:lnTo>
                  <a:pt x="262467" y="93134"/>
                </a:lnTo>
                <a:lnTo>
                  <a:pt x="254000" y="67734"/>
                </a:lnTo>
                <a:lnTo>
                  <a:pt x="254000" y="50800"/>
                </a:lnTo>
                <a:lnTo>
                  <a:pt x="245534" y="33867"/>
                </a:lnTo>
                <a:lnTo>
                  <a:pt x="237067" y="25400"/>
                </a:lnTo>
                <a:lnTo>
                  <a:pt x="228600" y="16934"/>
                </a:lnTo>
                <a:lnTo>
                  <a:pt x="220134" y="8467"/>
                </a:lnTo>
                <a:lnTo>
                  <a:pt x="211667" y="0"/>
                </a:lnTo>
                <a:lnTo>
                  <a:pt x="203200" y="0"/>
                </a:lnTo>
                <a:lnTo>
                  <a:pt x="194734" y="8467"/>
                </a:lnTo>
                <a:lnTo>
                  <a:pt x="177800" y="16934"/>
                </a:lnTo>
                <a:lnTo>
                  <a:pt x="169334" y="33867"/>
                </a:lnTo>
                <a:lnTo>
                  <a:pt x="169334" y="42334"/>
                </a:lnTo>
                <a:lnTo>
                  <a:pt x="160867" y="67734"/>
                </a:lnTo>
                <a:lnTo>
                  <a:pt x="160867" y="84667"/>
                </a:lnTo>
                <a:lnTo>
                  <a:pt x="160867" y="110067"/>
                </a:lnTo>
                <a:lnTo>
                  <a:pt x="160867" y="127000"/>
                </a:lnTo>
                <a:lnTo>
                  <a:pt x="169334" y="143934"/>
                </a:lnTo>
                <a:lnTo>
                  <a:pt x="169334" y="160867"/>
                </a:lnTo>
                <a:lnTo>
                  <a:pt x="177800" y="177800"/>
                </a:lnTo>
                <a:lnTo>
                  <a:pt x="186267" y="194734"/>
                </a:lnTo>
                <a:lnTo>
                  <a:pt x="203200" y="211667"/>
                </a:lnTo>
                <a:lnTo>
                  <a:pt x="220134" y="220134"/>
                </a:lnTo>
                <a:lnTo>
                  <a:pt x="228600" y="228600"/>
                </a:lnTo>
                <a:lnTo>
                  <a:pt x="245534" y="237067"/>
                </a:lnTo>
                <a:lnTo>
                  <a:pt x="254000" y="237067"/>
                </a:lnTo>
                <a:lnTo>
                  <a:pt x="270934" y="237067"/>
                </a:lnTo>
                <a:lnTo>
                  <a:pt x="287867" y="237067"/>
                </a:lnTo>
                <a:lnTo>
                  <a:pt x="296334" y="237067"/>
                </a:lnTo>
                <a:lnTo>
                  <a:pt x="313267" y="228600"/>
                </a:lnTo>
                <a:lnTo>
                  <a:pt x="321734" y="220134"/>
                </a:lnTo>
                <a:lnTo>
                  <a:pt x="330200" y="211667"/>
                </a:lnTo>
                <a:lnTo>
                  <a:pt x="338667" y="194734"/>
                </a:lnTo>
                <a:lnTo>
                  <a:pt x="347134" y="169334"/>
                </a:lnTo>
                <a:lnTo>
                  <a:pt x="355600" y="152400"/>
                </a:lnTo>
                <a:lnTo>
                  <a:pt x="355600" y="127000"/>
                </a:lnTo>
                <a:lnTo>
                  <a:pt x="355600" y="101600"/>
                </a:lnTo>
                <a:lnTo>
                  <a:pt x="355600" y="84667"/>
                </a:lnTo>
                <a:lnTo>
                  <a:pt x="355600" y="59267"/>
                </a:lnTo>
                <a:lnTo>
                  <a:pt x="355600" y="42334"/>
                </a:lnTo>
                <a:lnTo>
                  <a:pt x="347134" y="33867"/>
                </a:lnTo>
                <a:lnTo>
                  <a:pt x="347134" y="25400"/>
                </a:lnTo>
                <a:lnTo>
                  <a:pt x="347134" y="16934"/>
                </a:lnTo>
                <a:lnTo>
                  <a:pt x="347134" y="16934"/>
                </a:lnTo>
                <a:lnTo>
                  <a:pt x="338667" y="16934"/>
                </a:lnTo>
                <a:lnTo>
                  <a:pt x="338667" y="16934"/>
                </a:lnTo>
                <a:lnTo>
                  <a:pt x="338667" y="16934"/>
                </a:lnTo>
                <a:lnTo>
                  <a:pt x="338667" y="16934"/>
                </a:lnTo>
                <a:lnTo>
                  <a:pt x="338667" y="25400"/>
                </a:lnTo>
                <a:lnTo>
                  <a:pt x="338667" y="42334"/>
                </a:lnTo>
                <a:lnTo>
                  <a:pt x="338667" y="59267"/>
                </a:lnTo>
                <a:lnTo>
                  <a:pt x="347134" y="76200"/>
                </a:lnTo>
                <a:lnTo>
                  <a:pt x="347134" y="93134"/>
                </a:lnTo>
                <a:lnTo>
                  <a:pt x="347134" y="118534"/>
                </a:lnTo>
                <a:lnTo>
                  <a:pt x="355600" y="135467"/>
                </a:lnTo>
                <a:lnTo>
                  <a:pt x="355600" y="160867"/>
                </a:lnTo>
                <a:lnTo>
                  <a:pt x="364067" y="177800"/>
                </a:lnTo>
                <a:lnTo>
                  <a:pt x="364067" y="203200"/>
                </a:lnTo>
                <a:lnTo>
                  <a:pt x="372534" y="220134"/>
                </a:lnTo>
                <a:lnTo>
                  <a:pt x="381000" y="228600"/>
                </a:lnTo>
                <a:lnTo>
                  <a:pt x="381000" y="237067"/>
                </a:lnTo>
                <a:lnTo>
                  <a:pt x="389467" y="245534"/>
                </a:lnTo>
                <a:lnTo>
                  <a:pt x="389467" y="254000"/>
                </a:lnTo>
                <a:lnTo>
                  <a:pt x="397934" y="254000"/>
                </a:lnTo>
                <a:lnTo>
                  <a:pt x="397934" y="254000"/>
                </a:lnTo>
                <a:lnTo>
                  <a:pt x="397934" y="254000"/>
                </a:lnTo>
                <a:lnTo>
                  <a:pt x="406400" y="245534"/>
                </a:lnTo>
                <a:lnTo>
                  <a:pt x="406400" y="237067"/>
                </a:lnTo>
                <a:lnTo>
                  <a:pt x="414867" y="220134"/>
                </a:lnTo>
                <a:lnTo>
                  <a:pt x="414867" y="203200"/>
                </a:lnTo>
                <a:lnTo>
                  <a:pt x="414867" y="186267"/>
                </a:lnTo>
                <a:lnTo>
                  <a:pt x="423334" y="160867"/>
                </a:lnTo>
                <a:lnTo>
                  <a:pt x="431800" y="143934"/>
                </a:lnTo>
                <a:lnTo>
                  <a:pt x="431800" y="118534"/>
                </a:lnTo>
                <a:lnTo>
                  <a:pt x="440267" y="110067"/>
                </a:lnTo>
                <a:lnTo>
                  <a:pt x="440267" y="93134"/>
                </a:lnTo>
                <a:lnTo>
                  <a:pt x="440267" y="84667"/>
                </a:lnTo>
                <a:lnTo>
                  <a:pt x="440267" y="76200"/>
                </a:lnTo>
                <a:lnTo>
                  <a:pt x="440267" y="76200"/>
                </a:lnTo>
                <a:lnTo>
                  <a:pt x="440267" y="67734"/>
                </a:lnTo>
                <a:lnTo>
                  <a:pt x="440267" y="67734"/>
                </a:lnTo>
                <a:lnTo>
                  <a:pt x="440267" y="76200"/>
                </a:lnTo>
                <a:lnTo>
                  <a:pt x="440267" y="84667"/>
                </a:lnTo>
                <a:lnTo>
                  <a:pt x="440267" y="93134"/>
                </a:lnTo>
                <a:lnTo>
                  <a:pt x="431800" y="110067"/>
                </a:lnTo>
                <a:lnTo>
                  <a:pt x="431800" y="127000"/>
                </a:lnTo>
                <a:lnTo>
                  <a:pt x="431800" y="143934"/>
                </a:lnTo>
                <a:lnTo>
                  <a:pt x="440267" y="160867"/>
                </a:lnTo>
                <a:lnTo>
                  <a:pt x="440267" y="177800"/>
                </a:lnTo>
                <a:lnTo>
                  <a:pt x="457200" y="186267"/>
                </a:lnTo>
                <a:lnTo>
                  <a:pt x="465667" y="203200"/>
                </a:lnTo>
                <a:lnTo>
                  <a:pt x="474134" y="203200"/>
                </a:lnTo>
                <a:lnTo>
                  <a:pt x="482600" y="211667"/>
                </a:lnTo>
                <a:lnTo>
                  <a:pt x="491067" y="211667"/>
                </a:lnTo>
                <a:lnTo>
                  <a:pt x="499534" y="211667"/>
                </a:lnTo>
                <a:lnTo>
                  <a:pt x="516467" y="211667"/>
                </a:lnTo>
                <a:lnTo>
                  <a:pt x="524934" y="203200"/>
                </a:lnTo>
                <a:lnTo>
                  <a:pt x="533400" y="194734"/>
                </a:lnTo>
                <a:lnTo>
                  <a:pt x="541867" y="177800"/>
                </a:lnTo>
                <a:lnTo>
                  <a:pt x="550334" y="160867"/>
                </a:lnTo>
                <a:lnTo>
                  <a:pt x="558800" y="143934"/>
                </a:lnTo>
                <a:lnTo>
                  <a:pt x="558800" y="118534"/>
                </a:lnTo>
                <a:lnTo>
                  <a:pt x="550334" y="93134"/>
                </a:lnTo>
                <a:lnTo>
                  <a:pt x="550334" y="84667"/>
                </a:lnTo>
                <a:lnTo>
                  <a:pt x="550334" y="67734"/>
                </a:lnTo>
                <a:lnTo>
                  <a:pt x="541867" y="50800"/>
                </a:lnTo>
                <a:lnTo>
                  <a:pt x="533400" y="42334"/>
                </a:lnTo>
                <a:lnTo>
                  <a:pt x="524934" y="42334"/>
                </a:lnTo>
                <a:lnTo>
                  <a:pt x="524934" y="33867"/>
                </a:lnTo>
                <a:lnTo>
                  <a:pt x="516467" y="25400"/>
                </a:lnTo>
                <a:lnTo>
                  <a:pt x="516467" y="25400"/>
                </a:lnTo>
                <a:lnTo>
                  <a:pt x="516467" y="25400"/>
                </a:lnTo>
                <a:lnTo>
                  <a:pt x="516467" y="25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7" name="Freeform 2106"/>
          <p:cNvSpPr/>
          <p:nvPr/>
        </p:nvSpPr>
        <p:spPr>
          <a:xfrm>
            <a:off x="4563533" y="3412067"/>
            <a:ext cx="440268" cy="338667"/>
          </a:xfrm>
          <a:custGeom>
            <a:avLst/>
            <a:gdLst/>
            <a:ahLst/>
            <a:cxnLst/>
            <a:rect l="0" t="0" r="0" b="0"/>
            <a:pathLst>
              <a:path w="440268" h="338667">
                <a:moveTo>
                  <a:pt x="33867" y="33866"/>
                </a:moveTo>
                <a:lnTo>
                  <a:pt x="33867" y="33866"/>
                </a:lnTo>
                <a:lnTo>
                  <a:pt x="33867" y="33866"/>
                </a:lnTo>
                <a:lnTo>
                  <a:pt x="33867" y="42333"/>
                </a:lnTo>
                <a:lnTo>
                  <a:pt x="33867" y="42333"/>
                </a:lnTo>
                <a:lnTo>
                  <a:pt x="33867" y="42333"/>
                </a:lnTo>
                <a:lnTo>
                  <a:pt x="25400" y="50800"/>
                </a:lnTo>
                <a:lnTo>
                  <a:pt x="25400" y="59266"/>
                </a:lnTo>
                <a:lnTo>
                  <a:pt x="16934" y="76200"/>
                </a:lnTo>
                <a:lnTo>
                  <a:pt x="16934" y="93133"/>
                </a:lnTo>
                <a:lnTo>
                  <a:pt x="16934" y="110066"/>
                </a:lnTo>
                <a:lnTo>
                  <a:pt x="8467" y="127000"/>
                </a:lnTo>
                <a:lnTo>
                  <a:pt x="8467" y="152400"/>
                </a:lnTo>
                <a:lnTo>
                  <a:pt x="0" y="169333"/>
                </a:lnTo>
                <a:lnTo>
                  <a:pt x="0" y="177800"/>
                </a:lnTo>
                <a:lnTo>
                  <a:pt x="0" y="194733"/>
                </a:lnTo>
                <a:lnTo>
                  <a:pt x="8467" y="203200"/>
                </a:lnTo>
                <a:lnTo>
                  <a:pt x="8467" y="203200"/>
                </a:lnTo>
                <a:lnTo>
                  <a:pt x="16934" y="211666"/>
                </a:lnTo>
                <a:lnTo>
                  <a:pt x="16934" y="211666"/>
                </a:lnTo>
                <a:lnTo>
                  <a:pt x="25400" y="203200"/>
                </a:lnTo>
                <a:lnTo>
                  <a:pt x="33867" y="194733"/>
                </a:lnTo>
                <a:lnTo>
                  <a:pt x="33867" y="186266"/>
                </a:lnTo>
                <a:lnTo>
                  <a:pt x="42334" y="169333"/>
                </a:lnTo>
                <a:lnTo>
                  <a:pt x="50800" y="152400"/>
                </a:lnTo>
                <a:lnTo>
                  <a:pt x="59267" y="135466"/>
                </a:lnTo>
                <a:lnTo>
                  <a:pt x="59267" y="118533"/>
                </a:lnTo>
                <a:lnTo>
                  <a:pt x="67734" y="93133"/>
                </a:lnTo>
                <a:lnTo>
                  <a:pt x="67734" y="76200"/>
                </a:lnTo>
                <a:lnTo>
                  <a:pt x="67734" y="67733"/>
                </a:lnTo>
                <a:lnTo>
                  <a:pt x="67734" y="59266"/>
                </a:lnTo>
                <a:lnTo>
                  <a:pt x="67734" y="59266"/>
                </a:lnTo>
                <a:lnTo>
                  <a:pt x="67734" y="59266"/>
                </a:lnTo>
                <a:lnTo>
                  <a:pt x="67734" y="59266"/>
                </a:lnTo>
                <a:lnTo>
                  <a:pt x="67734" y="59266"/>
                </a:lnTo>
                <a:lnTo>
                  <a:pt x="67734" y="76200"/>
                </a:lnTo>
                <a:lnTo>
                  <a:pt x="59267" y="84666"/>
                </a:lnTo>
                <a:lnTo>
                  <a:pt x="59267" y="101600"/>
                </a:lnTo>
                <a:lnTo>
                  <a:pt x="59267" y="118533"/>
                </a:lnTo>
                <a:lnTo>
                  <a:pt x="67734" y="135466"/>
                </a:lnTo>
                <a:lnTo>
                  <a:pt x="76200" y="152400"/>
                </a:lnTo>
                <a:lnTo>
                  <a:pt x="84667" y="160866"/>
                </a:lnTo>
                <a:lnTo>
                  <a:pt x="93134" y="169333"/>
                </a:lnTo>
                <a:lnTo>
                  <a:pt x="101600" y="177800"/>
                </a:lnTo>
                <a:lnTo>
                  <a:pt x="110067" y="177800"/>
                </a:lnTo>
                <a:lnTo>
                  <a:pt x="127000" y="177800"/>
                </a:lnTo>
                <a:lnTo>
                  <a:pt x="135467" y="177800"/>
                </a:lnTo>
                <a:lnTo>
                  <a:pt x="143934" y="169333"/>
                </a:lnTo>
                <a:lnTo>
                  <a:pt x="152400" y="160866"/>
                </a:lnTo>
                <a:lnTo>
                  <a:pt x="160867" y="152400"/>
                </a:lnTo>
                <a:lnTo>
                  <a:pt x="169334" y="135466"/>
                </a:lnTo>
                <a:lnTo>
                  <a:pt x="177800" y="118533"/>
                </a:lnTo>
                <a:lnTo>
                  <a:pt x="186267" y="93133"/>
                </a:lnTo>
                <a:lnTo>
                  <a:pt x="186267" y="76200"/>
                </a:lnTo>
                <a:lnTo>
                  <a:pt x="186267" y="67733"/>
                </a:lnTo>
                <a:lnTo>
                  <a:pt x="186267" y="59266"/>
                </a:lnTo>
                <a:lnTo>
                  <a:pt x="186267" y="50800"/>
                </a:lnTo>
                <a:lnTo>
                  <a:pt x="186267" y="50800"/>
                </a:lnTo>
                <a:lnTo>
                  <a:pt x="177800" y="50800"/>
                </a:lnTo>
                <a:lnTo>
                  <a:pt x="177800" y="42333"/>
                </a:lnTo>
                <a:lnTo>
                  <a:pt x="177800" y="50800"/>
                </a:lnTo>
                <a:lnTo>
                  <a:pt x="177800" y="50800"/>
                </a:lnTo>
                <a:lnTo>
                  <a:pt x="169334" y="59266"/>
                </a:lnTo>
                <a:lnTo>
                  <a:pt x="169334" y="76200"/>
                </a:lnTo>
                <a:lnTo>
                  <a:pt x="169334" y="93133"/>
                </a:lnTo>
                <a:lnTo>
                  <a:pt x="169334" y="118533"/>
                </a:lnTo>
                <a:lnTo>
                  <a:pt x="177800" y="135466"/>
                </a:lnTo>
                <a:lnTo>
                  <a:pt x="177800" y="152400"/>
                </a:lnTo>
                <a:lnTo>
                  <a:pt x="186267" y="160866"/>
                </a:lnTo>
                <a:lnTo>
                  <a:pt x="194734" y="169333"/>
                </a:lnTo>
                <a:lnTo>
                  <a:pt x="194734" y="177800"/>
                </a:lnTo>
                <a:lnTo>
                  <a:pt x="203200" y="177800"/>
                </a:lnTo>
                <a:lnTo>
                  <a:pt x="211667" y="177800"/>
                </a:lnTo>
                <a:lnTo>
                  <a:pt x="220134" y="177800"/>
                </a:lnTo>
                <a:lnTo>
                  <a:pt x="228600" y="169333"/>
                </a:lnTo>
                <a:lnTo>
                  <a:pt x="228600" y="169333"/>
                </a:lnTo>
                <a:lnTo>
                  <a:pt x="237067" y="152400"/>
                </a:lnTo>
                <a:lnTo>
                  <a:pt x="245534" y="135466"/>
                </a:lnTo>
                <a:lnTo>
                  <a:pt x="245534" y="118533"/>
                </a:lnTo>
                <a:lnTo>
                  <a:pt x="254000" y="101600"/>
                </a:lnTo>
                <a:lnTo>
                  <a:pt x="254000" y="84666"/>
                </a:lnTo>
                <a:lnTo>
                  <a:pt x="254000" y="76200"/>
                </a:lnTo>
                <a:lnTo>
                  <a:pt x="262467" y="59266"/>
                </a:lnTo>
                <a:lnTo>
                  <a:pt x="262467" y="50800"/>
                </a:lnTo>
                <a:lnTo>
                  <a:pt x="262467" y="42333"/>
                </a:lnTo>
                <a:lnTo>
                  <a:pt x="262467" y="42333"/>
                </a:lnTo>
                <a:lnTo>
                  <a:pt x="262467" y="33866"/>
                </a:lnTo>
                <a:lnTo>
                  <a:pt x="262467" y="33866"/>
                </a:lnTo>
                <a:lnTo>
                  <a:pt x="262467" y="42333"/>
                </a:lnTo>
                <a:lnTo>
                  <a:pt x="270934" y="42333"/>
                </a:lnTo>
                <a:lnTo>
                  <a:pt x="270934" y="59266"/>
                </a:lnTo>
                <a:lnTo>
                  <a:pt x="279400" y="76200"/>
                </a:lnTo>
                <a:lnTo>
                  <a:pt x="287867" y="93133"/>
                </a:lnTo>
                <a:lnTo>
                  <a:pt x="287867" y="110066"/>
                </a:lnTo>
                <a:lnTo>
                  <a:pt x="296334" y="127000"/>
                </a:lnTo>
                <a:lnTo>
                  <a:pt x="304800" y="152400"/>
                </a:lnTo>
                <a:lnTo>
                  <a:pt x="304800" y="177800"/>
                </a:lnTo>
                <a:lnTo>
                  <a:pt x="304800" y="203200"/>
                </a:lnTo>
                <a:lnTo>
                  <a:pt x="304800" y="220133"/>
                </a:lnTo>
                <a:lnTo>
                  <a:pt x="304800" y="245533"/>
                </a:lnTo>
                <a:lnTo>
                  <a:pt x="304800" y="262466"/>
                </a:lnTo>
                <a:lnTo>
                  <a:pt x="304800" y="279400"/>
                </a:lnTo>
                <a:lnTo>
                  <a:pt x="296334" y="296333"/>
                </a:lnTo>
                <a:lnTo>
                  <a:pt x="296334" y="313266"/>
                </a:lnTo>
                <a:lnTo>
                  <a:pt x="287867" y="321733"/>
                </a:lnTo>
                <a:lnTo>
                  <a:pt x="287867" y="330200"/>
                </a:lnTo>
                <a:lnTo>
                  <a:pt x="279400" y="338666"/>
                </a:lnTo>
                <a:lnTo>
                  <a:pt x="279400" y="338666"/>
                </a:lnTo>
                <a:lnTo>
                  <a:pt x="270934" y="338666"/>
                </a:lnTo>
                <a:lnTo>
                  <a:pt x="270934" y="338666"/>
                </a:lnTo>
                <a:lnTo>
                  <a:pt x="270934" y="338666"/>
                </a:lnTo>
                <a:lnTo>
                  <a:pt x="270934" y="330200"/>
                </a:lnTo>
                <a:lnTo>
                  <a:pt x="270934" y="313266"/>
                </a:lnTo>
                <a:lnTo>
                  <a:pt x="270934" y="296333"/>
                </a:lnTo>
                <a:lnTo>
                  <a:pt x="270934" y="270933"/>
                </a:lnTo>
                <a:lnTo>
                  <a:pt x="279400" y="254000"/>
                </a:lnTo>
                <a:lnTo>
                  <a:pt x="287867" y="228600"/>
                </a:lnTo>
                <a:lnTo>
                  <a:pt x="287867" y="203200"/>
                </a:lnTo>
                <a:lnTo>
                  <a:pt x="296334" y="177800"/>
                </a:lnTo>
                <a:lnTo>
                  <a:pt x="304800" y="152400"/>
                </a:lnTo>
                <a:lnTo>
                  <a:pt x="304800" y="135466"/>
                </a:lnTo>
                <a:lnTo>
                  <a:pt x="313267" y="110066"/>
                </a:lnTo>
                <a:lnTo>
                  <a:pt x="313267" y="93133"/>
                </a:lnTo>
                <a:lnTo>
                  <a:pt x="321734" y="76200"/>
                </a:lnTo>
                <a:lnTo>
                  <a:pt x="321734" y="50800"/>
                </a:lnTo>
                <a:lnTo>
                  <a:pt x="330200" y="42333"/>
                </a:lnTo>
                <a:lnTo>
                  <a:pt x="338667" y="25400"/>
                </a:lnTo>
                <a:lnTo>
                  <a:pt x="338667" y="16933"/>
                </a:lnTo>
                <a:lnTo>
                  <a:pt x="347134" y="8466"/>
                </a:lnTo>
                <a:lnTo>
                  <a:pt x="355600" y="0"/>
                </a:lnTo>
                <a:lnTo>
                  <a:pt x="355600" y="0"/>
                </a:lnTo>
                <a:lnTo>
                  <a:pt x="364067" y="0"/>
                </a:lnTo>
                <a:lnTo>
                  <a:pt x="372534" y="0"/>
                </a:lnTo>
                <a:lnTo>
                  <a:pt x="372534" y="8466"/>
                </a:lnTo>
                <a:lnTo>
                  <a:pt x="389467" y="16933"/>
                </a:lnTo>
                <a:lnTo>
                  <a:pt x="397934" y="25400"/>
                </a:lnTo>
                <a:lnTo>
                  <a:pt x="406400" y="42333"/>
                </a:lnTo>
                <a:lnTo>
                  <a:pt x="414867" y="50800"/>
                </a:lnTo>
                <a:lnTo>
                  <a:pt x="423334" y="67733"/>
                </a:lnTo>
                <a:lnTo>
                  <a:pt x="431800" y="84666"/>
                </a:lnTo>
                <a:lnTo>
                  <a:pt x="431800" y="93133"/>
                </a:lnTo>
                <a:lnTo>
                  <a:pt x="440267" y="110066"/>
                </a:lnTo>
                <a:lnTo>
                  <a:pt x="440267" y="118533"/>
                </a:lnTo>
                <a:lnTo>
                  <a:pt x="440267" y="135466"/>
                </a:lnTo>
                <a:lnTo>
                  <a:pt x="431800" y="135466"/>
                </a:lnTo>
                <a:lnTo>
                  <a:pt x="431800" y="143933"/>
                </a:lnTo>
                <a:lnTo>
                  <a:pt x="423334" y="143933"/>
                </a:lnTo>
                <a:lnTo>
                  <a:pt x="406400" y="143933"/>
                </a:lnTo>
                <a:lnTo>
                  <a:pt x="397934" y="143933"/>
                </a:lnTo>
                <a:lnTo>
                  <a:pt x="381000" y="135466"/>
                </a:lnTo>
                <a:lnTo>
                  <a:pt x="364067" y="135466"/>
                </a:lnTo>
                <a:lnTo>
                  <a:pt x="355600" y="127000"/>
                </a:lnTo>
                <a:lnTo>
                  <a:pt x="338667" y="127000"/>
                </a:lnTo>
                <a:lnTo>
                  <a:pt x="330200" y="118533"/>
                </a:lnTo>
                <a:lnTo>
                  <a:pt x="313267" y="118533"/>
                </a:lnTo>
                <a:lnTo>
                  <a:pt x="313267" y="118533"/>
                </a:lnTo>
                <a:lnTo>
                  <a:pt x="313267" y="118533"/>
                </a:lnTo>
                <a:lnTo>
                  <a:pt x="304800" y="118533"/>
                </a:lnTo>
                <a:lnTo>
                  <a:pt x="304800" y="1185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8" name="Freeform 2107"/>
          <p:cNvSpPr/>
          <p:nvPr/>
        </p:nvSpPr>
        <p:spPr>
          <a:xfrm>
            <a:off x="4106333" y="3920067"/>
            <a:ext cx="143935" cy="25401"/>
          </a:xfrm>
          <a:custGeom>
            <a:avLst/>
            <a:gdLst/>
            <a:ahLst/>
            <a:cxnLst/>
            <a:rect l="0" t="0" r="0" b="0"/>
            <a:pathLst>
              <a:path w="143935" h="25401">
                <a:moveTo>
                  <a:pt x="0" y="25400"/>
                </a:move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16934" y="25400"/>
                </a:lnTo>
                <a:lnTo>
                  <a:pt x="33867" y="25400"/>
                </a:lnTo>
                <a:lnTo>
                  <a:pt x="50800" y="25400"/>
                </a:lnTo>
                <a:lnTo>
                  <a:pt x="59267" y="16933"/>
                </a:lnTo>
                <a:lnTo>
                  <a:pt x="84667" y="16933"/>
                </a:lnTo>
                <a:lnTo>
                  <a:pt x="101600" y="16933"/>
                </a:lnTo>
                <a:lnTo>
                  <a:pt x="118534" y="8466"/>
                </a:lnTo>
                <a:lnTo>
                  <a:pt x="127000" y="8466"/>
                </a:lnTo>
                <a:lnTo>
                  <a:pt x="135467" y="0"/>
                </a:lnTo>
                <a:lnTo>
                  <a:pt x="135467" y="0"/>
                </a:lnTo>
                <a:lnTo>
                  <a:pt x="143934" y="0"/>
                </a:lnTo>
                <a:lnTo>
                  <a:pt x="14393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9" name="Freeform 2108"/>
          <p:cNvSpPr/>
          <p:nvPr/>
        </p:nvSpPr>
        <p:spPr>
          <a:xfrm>
            <a:off x="4157133" y="3996267"/>
            <a:ext cx="160868" cy="42334"/>
          </a:xfrm>
          <a:custGeom>
            <a:avLst/>
            <a:gdLst/>
            <a:ahLst/>
            <a:cxnLst/>
            <a:rect l="0" t="0" r="0" b="0"/>
            <a:pathLst>
              <a:path w="160868" h="42334">
                <a:moveTo>
                  <a:pt x="0" y="33866"/>
                </a:moveTo>
                <a:lnTo>
                  <a:pt x="0" y="33866"/>
                </a:lnTo>
                <a:lnTo>
                  <a:pt x="0" y="42333"/>
                </a:lnTo>
                <a:lnTo>
                  <a:pt x="8467" y="42333"/>
                </a:lnTo>
                <a:lnTo>
                  <a:pt x="8467" y="42333"/>
                </a:lnTo>
                <a:lnTo>
                  <a:pt x="16934" y="42333"/>
                </a:lnTo>
                <a:lnTo>
                  <a:pt x="33867" y="33866"/>
                </a:lnTo>
                <a:lnTo>
                  <a:pt x="50800" y="33866"/>
                </a:lnTo>
                <a:lnTo>
                  <a:pt x="67734" y="25400"/>
                </a:lnTo>
                <a:lnTo>
                  <a:pt x="93134" y="25400"/>
                </a:lnTo>
                <a:lnTo>
                  <a:pt x="110067" y="8466"/>
                </a:lnTo>
                <a:lnTo>
                  <a:pt x="127000" y="8466"/>
                </a:lnTo>
                <a:lnTo>
                  <a:pt x="143934" y="0"/>
                </a:lnTo>
                <a:lnTo>
                  <a:pt x="143934" y="0"/>
                </a:lnTo>
                <a:lnTo>
                  <a:pt x="160867" y="0"/>
                </a:lnTo>
                <a:lnTo>
                  <a:pt x="1608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0" name="Freeform 2109"/>
          <p:cNvSpPr/>
          <p:nvPr/>
        </p:nvSpPr>
        <p:spPr>
          <a:xfrm>
            <a:off x="4529667" y="3835400"/>
            <a:ext cx="42334" cy="237068"/>
          </a:xfrm>
          <a:custGeom>
            <a:avLst/>
            <a:gdLst/>
            <a:ahLst/>
            <a:cxnLst/>
            <a:rect l="0" t="0" r="0" b="0"/>
            <a:pathLst>
              <a:path w="42334" h="2370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16933"/>
                </a:lnTo>
                <a:lnTo>
                  <a:pt x="8466" y="33867"/>
                </a:lnTo>
                <a:lnTo>
                  <a:pt x="16933" y="50800"/>
                </a:lnTo>
                <a:lnTo>
                  <a:pt x="16933" y="67733"/>
                </a:lnTo>
                <a:lnTo>
                  <a:pt x="25400" y="93133"/>
                </a:lnTo>
                <a:lnTo>
                  <a:pt x="25400" y="118533"/>
                </a:lnTo>
                <a:lnTo>
                  <a:pt x="33866" y="152400"/>
                </a:lnTo>
                <a:lnTo>
                  <a:pt x="33866" y="186267"/>
                </a:lnTo>
                <a:lnTo>
                  <a:pt x="42333" y="211667"/>
                </a:lnTo>
                <a:lnTo>
                  <a:pt x="42333" y="211667"/>
                </a:lnTo>
                <a:lnTo>
                  <a:pt x="42333" y="237067"/>
                </a:lnTo>
                <a:lnTo>
                  <a:pt x="42333" y="2370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1" name="Freeform 2110"/>
          <p:cNvSpPr/>
          <p:nvPr/>
        </p:nvSpPr>
        <p:spPr>
          <a:xfrm>
            <a:off x="5867400" y="2175933"/>
            <a:ext cx="990601" cy="194735"/>
          </a:xfrm>
          <a:custGeom>
            <a:avLst/>
            <a:gdLst/>
            <a:ahLst/>
            <a:cxnLst/>
            <a:rect l="0" t="0" r="0" b="0"/>
            <a:pathLst>
              <a:path w="990601" h="194735">
                <a:moveTo>
                  <a:pt x="0" y="25400"/>
                </a:move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42334"/>
                </a:lnTo>
                <a:lnTo>
                  <a:pt x="0" y="42334"/>
                </a:lnTo>
                <a:lnTo>
                  <a:pt x="0" y="42334"/>
                </a:lnTo>
                <a:lnTo>
                  <a:pt x="0" y="50800"/>
                </a:lnTo>
                <a:lnTo>
                  <a:pt x="8467" y="50800"/>
                </a:lnTo>
                <a:lnTo>
                  <a:pt x="8467" y="50800"/>
                </a:lnTo>
                <a:lnTo>
                  <a:pt x="8467" y="50800"/>
                </a:lnTo>
                <a:lnTo>
                  <a:pt x="8467" y="59267"/>
                </a:lnTo>
                <a:lnTo>
                  <a:pt x="8467" y="59267"/>
                </a:lnTo>
                <a:lnTo>
                  <a:pt x="16933" y="59267"/>
                </a:lnTo>
                <a:lnTo>
                  <a:pt x="16933" y="67734"/>
                </a:lnTo>
                <a:lnTo>
                  <a:pt x="16933" y="67734"/>
                </a:lnTo>
                <a:lnTo>
                  <a:pt x="16933" y="67734"/>
                </a:lnTo>
                <a:lnTo>
                  <a:pt x="16933" y="76200"/>
                </a:lnTo>
                <a:lnTo>
                  <a:pt x="25400" y="76200"/>
                </a:lnTo>
                <a:lnTo>
                  <a:pt x="25400" y="84667"/>
                </a:lnTo>
                <a:lnTo>
                  <a:pt x="25400" y="84667"/>
                </a:lnTo>
                <a:lnTo>
                  <a:pt x="33867" y="93134"/>
                </a:lnTo>
                <a:lnTo>
                  <a:pt x="33867" y="93134"/>
                </a:lnTo>
                <a:lnTo>
                  <a:pt x="42333" y="93134"/>
                </a:lnTo>
                <a:lnTo>
                  <a:pt x="42333" y="101600"/>
                </a:lnTo>
                <a:lnTo>
                  <a:pt x="50800" y="101600"/>
                </a:lnTo>
                <a:lnTo>
                  <a:pt x="50800" y="110067"/>
                </a:lnTo>
                <a:lnTo>
                  <a:pt x="59267" y="110067"/>
                </a:lnTo>
                <a:lnTo>
                  <a:pt x="67733" y="110067"/>
                </a:lnTo>
                <a:lnTo>
                  <a:pt x="76200" y="118534"/>
                </a:lnTo>
                <a:lnTo>
                  <a:pt x="76200" y="118534"/>
                </a:lnTo>
                <a:lnTo>
                  <a:pt x="84667" y="127000"/>
                </a:lnTo>
                <a:lnTo>
                  <a:pt x="84667" y="127000"/>
                </a:lnTo>
                <a:lnTo>
                  <a:pt x="93133" y="127000"/>
                </a:lnTo>
                <a:lnTo>
                  <a:pt x="101600" y="135467"/>
                </a:lnTo>
                <a:lnTo>
                  <a:pt x="101600" y="135467"/>
                </a:lnTo>
                <a:lnTo>
                  <a:pt x="110067" y="143934"/>
                </a:lnTo>
                <a:lnTo>
                  <a:pt x="118533" y="143934"/>
                </a:lnTo>
                <a:lnTo>
                  <a:pt x="127000" y="143934"/>
                </a:lnTo>
                <a:lnTo>
                  <a:pt x="135467" y="152400"/>
                </a:lnTo>
                <a:lnTo>
                  <a:pt x="143933" y="152400"/>
                </a:lnTo>
                <a:lnTo>
                  <a:pt x="152400" y="160867"/>
                </a:lnTo>
                <a:lnTo>
                  <a:pt x="160867" y="160867"/>
                </a:lnTo>
                <a:lnTo>
                  <a:pt x="169333" y="160867"/>
                </a:lnTo>
                <a:lnTo>
                  <a:pt x="177800" y="160867"/>
                </a:lnTo>
                <a:lnTo>
                  <a:pt x="186267" y="169334"/>
                </a:lnTo>
                <a:lnTo>
                  <a:pt x="194733" y="169334"/>
                </a:lnTo>
                <a:lnTo>
                  <a:pt x="203200" y="169334"/>
                </a:lnTo>
                <a:lnTo>
                  <a:pt x="211667" y="169334"/>
                </a:lnTo>
                <a:lnTo>
                  <a:pt x="228600" y="177800"/>
                </a:lnTo>
                <a:lnTo>
                  <a:pt x="237067" y="177800"/>
                </a:lnTo>
                <a:lnTo>
                  <a:pt x="245533" y="177800"/>
                </a:lnTo>
                <a:lnTo>
                  <a:pt x="254000" y="186267"/>
                </a:lnTo>
                <a:lnTo>
                  <a:pt x="262467" y="186267"/>
                </a:lnTo>
                <a:lnTo>
                  <a:pt x="270933" y="186267"/>
                </a:lnTo>
                <a:lnTo>
                  <a:pt x="279400" y="186267"/>
                </a:lnTo>
                <a:lnTo>
                  <a:pt x="296333" y="194734"/>
                </a:lnTo>
                <a:lnTo>
                  <a:pt x="304800" y="194734"/>
                </a:lnTo>
                <a:lnTo>
                  <a:pt x="313267" y="194734"/>
                </a:lnTo>
                <a:lnTo>
                  <a:pt x="321733" y="194734"/>
                </a:lnTo>
                <a:lnTo>
                  <a:pt x="338667" y="194734"/>
                </a:lnTo>
                <a:lnTo>
                  <a:pt x="347133" y="194734"/>
                </a:lnTo>
                <a:lnTo>
                  <a:pt x="355600" y="194734"/>
                </a:lnTo>
                <a:lnTo>
                  <a:pt x="372533" y="194734"/>
                </a:lnTo>
                <a:lnTo>
                  <a:pt x="381000" y="194734"/>
                </a:lnTo>
                <a:lnTo>
                  <a:pt x="389467" y="194734"/>
                </a:lnTo>
                <a:lnTo>
                  <a:pt x="397933" y="194734"/>
                </a:lnTo>
                <a:lnTo>
                  <a:pt x="414867" y="194734"/>
                </a:lnTo>
                <a:lnTo>
                  <a:pt x="423333" y="194734"/>
                </a:lnTo>
                <a:lnTo>
                  <a:pt x="431800" y="194734"/>
                </a:lnTo>
                <a:lnTo>
                  <a:pt x="440267" y="194734"/>
                </a:lnTo>
                <a:lnTo>
                  <a:pt x="457200" y="186267"/>
                </a:lnTo>
                <a:lnTo>
                  <a:pt x="465667" y="186267"/>
                </a:lnTo>
                <a:lnTo>
                  <a:pt x="474133" y="186267"/>
                </a:lnTo>
                <a:lnTo>
                  <a:pt x="482600" y="186267"/>
                </a:lnTo>
                <a:lnTo>
                  <a:pt x="491067" y="186267"/>
                </a:lnTo>
                <a:lnTo>
                  <a:pt x="508000" y="186267"/>
                </a:lnTo>
                <a:lnTo>
                  <a:pt x="516467" y="186267"/>
                </a:lnTo>
                <a:lnTo>
                  <a:pt x="524933" y="177800"/>
                </a:lnTo>
                <a:lnTo>
                  <a:pt x="541867" y="177800"/>
                </a:lnTo>
                <a:lnTo>
                  <a:pt x="558800" y="177800"/>
                </a:lnTo>
                <a:lnTo>
                  <a:pt x="567267" y="177800"/>
                </a:lnTo>
                <a:lnTo>
                  <a:pt x="575733" y="169334"/>
                </a:lnTo>
                <a:lnTo>
                  <a:pt x="584200" y="169334"/>
                </a:lnTo>
                <a:lnTo>
                  <a:pt x="601133" y="169334"/>
                </a:lnTo>
                <a:lnTo>
                  <a:pt x="609600" y="169334"/>
                </a:lnTo>
                <a:lnTo>
                  <a:pt x="626533" y="160867"/>
                </a:lnTo>
                <a:lnTo>
                  <a:pt x="635000" y="160867"/>
                </a:lnTo>
                <a:lnTo>
                  <a:pt x="643466" y="160867"/>
                </a:lnTo>
                <a:lnTo>
                  <a:pt x="651934" y="152400"/>
                </a:lnTo>
                <a:lnTo>
                  <a:pt x="668867" y="152400"/>
                </a:lnTo>
                <a:lnTo>
                  <a:pt x="677333" y="152400"/>
                </a:lnTo>
                <a:lnTo>
                  <a:pt x="694267" y="143934"/>
                </a:lnTo>
                <a:lnTo>
                  <a:pt x="702733" y="143934"/>
                </a:lnTo>
                <a:lnTo>
                  <a:pt x="711200" y="143934"/>
                </a:lnTo>
                <a:lnTo>
                  <a:pt x="728134" y="135467"/>
                </a:lnTo>
                <a:lnTo>
                  <a:pt x="736600" y="135467"/>
                </a:lnTo>
                <a:lnTo>
                  <a:pt x="745067" y="127000"/>
                </a:lnTo>
                <a:lnTo>
                  <a:pt x="753533" y="127000"/>
                </a:lnTo>
                <a:lnTo>
                  <a:pt x="770467" y="127000"/>
                </a:lnTo>
                <a:lnTo>
                  <a:pt x="778933" y="118534"/>
                </a:lnTo>
                <a:lnTo>
                  <a:pt x="787400" y="118534"/>
                </a:lnTo>
                <a:lnTo>
                  <a:pt x="795866" y="118534"/>
                </a:lnTo>
                <a:lnTo>
                  <a:pt x="804334" y="110067"/>
                </a:lnTo>
                <a:lnTo>
                  <a:pt x="812800" y="110067"/>
                </a:lnTo>
                <a:lnTo>
                  <a:pt x="829733" y="101600"/>
                </a:lnTo>
                <a:lnTo>
                  <a:pt x="838200" y="101600"/>
                </a:lnTo>
                <a:lnTo>
                  <a:pt x="846667" y="93134"/>
                </a:lnTo>
                <a:lnTo>
                  <a:pt x="855133" y="93134"/>
                </a:lnTo>
                <a:lnTo>
                  <a:pt x="863600" y="93134"/>
                </a:lnTo>
                <a:lnTo>
                  <a:pt x="863600" y="84667"/>
                </a:lnTo>
                <a:lnTo>
                  <a:pt x="872066" y="84667"/>
                </a:lnTo>
                <a:lnTo>
                  <a:pt x="880534" y="76200"/>
                </a:lnTo>
                <a:lnTo>
                  <a:pt x="889000" y="76200"/>
                </a:lnTo>
                <a:lnTo>
                  <a:pt x="897467" y="67734"/>
                </a:lnTo>
                <a:lnTo>
                  <a:pt x="905933" y="67734"/>
                </a:lnTo>
                <a:lnTo>
                  <a:pt x="905933" y="59267"/>
                </a:lnTo>
                <a:lnTo>
                  <a:pt x="914400" y="59267"/>
                </a:lnTo>
                <a:lnTo>
                  <a:pt x="922867" y="50800"/>
                </a:lnTo>
                <a:lnTo>
                  <a:pt x="922867" y="50800"/>
                </a:lnTo>
                <a:lnTo>
                  <a:pt x="931333" y="50800"/>
                </a:lnTo>
                <a:lnTo>
                  <a:pt x="939800" y="42334"/>
                </a:lnTo>
                <a:lnTo>
                  <a:pt x="939800" y="33867"/>
                </a:lnTo>
                <a:lnTo>
                  <a:pt x="948266" y="33867"/>
                </a:lnTo>
                <a:lnTo>
                  <a:pt x="948266" y="33867"/>
                </a:lnTo>
                <a:lnTo>
                  <a:pt x="956734" y="25400"/>
                </a:lnTo>
                <a:lnTo>
                  <a:pt x="956734" y="25400"/>
                </a:lnTo>
                <a:lnTo>
                  <a:pt x="965200" y="25400"/>
                </a:lnTo>
                <a:lnTo>
                  <a:pt x="965200" y="16934"/>
                </a:lnTo>
                <a:lnTo>
                  <a:pt x="965200" y="16934"/>
                </a:lnTo>
                <a:lnTo>
                  <a:pt x="973667" y="16934"/>
                </a:lnTo>
                <a:lnTo>
                  <a:pt x="973667" y="16934"/>
                </a:lnTo>
                <a:lnTo>
                  <a:pt x="973667" y="8467"/>
                </a:lnTo>
                <a:lnTo>
                  <a:pt x="982133" y="8467"/>
                </a:lnTo>
                <a:lnTo>
                  <a:pt x="982133" y="8467"/>
                </a:lnTo>
                <a:lnTo>
                  <a:pt x="982133" y="8467"/>
                </a:lnTo>
                <a:lnTo>
                  <a:pt x="982133" y="8467"/>
                </a:lnTo>
                <a:lnTo>
                  <a:pt x="982133" y="8467"/>
                </a:lnTo>
                <a:lnTo>
                  <a:pt x="982133" y="8467"/>
                </a:lnTo>
                <a:lnTo>
                  <a:pt x="982133" y="8467"/>
                </a:lnTo>
                <a:lnTo>
                  <a:pt x="982133" y="8467"/>
                </a:lnTo>
                <a:lnTo>
                  <a:pt x="990600" y="8467"/>
                </a:lnTo>
                <a:lnTo>
                  <a:pt x="990600" y="8467"/>
                </a:lnTo>
                <a:lnTo>
                  <a:pt x="990600" y="8467"/>
                </a:lnTo>
                <a:lnTo>
                  <a:pt x="990600" y="8467"/>
                </a:lnTo>
                <a:lnTo>
                  <a:pt x="982133" y="8467"/>
                </a:lnTo>
                <a:lnTo>
                  <a:pt x="990600" y="8467"/>
                </a:lnTo>
                <a:lnTo>
                  <a:pt x="990600" y="8467"/>
                </a:lnTo>
                <a:lnTo>
                  <a:pt x="990600" y="8467"/>
                </a:lnTo>
                <a:lnTo>
                  <a:pt x="990600" y="8467"/>
                </a:lnTo>
                <a:lnTo>
                  <a:pt x="990600" y="8467"/>
                </a:lnTo>
                <a:lnTo>
                  <a:pt x="990600" y="8467"/>
                </a:lnTo>
                <a:lnTo>
                  <a:pt x="990600" y="8467"/>
                </a:lnTo>
                <a:lnTo>
                  <a:pt x="990600" y="8467"/>
                </a:lnTo>
                <a:lnTo>
                  <a:pt x="990600" y="8467"/>
                </a:lnTo>
                <a:lnTo>
                  <a:pt x="990600" y="8467"/>
                </a:lnTo>
                <a:lnTo>
                  <a:pt x="990600" y="8467"/>
                </a:lnTo>
                <a:lnTo>
                  <a:pt x="990600" y="8467"/>
                </a:lnTo>
                <a:lnTo>
                  <a:pt x="990600" y="8467"/>
                </a:lnTo>
                <a:lnTo>
                  <a:pt x="990600" y="8467"/>
                </a:lnTo>
                <a:lnTo>
                  <a:pt x="990600" y="8467"/>
                </a:lnTo>
                <a:lnTo>
                  <a:pt x="990600" y="8467"/>
                </a:lnTo>
                <a:lnTo>
                  <a:pt x="990600" y="8467"/>
                </a:lnTo>
                <a:lnTo>
                  <a:pt x="990600" y="8467"/>
                </a:lnTo>
                <a:lnTo>
                  <a:pt x="990600" y="8467"/>
                </a:lnTo>
                <a:lnTo>
                  <a:pt x="990600" y="8467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2" name="Freeform 2111"/>
          <p:cNvSpPr/>
          <p:nvPr/>
        </p:nvSpPr>
        <p:spPr>
          <a:xfrm>
            <a:off x="6265333" y="2438400"/>
            <a:ext cx="177801" cy="110068"/>
          </a:xfrm>
          <a:custGeom>
            <a:avLst/>
            <a:gdLst/>
            <a:ahLst/>
            <a:cxnLst/>
            <a:rect l="0" t="0" r="0" b="0"/>
            <a:pathLst>
              <a:path w="177801" h="110068">
                <a:moveTo>
                  <a:pt x="110067" y="33867"/>
                </a:moveTo>
                <a:lnTo>
                  <a:pt x="110067" y="33867"/>
                </a:lnTo>
                <a:lnTo>
                  <a:pt x="110067" y="33867"/>
                </a:lnTo>
                <a:lnTo>
                  <a:pt x="110067" y="33867"/>
                </a:lnTo>
                <a:lnTo>
                  <a:pt x="110067" y="33867"/>
                </a:lnTo>
                <a:lnTo>
                  <a:pt x="110067" y="33867"/>
                </a:lnTo>
                <a:lnTo>
                  <a:pt x="110067" y="33867"/>
                </a:lnTo>
                <a:lnTo>
                  <a:pt x="110067" y="25400"/>
                </a:lnTo>
                <a:lnTo>
                  <a:pt x="110067" y="25400"/>
                </a:lnTo>
                <a:lnTo>
                  <a:pt x="110067" y="25400"/>
                </a:lnTo>
                <a:lnTo>
                  <a:pt x="110067" y="16933"/>
                </a:lnTo>
                <a:lnTo>
                  <a:pt x="110067" y="16933"/>
                </a:lnTo>
                <a:lnTo>
                  <a:pt x="110067" y="8467"/>
                </a:lnTo>
                <a:lnTo>
                  <a:pt x="110067" y="8467"/>
                </a:lnTo>
                <a:lnTo>
                  <a:pt x="110067" y="0"/>
                </a:lnTo>
                <a:lnTo>
                  <a:pt x="101600" y="0"/>
                </a:lnTo>
                <a:lnTo>
                  <a:pt x="93134" y="0"/>
                </a:lnTo>
                <a:lnTo>
                  <a:pt x="84667" y="0"/>
                </a:lnTo>
                <a:lnTo>
                  <a:pt x="84667" y="0"/>
                </a:lnTo>
                <a:lnTo>
                  <a:pt x="76200" y="0"/>
                </a:lnTo>
                <a:lnTo>
                  <a:pt x="67734" y="0"/>
                </a:lnTo>
                <a:lnTo>
                  <a:pt x="59267" y="0"/>
                </a:lnTo>
                <a:lnTo>
                  <a:pt x="50800" y="0"/>
                </a:lnTo>
                <a:lnTo>
                  <a:pt x="42334" y="0"/>
                </a:lnTo>
                <a:lnTo>
                  <a:pt x="33867" y="8467"/>
                </a:lnTo>
                <a:lnTo>
                  <a:pt x="25400" y="16933"/>
                </a:lnTo>
                <a:lnTo>
                  <a:pt x="16934" y="16933"/>
                </a:lnTo>
                <a:lnTo>
                  <a:pt x="16934" y="25400"/>
                </a:lnTo>
                <a:lnTo>
                  <a:pt x="8467" y="33867"/>
                </a:lnTo>
                <a:lnTo>
                  <a:pt x="8467" y="42333"/>
                </a:lnTo>
                <a:lnTo>
                  <a:pt x="0" y="50800"/>
                </a:lnTo>
                <a:lnTo>
                  <a:pt x="0" y="50800"/>
                </a:lnTo>
                <a:lnTo>
                  <a:pt x="0" y="59267"/>
                </a:lnTo>
                <a:lnTo>
                  <a:pt x="0" y="67733"/>
                </a:lnTo>
                <a:lnTo>
                  <a:pt x="0" y="76200"/>
                </a:lnTo>
                <a:lnTo>
                  <a:pt x="0" y="76200"/>
                </a:lnTo>
                <a:lnTo>
                  <a:pt x="0" y="84667"/>
                </a:lnTo>
                <a:lnTo>
                  <a:pt x="0" y="93133"/>
                </a:lnTo>
                <a:lnTo>
                  <a:pt x="8467" y="101600"/>
                </a:lnTo>
                <a:lnTo>
                  <a:pt x="8467" y="101600"/>
                </a:lnTo>
                <a:lnTo>
                  <a:pt x="16934" y="101600"/>
                </a:lnTo>
                <a:lnTo>
                  <a:pt x="16934" y="110067"/>
                </a:lnTo>
                <a:lnTo>
                  <a:pt x="25400" y="110067"/>
                </a:lnTo>
                <a:lnTo>
                  <a:pt x="33867" y="110067"/>
                </a:lnTo>
                <a:lnTo>
                  <a:pt x="42334" y="110067"/>
                </a:lnTo>
                <a:lnTo>
                  <a:pt x="50800" y="101600"/>
                </a:lnTo>
                <a:lnTo>
                  <a:pt x="50800" y="101600"/>
                </a:lnTo>
                <a:lnTo>
                  <a:pt x="59267" y="93133"/>
                </a:lnTo>
                <a:lnTo>
                  <a:pt x="67734" y="93133"/>
                </a:lnTo>
                <a:lnTo>
                  <a:pt x="67734" y="84667"/>
                </a:lnTo>
                <a:lnTo>
                  <a:pt x="76200" y="76200"/>
                </a:lnTo>
                <a:lnTo>
                  <a:pt x="76200" y="76200"/>
                </a:lnTo>
                <a:lnTo>
                  <a:pt x="84667" y="67733"/>
                </a:lnTo>
                <a:lnTo>
                  <a:pt x="84667" y="59267"/>
                </a:lnTo>
                <a:lnTo>
                  <a:pt x="93134" y="50800"/>
                </a:lnTo>
                <a:lnTo>
                  <a:pt x="93134" y="50800"/>
                </a:lnTo>
                <a:lnTo>
                  <a:pt x="93134" y="42333"/>
                </a:lnTo>
                <a:lnTo>
                  <a:pt x="93134" y="33867"/>
                </a:lnTo>
                <a:lnTo>
                  <a:pt x="101600" y="33867"/>
                </a:lnTo>
                <a:lnTo>
                  <a:pt x="101600" y="33867"/>
                </a:lnTo>
                <a:lnTo>
                  <a:pt x="101600" y="25400"/>
                </a:lnTo>
                <a:lnTo>
                  <a:pt x="101600" y="25400"/>
                </a:lnTo>
                <a:lnTo>
                  <a:pt x="101600" y="25400"/>
                </a:lnTo>
                <a:lnTo>
                  <a:pt x="101600" y="16933"/>
                </a:lnTo>
                <a:lnTo>
                  <a:pt x="101600" y="16933"/>
                </a:lnTo>
                <a:lnTo>
                  <a:pt x="101600" y="16933"/>
                </a:lnTo>
                <a:lnTo>
                  <a:pt x="101600" y="16933"/>
                </a:lnTo>
                <a:lnTo>
                  <a:pt x="101600" y="16933"/>
                </a:lnTo>
                <a:lnTo>
                  <a:pt x="101600" y="25400"/>
                </a:lnTo>
                <a:lnTo>
                  <a:pt x="101600" y="25400"/>
                </a:lnTo>
                <a:lnTo>
                  <a:pt x="101600" y="25400"/>
                </a:lnTo>
                <a:lnTo>
                  <a:pt x="101600" y="33867"/>
                </a:lnTo>
                <a:lnTo>
                  <a:pt x="101600" y="33867"/>
                </a:lnTo>
                <a:lnTo>
                  <a:pt x="101600" y="42333"/>
                </a:lnTo>
                <a:lnTo>
                  <a:pt x="101600" y="50800"/>
                </a:lnTo>
                <a:lnTo>
                  <a:pt x="101600" y="50800"/>
                </a:lnTo>
                <a:lnTo>
                  <a:pt x="101600" y="59267"/>
                </a:lnTo>
                <a:lnTo>
                  <a:pt x="101600" y="67733"/>
                </a:lnTo>
                <a:lnTo>
                  <a:pt x="101600" y="67733"/>
                </a:lnTo>
                <a:lnTo>
                  <a:pt x="110067" y="76200"/>
                </a:lnTo>
                <a:lnTo>
                  <a:pt x="110067" y="76200"/>
                </a:lnTo>
                <a:lnTo>
                  <a:pt x="110067" y="84667"/>
                </a:lnTo>
                <a:lnTo>
                  <a:pt x="118534" y="84667"/>
                </a:lnTo>
                <a:lnTo>
                  <a:pt x="127000" y="84667"/>
                </a:lnTo>
                <a:lnTo>
                  <a:pt x="127000" y="93133"/>
                </a:lnTo>
                <a:lnTo>
                  <a:pt x="135467" y="93133"/>
                </a:lnTo>
                <a:lnTo>
                  <a:pt x="143934" y="93133"/>
                </a:lnTo>
                <a:lnTo>
                  <a:pt x="143934" y="84667"/>
                </a:lnTo>
                <a:lnTo>
                  <a:pt x="152400" y="84667"/>
                </a:lnTo>
                <a:lnTo>
                  <a:pt x="160867" y="84667"/>
                </a:lnTo>
                <a:lnTo>
                  <a:pt x="160867" y="76200"/>
                </a:lnTo>
                <a:lnTo>
                  <a:pt x="169334" y="76200"/>
                </a:lnTo>
                <a:lnTo>
                  <a:pt x="169334" y="76200"/>
                </a:lnTo>
                <a:lnTo>
                  <a:pt x="169334" y="67733"/>
                </a:lnTo>
                <a:lnTo>
                  <a:pt x="177800" y="67733"/>
                </a:lnTo>
                <a:lnTo>
                  <a:pt x="177800" y="59267"/>
                </a:lnTo>
                <a:lnTo>
                  <a:pt x="177800" y="59267"/>
                </a:lnTo>
                <a:lnTo>
                  <a:pt x="177800" y="50800"/>
                </a:lnTo>
                <a:lnTo>
                  <a:pt x="177800" y="50800"/>
                </a:lnTo>
                <a:lnTo>
                  <a:pt x="177800" y="50800"/>
                </a:lnTo>
                <a:lnTo>
                  <a:pt x="177800" y="42333"/>
                </a:lnTo>
                <a:lnTo>
                  <a:pt x="177800" y="42333"/>
                </a:lnTo>
                <a:lnTo>
                  <a:pt x="177800" y="42333"/>
                </a:lnTo>
                <a:lnTo>
                  <a:pt x="177800" y="50800"/>
                </a:lnTo>
                <a:lnTo>
                  <a:pt x="177800" y="50800"/>
                </a:lnTo>
                <a:lnTo>
                  <a:pt x="177800" y="50800"/>
                </a:lnTo>
                <a:lnTo>
                  <a:pt x="177800" y="50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3" name="Freeform 2112"/>
          <p:cNvSpPr/>
          <p:nvPr/>
        </p:nvSpPr>
        <p:spPr>
          <a:xfrm>
            <a:off x="5731933" y="1583267"/>
            <a:ext cx="160868" cy="601134"/>
          </a:xfrm>
          <a:custGeom>
            <a:avLst/>
            <a:gdLst/>
            <a:ahLst/>
            <a:cxnLst/>
            <a:rect l="0" t="0" r="0" b="0"/>
            <a:pathLst>
              <a:path w="160868" h="601134">
                <a:moveTo>
                  <a:pt x="118534" y="584200"/>
                </a:moveTo>
                <a:lnTo>
                  <a:pt x="127000" y="584200"/>
                </a:lnTo>
                <a:lnTo>
                  <a:pt x="127000" y="584200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18534" y="592666"/>
                </a:lnTo>
                <a:lnTo>
                  <a:pt x="118534" y="592666"/>
                </a:lnTo>
                <a:lnTo>
                  <a:pt x="118534" y="601133"/>
                </a:lnTo>
                <a:lnTo>
                  <a:pt x="118534" y="601133"/>
                </a:lnTo>
                <a:lnTo>
                  <a:pt x="118534" y="601133"/>
                </a:lnTo>
                <a:lnTo>
                  <a:pt x="110067" y="601133"/>
                </a:lnTo>
                <a:lnTo>
                  <a:pt x="110067" y="601133"/>
                </a:lnTo>
                <a:lnTo>
                  <a:pt x="110067" y="601133"/>
                </a:lnTo>
                <a:lnTo>
                  <a:pt x="110067" y="601133"/>
                </a:lnTo>
                <a:lnTo>
                  <a:pt x="101600" y="601133"/>
                </a:lnTo>
                <a:lnTo>
                  <a:pt x="101600" y="601133"/>
                </a:lnTo>
                <a:lnTo>
                  <a:pt x="101600" y="601133"/>
                </a:lnTo>
                <a:lnTo>
                  <a:pt x="93134" y="601133"/>
                </a:lnTo>
                <a:lnTo>
                  <a:pt x="93134" y="601133"/>
                </a:lnTo>
                <a:lnTo>
                  <a:pt x="93134" y="601133"/>
                </a:lnTo>
                <a:lnTo>
                  <a:pt x="93134" y="601133"/>
                </a:lnTo>
                <a:lnTo>
                  <a:pt x="84667" y="601133"/>
                </a:lnTo>
                <a:lnTo>
                  <a:pt x="84667" y="601133"/>
                </a:lnTo>
                <a:lnTo>
                  <a:pt x="84667" y="601133"/>
                </a:lnTo>
                <a:lnTo>
                  <a:pt x="84667" y="592666"/>
                </a:lnTo>
                <a:lnTo>
                  <a:pt x="76200" y="592666"/>
                </a:lnTo>
                <a:lnTo>
                  <a:pt x="76200" y="592666"/>
                </a:lnTo>
                <a:lnTo>
                  <a:pt x="76200" y="584200"/>
                </a:lnTo>
                <a:lnTo>
                  <a:pt x="76200" y="584200"/>
                </a:lnTo>
                <a:lnTo>
                  <a:pt x="76200" y="584200"/>
                </a:lnTo>
                <a:lnTo>
                  <a:pt x="67734" y="584200"/>
                </a:lnTo>
                <a:lnTo>
                  <a:pt x="67734" y="575733"/>
                </a:lnTo>
                <a:lnTo>
                  <a:pt x="67734" y="575733"/>
                </a:lnTo>
                <a:lnTo>
                  <a:pt x="67734" y="567266"/>
                </a:lnTo>
                <a:lnTo>
                  <a:pt x="59267" y="567266"/>
                </a:lnTo>
                <a:lnTo>
                  <a:pt x="59267" y="567266"/>
                </a:lnTo>
                <a:lnTo>
                  <a:pt x="59267" y="558800"/>
                </a:lnTo>
                <a:lnTo>
                  <a:pt x="50800" y="558800"/>
                </a:lnTo>
                <a:lnTo>
                  <a:pt x="50800" y="558800"/>
                </a:lnTo>
                <a:lnTo>
                  <a:pt x="50800" y="550333"/>
                </a:lnTo>
                <a:lnTo>
                  <a:pt x="50800" y="550333"/>
                </a:lnTo>
                <a:lnTo>
                  <a:pt x="42334" y="550333"/>
                </a:lnTo>
                <a:lnTo>
                  <a:pt x="42334" y="541866"/>
                </a:lnTo>
                <a:lnTo>
                  <a:pt x="42334" y="533400"/>
                </a:lnTo>
                <a:lnTo>
                  <a:pt x="42334" y="533400"/>
                </a:lnTo>
                <a:lnTo>
                  <a:pt x="33867" y="524933"/>
                </a:lnTo>
                <a:lnTo>
                  <a:pt x="33867" y="524933"/>
                </a:lnTo>
                <a:lnTo>
                  <a:pt x="33867" y="516466"/>
                </a:lnTo>
                <a:lnTo>
                  <a:pt x="25400" y="516466"/>
                </a:lnTo>
                <a:lnTo>
                  <a:pt x="25400" y="508000"/>
                </a:lnTo>
                <a:lnTo>
                  <a:pt x="25400" y="508000"/>
                </a:lnTo>
                <a:lnTo>
                  <a:pt x="25400" y="499533"/>
                </a:lnTo>
                <a:lnTo>
                  <a:pt x="25400" y="491066"/>
                </a:lnTo>
                <a:lnTo>
                  <a:pt x="16934" y="491066"/>
                </a:lnTo>
                <a:lnTo>
                  <a:pt x="16934" y="482600"/>
                </a:lnTo>
                <a:lnTo>
                  <a:pt x="16934" y="474133"/>
                </a:lnTo>
                <a:lnTo>
                  <a:pt x="16934" y="474133"/>
                </a:lnTo>
                <a:lnTo>
                  <a:pt x="16934" y="465666"/>
                </a:lnTo>
                <a:lnTo>
                  <a:pt x="16934" y="457200"/>
                </a:lnTo>
                <a:lnTo>
                  <a:pt x="8467" y="448733"/>
                </a:lnTo>
                <a:lnTo>
                  <a:pt x="8467" y="440266"/>
                </a:lnTo>
                <a:lnTo>
                  <a:pt x="8467" y="440266"/>
                </a:lnTo>
                <a:lnTo>
                  <a:pt x="8467" y="431800"/>
                </a:lnTo>
                <a:lnTo>
                  <a:pt x="8467" y="423333"/>
                </a:lnTo>
                <a:lnTo>
                  <a:pt x="8467" y="423333"/>
                </a:lnTo>
                <a:lnTo>
                  <a:pt x="8467" y="414866"/>
                </a:lnTo>
                <a:lnTo>
                  <a:pt x="8467" y="406400"/>
                </a:lnTo>
                <a:lnTo>
                  <a:pt x="8467" y="397933"/>
                </a:lnTo>
                <a:lnTo>
                  <a:pt x="8467" y="389466"/>
                </a:lnTo>
                <a:lnTo>
                  <a:pt x="8467" y="381000"/>
                </a:lnTo>
                <a:lnTo>
                  <a:pt x="0" y="381000"/>
                </a:lnTo>
                <a:lnTo>
                  <a:pt x="0" y="364066"/>
                </a:lnTo>
                <a:lnTo>
                  <a:pt x="0" y="364066"/>
                </a:lnTo>
                <a:lnTo>
                  <a:pt x="0" y="355600"/>
                </a:lnTo>
                <a:lnTo>
                  <a:pt x="0" y="347133"/>
                </a:lnTo>
                <a:lnTo>
                  <a:pt x="0" y="338666"/>
                </a:lnTo>
                <a:lnTo>
                  <a:pt x="0" y="338666"/>
                </a:lnTo>
                <a:lnTo>
                  <a:pt x="0" y="330200"/>
                </a:lnTo>
                <a:lnTo>
                  <a:pt x="0" y="321733"/>
                </a:lnTo>
                <a:lnTo>
                  <a:pt x="0" y="313266"/>
                </a:lnTo>
                <a:lnTo>
                  <a:pt x="0" y="304800"/>
                </a:lnTo>
                <a:lnTo>
                  <a:pt x="8467" y="296333"/>
                </a:lnTo>
                <a:lnTo>
                  <a:pt x="8467" y="287866"/>
                </a:lnTo>
                <a:lnTo>
                  <a:pt x="8467" y="287866"/>
                </a:lnTo>
                <a:lnTo>
                  <a:pt x="8467" y="279400"/>
                </a:lnTo>
                <a:lnTo>
                  <a:pt x="8467" y="270933"/>
                </a:lnTo>
                <a:lnTo>
                  <a:pt x="8467" y="262466"/>
                </a:lnTo>
                <a:lnTo>
                  <a:pt x="8467" y="262466"/>
                </a:lnTo>
                <a:lnTo>
                  <a:pt x="8467" y="245533"/>
                </a:lnTo>
                <a:lnTo>
                  <a:pt x="8467" y="245533"/>
                </a:lnTo>
                <a:lnTo>
                  <a:pt x="8467" y="237066"/>
                </a:lnTo>
                <a:lnTo>
                  <a:pt x="8467" y="228600"/>
                </a:lnTo>
                <a:lnTo>
                  <a:pt x="8467" y="220133"/>
                </a:lnTo>
                <a:lnTo>
                  <a:pt x="8467" y="220133"/>
                </a:lnTo>
                <a:lnTo>
                  <a:pt x="8467" y="211666"/>
                </a:lnTo>
                <a:lnTo>
                  <a:pt x="16934" y="203200"/>
                </a:lnTo>
                <a:lnTo>
                  <a:pt x="16934" y="194733"/>
                </a:lnTo>
                <a:lnTo>
                  <a:pt x="16934" y="194733"/>
                </a:lnTo>
                <a:lnTo>
                  <a:pt x="16934" y="186266"/>
                </a:lnTo>
                <a:lnTo>
                  <a:pt x="16934" y="177800"/>
                </a:lnTo>
                <a:lnTo>
                  <a:pt x="16934" y="177800"/>
                </a:lnTo>
                <a:lnTo>
                  <a:pt x="16934" y="169333"/>
                </a:lnTo>
                <a:lnTo>
                  <a:pt x="25400" y="160866"/>
                </a:lnTo>
                <a:lnTo>
                  <a:pt x="25400" y="152400"/>
                </a:lnTo>
                <a:lnTo>
                  <a:pt x="25400" y="152400"/>
                </a:lnTo>
                <a:lnTo>
                  <a:pt x="25400" y="143933"/>
                </a:lnTo>
                <a:lnTo>
                  <a:pt x="33867" y="135466"/>
                </a:lnTo>
                <a:lnTo>
                  <a:pt x="33867" y="127000"/>
                </a:lnTo>
                <a:lnTo>
                  <a:pt x="42334" y="118533"/>
                </a:lnTo>
                <a:lnTo>
                  <a:pt x="42334" y="118533"/>
                </a:lnTo>
                <a:lnTo>
                  <a:pt x="42334" y="110066"/>
                </a:lnTo>
                <a:lnTo>
                  <a:pt x="42334" y="101600"/>
                </a:lnTo>
                <a:lnTo>
                  <a:pt x="50800" y="101600"/>
                </a:lnTo>
                <a:lnTo>
                  <a:pt x="50800" y="93133"/>
                </a:lnTo>
                <a:lnTo>
                  <a:pt x="50800" y="93133"/>
                </a:lnTo>
                <a:lnTo>
                  <a:pt x="59267" y="84666"/>
                </a:lnTo>
                <a:lnTo>
                  <a:pt x="59267" y="76200"/>
                </a:lnTo>
                <a:lnTo>
                  <a:pt x="67734" y="76200"/>
                </a:lnTo>
                <a:lnTo>
                  <a:pt x="67734" y="67733"/>
                </a:lnTo>
                <a:lnTo>
                  <a:pt x="76200" y="59266"/>
                </a:lnTo>
                <a:lnTo>
                  <a:pt x="76200" y="59266"/>
                </a:lnTo>
                <a:lnTo>
                  <a:pt x="84667" y="50800"/>
                </a:lnTo>
                <a:lnTo>
                  <a:pt x="93134" y="42333"/>
                </a:lnTo>
                <a:lnTo>
                  <a:pt x="93134" y="42333"/>
                </a:lnTo>
                <a:lnTo>
                  <a:pt x="101600" y="33866"/>
                </a:lnTo>
                <a:lnTo>
                  <a:pt x="110067" y="33866"/>
                </a:lnTo>
                <a:lnTo>
                  <a:pt x="110067" y="25400"/>
                </a:lnTo>
                <a:lnTo>
                  <a:pt x="118534" y="25400"/>
                </a:lnTo>
                <a:lnTo>
                  <a:pt x="127000" y="16933"/>
                </a:lnTo>
                <a:lnTo>
                  <a:pt x="127000" y="16933"/>
                </a:lnTo>
                <a:lnTo>
                  <a:pt x="135467" y="8466"/>
                </a:lnTo>
                <a:lnTo>
                  <a:pt x="143934" y="8466"/>
                </a:lnTo>
                <a:lnTo>
                  <a:pt x="143934" y="0"/>
                </a:lnTo>
                <a:lnTo>
                  <a:pt x="152400" y="0"/>
                </a:lnTo>
                <a:lnTo>
                  <a:pt x="152400" y="0"/>
                </a:lnTo>
                <a:lnTo>
                  <a:pt x="152400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5240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4" name="Freeform 2113"/>
          <p:cNvSpPr/>
          <p:nvPr/>
        </p:nvSpPr>
        <p:spPr>
          <a:xfrm>
            <a:off x="5494867" y="1752600"/>
            <a:ext cx="118534" cy="228601"/>
          </a:xfrm>
          <a:custGeom>
            <a:avLst/>
            <a:gdLst/>
            <a:ahLst/>
            <a:cxnLst/>
            <a:rect l="0" t="0" r="0" b="0"/>
            <a:pathLst>
              <a:path w="118534" h="2286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25400"/>
                </a:lnTo>
                <a:lnTo>
                  <a:pt x="8466" y="42333"/>
                </a:lnTo>
                <a:lnTo>
                  <a:pt x="8466" y="50800"/>
                </a:lnTo>
                <a:lnTo>
                  <a:pt x="8466" y="67733"/>
                </a:lnTo>
                <a:lnTo>
                  <a:pt x="8466" y="76200"/>
                </a:lnTo>
                <a:lnTo>
                  <a:pt x="8466" y="93133"/>
                </a:lnTo>
                <a:lnTo>
                  <a:pt x="8466" y="101600"/>
                </a:lnTo>
                <a:lnTo>
                  <a:pt x="8466" y="118533"/>
                </a:lnTo>
                <a:lnTo>
                  <a:pt x="8466" y="127000"/>
                </a:lnTo>
                <a:lnTo>
                  <a:pt x="8466" y="143933"/>
                </a:lnTo>
                <a:lnTo>
                  <a:pt x="8466" y="152400"/>
                </a:lnTo>
                <a:lnTo>
                  <a:pt x="16933" y="169333"/>
                </a:lnTo>
                <a:lnTo>
                  <a:pt x="16933" y="169333"/>
                </a:lnTo>
                <a:lnTo>
                  <a:pt x="16933" y="177800"/>
                </a:lnTo>
                <a:lnTo>
                  <a:pt x="25400" y="194733"/>
                </a:lnTo>
                <a:lnTo>
                  <a:pt x="25400" y="194733"/>
                </a:lnTo>
                <a:lnTo>
                  <a:pt x="25400" y="203200"/>
                </a:lnTo>
                <a:lnTo>
                  <a:pt x="25400" y="203200"/>
                </a:lnTo>
                <a:lnTo>
                  <a:pt x="33866" y="211667"/>
                </a:lnTo>
                <a:lnTo>
                  <a:pt x="33866" y="211667"/>
                </a:lnTo>
                <a:lnTo>
                  <a:pt x="33866" y="211667"/>
                </a:lnTo>
                <a:lnTo>
                  <a:pt x="33866" y="211667"/>
                </a:lnTo>
                <a:lnTo>
                  <a:pt x="33866" y="211667"/>
                </a:lnTo>
                <a:lnTo>
                  <a:pt x="33866" y="211667"/>
                </a:lnTo>
                <a:lnTo>
                  <a:pt x="33866" y="211667"/>
                </a:lnTo>
                <a:lnTo>
                  <a:pt x="33866" y="211667"/>
                </a:lnTo>
                <a:lnTo>
                  <a:pt x="33866" y="211667"/>
                </a:lnTo>
                <a:lnTo>
                  <a:pt x="33866" y="211667"/>
                </a:lnTo>
                <a:lnTo>
                  <a:pt x="33866" y="203200"/>
                </a:lnTo>
                <a:lnTo>
                  <a:pt x="33866" y="194733"/>
                </a:lnTo>
                <a:lnTo>
                  <a:pt x="33866" y="194733"/>
                </a:lnTo>
                <a:lnTo>
                  <a:pt x="33866" y="186267"/>
                </a:lnTo>
                <a:lnTo>
                  <a:pt x="33866" y="177800"/>
                </a:lnTo>
                <a:lnTo>
                  <a:pt x="33866" y="169333"/>
                </a:lnTo>
                <a:lnTo>
                  <a:pt x="42333" y="160867"/>
                </a:lnTo>
                <a:lnTo>
                  <a:pt x="42333" y="152400"/>
                </a:lnTo>
                <a:lnTo>
                  <a:pt x="42333" y="152400"/>
                </a:lnTo>
                <a:lnTo>
                  <a:pt x="42333" y="135467"/>
                </a:lnTo>
                <a:lnTo>
                  <a:pt x="42333" y="135467"/>
                </a:lnTo>
                <a:lnTo>
                  <a:pt x="42333" y="127000"/>
                </a:lnTo>
                <a:lnTo>
                  <a:pt x="50800" y="118533"/>
                </a:lnTo>
                <a:lnTo>
                  <a:pt x="50800" y="110067"/>
                </a:lnTo>
                <a:lnTo>
                  <a:pt x="59266" y="110067"/>
                </a:lnTo>
                <a:lnTo>
                  <a:pt x="59266" y="101600"/>
                </a:lnTo>
                <a:lnTo>
                  <a:pt x="59266" y="93133"/>
                </a:lnTo>
                <a:lnTo>
                  <a:pt x="67733" y="93133"/>
                </a:lnTo>
                <a:lnTo>
                  <a:pt x="67733" y="93133"/>
                </a:lnTo>
                <a:lnTo>
                  <a:pt x="76200" y="93133"/>
                </a:lnTo>
                <a:lnTo>
                  <a:pt x="76200" y="93133"/>
                </a:lnTo>
                <a:lnTo>
                  <a:pt x="84666" y="93133"/>
                </a:lnTo>
                <a:lnTo>
                  <a:pt x="84666" y="93133"/>
                </a:lnTo>
                <a:lnTo>
                  <a:pt x="93133" y="93133"/>
                </a:lnTo>
                <a:lnTo>
                  <a:pt x="93133" y="93133"/>
                </a:lnTo>
                <a:lnTo>
                  <a:pt x="101600" y="93133"/>
                </a:lnTo>
                <a:lnTo>
                  <a:pt x="101600" y="101600"/>
                </a:lnTo>
                <a:lnTo>
                  <a:pt x="110066" y="101600"/>
                </a:lnTo>
                <a:lnTo>
                  <a:pt x="110066" y="110067"/>
                </a:lnTo>
                <a:lnTo>
                  <a:pt x="118533" y="118533"/>
                </a:lnTo>
                <a:lnTo>
                  <a:pt x="118533" y="127000"/>
                </a:lnTo>
                <a:lnTo>
                  <a:pt x="118533" y="135467"/>
                </a:lnTo>
                <a:lnTo>
                  <a:pt x="118533" y="143933"/>
                </a:lnTo>
                <a:lnTo>
                  <a:pt x="118533" y="152400"/>
                </a:lnTo>
                <a:lnTo>
                  <a:pt x="118533" y="160867"/>
                </a:lnTo>
                <a:lnTo>
                  <a:pt x="118533" y="169333"/>
                </a:lnTo>
                <a:lnTo>
                  <a:pt x="118533" y="177800"/>
                </a:lnTo>
                <a:lnTo>
                  <a:pt x="110066" y="186267"/>
                </a:lnTo>
                <a:lnTo>
                  <a:pt x="110066" y="194733"/>
                </a:lnTo>
                <a:lnTo>
                  <a:pt x="101600" y="203200"/>
                </a:lnTo>
                <a:lnTo>
                  <a:pt x="101600" y="211667"/>
                </a:lnTo>
                <a:lnTo>
                  <a:pt x="93133" y="211667"/>
                </a:lnTo>
                <a:lnTo>
                  <a:pt x="84666" y="220133"/>
                </a:lnTo>
                <a:lnTo>
                  <a:pt x="84666" y="220133"/>
                </a:lnTo>
                <a:lnTo>
                  <a:pt x="76200" y="228600"/>
                </a:lnTo>
                <a:lnTo>
                  <a:pt x="67733" y="228600"/>
                </a:lnTo>
                <a:lnTo>
                  <a:pt x="59266" y="228600"/>
                </a:lnTo>
                <a:lnTo>
                  <a:pt x="50800" y="228600"/>
                </a:lnTo>
                <a:lnTo>
                  <a:pt x="42333" y="228600"/>
                </a:lnTo>
                <a:lnTo>
                  <a:pt x="42333" y="228600"/>
                </a:lnTo>
                <a:lnTo>
                  <a:pt x="33866" y="228600"/>
                </a:lnTo>
                <a:lnTo>
                  <a:pt x="25400" y="220133"/>
                </a:lnTo>
                <a:lnTo>
                  <a:pt x="25400" y="220133"/>
                </a:lnTo>
                <a:lnTo>
                  <a:pt x="25400" y="211667"/>
                </a:lnTo>
                <a:lnTo>
                  <a:pt x="16933" y="211667"/>
                </a:lnTo>
                <a:lnTo>
                  <a:pt x="16933" y="203200"/>
                </a:lnTo>
                <a:lnTo>
                  <a:pt x="16933" y="203200"/>
                </a:lnTo>
                <a:lnTo>
                  <a:pt x="25400" y="194733"/>
                </a:lnTo>
                <a:lnTo>
                  <a:pt x="25400" y="1947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5" name="Freeform 2114"/>
          <p:cNvSpPr/>
          <p:nvPr/>
        </p:nvSpPr>
        <p:spPr>
          <a:xfrm>
            <a:off x="5850467" y="2065867"/>
            <a:ext cx="804334" cy="160867"/>
          </a:xfrm>
          <a:custGeom>
            <a:avLst/>
            <a:gdLst/>
            <a:ahLst/>
            <a:cxnLst/>
            <a:rect l="0" t="0" r="0" b="0"/>
            <a:pathLst>
              <a:path w="804334" h="160867">
                <a:moveTo>
                  <a:pt x="8466" y="152400"/>
                </a:move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8466" y="152400"/>
                </a:lnTo>
                <a:lnTo>
                  <a:pt x="8466" y="152400"/>
                </a:lnTo>
                <a:lnTo>
                  <a:pt x="8466" y="143933"/>
                </a:lnTo>
                <a:lnTo>
                  <a:pt x="8466" y="143933"/>
                </a:lnTo>
                <a:lnTo>
                  <a:pt x="8466" y="143933"/>
                </a:lnTo>
                <a:lnTo>
                  <a:pt x="8466" y="143933"/>
                </a:lnTo>
                <a:lnTo>
                  <a:pt x="16933" y="143933"/>
                </a:lnTo>
                <a:lnTo>
                  <a:pt x="16933" y="135466"/>
                </a:lnTo>
                <a:lnTo>
                  <a:pt x="16933" y="135466"/>
                </a:lnTo>
                <a:lnTo>
                  <a:pt x="16933" y="135466"/>
                </a:lnTo>
                <a:lnTo>
                  <a:pt x="25400" y="127000"/>
                </a:lnTo>
                <a:lnTo>
                  <a:pt x="25400" y="127000"/>
                </a:lnTo>
                <a:lnTo>
                  <a:pt x="33866" y="127000"/>
                </a:lnTo>
                <a:lnTo>
                  <a:pt x="33866" y="118533"/>
                </a:lnTo>
                <a:lnTo>
                  <a:pt x="42333" y="118533"/>
                </a:lnTo>
                <a:lnTo>
                  <a:pt x="42333" y="118533"/>
                </a:lnTo>
                <a:lnTo>
                  <a:pt x="42333" y="110066"/>
                </a:lnTo>
                <a:lnTo>
                  <a:pt x="50800" y="110066"/>
                </a:lnTo>
                <a:lnTo>
                  <a:pt x="50800" y="101600"/>
                </a:lnTo>
                <a:lnTo>
                  <a:pt x="59266" y="101600"/>
                </a:lnTo>
                <a:lnTo>
                  <a:pt x="59266" y="101600"/>
                </a:lnTo>
                <a:lnTo>
                  <a:pt x="67733" y="93133"/>
                </a:lnTo>
                <a:lnTo>
                  <a:pt x="67733" y="93133"/>
                </a:lnTo>
                <a:lnTo>
                  <a:pt x="76200" y="84666"/>
                </a:lnTo>
                <a:lnTo>
                  <a:pt x="84666" y="84666"/>
                </a:lnTo>
                <a:lnTo>
                  <a:pt x="93133" y="84666"/>
                </a:lnTo>
                <a:lnTo>
                  <a:pt x="93133" y="76200"/>
                </a:lnTo>
                <a:lnTo>
                  <a:pt x="101600" y="67733"/>
                </a:lnTo>
                <a:lnTo>
                  <a:pt x="110066" y="67733"/>
                </a:lnTo>
                <a:lnTo>
                  <a:pt x="110066" y="67733"/>
                </a:lnTo>
                <a:lnTo>
                  <a:pt x="118533" y="59266"/>
                </a:lnTo>
                <a:lnTo>
                  <a:pt x="127000" y="59266"/>
                </a:lnTo>
                <a:lnTo>
                  <a:pt x="135466" y="50800"/>
                </a:lnTo>
                <a:lnTo>
                  <a:pt x="143933" y="50800"/>
                </a:lnTo>
                <a:lnTo>
                  <a:pt x="152400" y="50800"/>
                </a:lnTo>
                <a:lnTo>
                  <a:pt x="160866" y="42333"/>
                </a:lnTo>
                <a:lnTo>
                  <a:pt x="169333" y="42333"/>
                </a:lnTo>
                <a:lnTo>
                  <a:pt x="177800" y="33866"/>
                </a:lnTo>
                <a:lnTo>
                  <a:pt x="186266" y="33866"/>
                </a:lnTo>
                <a:lnTo>
                  <a:pt x="194733" y="33866"/>
                </a:lnTo>
                <a:lnTo>
                  <a:pt x="203200" y="25400"/>
                </a:lnTo>
                <a:lnTo>
                  <a:pt x="211666" y="25400"/>
                </a:lnTo>
                <a:lnTo>
                  <a:pt x="220133" y="25400"/>
                </a:lnTo>
                <a:lnTo>
                  <a:pt x="228600" y="25400"/>
                </a:lnTo>
                <a:lnTo>
                  <a:pt x="237066" y="16933"/>
                </a:lnTo>
                <a:lnTo>
                  <a:pt x="245533" y="16933"/>
                </a:lnTo>
                <a:lnTo>
                  <a:pt x="254000" y="16933"/>
                </a:lnTo>
                <a:lnTo>
                  <a:pt x="262466" y="16933"/>
                </a:lnTo>
                <a:lnTo>
                  <a:pt x="270933" y="8466"/>
                </a:lnTo>
                <a:lnTo>
                  <a:pt x="279400" y="8466"/>
                </a:lnTo>
                <a:lnTo>
                  <a:pt x="287866" y="8466"/>
                </a:lnTo>
                <a:lnTo>
                  <a:pt x="296333" y="8466"/>
                </a:lnTo>
                <a:lnTo>
                  <a:pt x="313266" y="0"/>
                </a:lnTo>
                <a:lnTo>
                  <a:pt x="321733" y="0"/>
                </a:lnTo>
                <a:lnTo>
                  <a:pt x="330200" y="0"/>
                </a:lnTo>
                <a:lnTo>
                  <a:pt x="338666" y="0"/>
                </a:lnTo>
                <a:lnTo>
                  <a:pt x="355600" y="0"/>
                </a:lnTo>
                <a:lnTo>
                  <a:pt x="364066" y="0"/>
                </a:lnTo>
                <a:lnTo>
                  <a:pt x="372533" y="0"/>
                </a:lnTo>
                <a:lnTo>
                  <a:pt x="381000" y="0"/>
                </a:lnTo>
                <a:lnTo>
                  <a:pt x="397933" y="0"/>
                </a:lnTo>
                <a:lnTo>
                  <a:pt x="406400" y="0"/>
                </a:lnTo>
                <a:lnTo>
                  <a:pt x="423333" y="0"/>
                </a:lnTo>
                <a:lnTo>
                  <a:pt x="431800" y="0"/>
                </a:lnTo>
                <a:lnTo>
                  <a:pt x="440266" y="0"/>
                </a:lnTo>
                <a:lnTo>
                  <a:pt x="457200" y="0"/>
                </a:lnTo>
                <a:lnTo>
                  <a:pt x="465666" y="0"/>
                </a:lnTo>
                <a:lnTo>
                  <a:pt x="482600" y="0"/>
                </a:lnTo>
                <a:lnTo>
                  <a:pt x="491066" y="0"/>
                </a:lnTo>
                <a:lnTo>
                  <a:pt x="499533" y="8466"/>
                </a:lnTo>
                <a:lnTo>
                  <a:pt x="516466" y="8466"/>
                </a:lnTo>
                <a:lnTo>
                  <a:pt x="524933" y="8466"/>
                </a:lnTo>
                <a:lnTo>
                  <a:pt x="541866" y="8466"/>
                </a:lnTo>
                <a:lnTo>
                  <a:pt x="550333" y="8466"/>
                </a:lnTo>
                <a:lnTo>
                  <a:pt x="567266" y="8466"/>
                </a:lnTo>
                <a:lnTo>
                  <a:pt x="575733" y="16933"/>
                </a:lnTo>
                <a:lnTo>
                  <a:pt x="584200" y="16933"/>
                </a:lnTo>
                <a:lnTo>
                  <a:pt x="592666" y="16933"/>
                </a:lnTo>
                <a:lnTo>
                  <a:pt x="609600" y="16933"/>
                </a:lnTo>
                <a:lnTo>
                  <a:pt x="618066" y="16933"/>
                </a:lnTo>
                <a:lnTo>
                  <a:pt x="626533" y="25400"/>
                </a:lnTo>
                <a:lnTo>
                  <a:pt x="635000" y="25400"/>
                </a:lnTo>
                <a:lnTo>
                  <a:pt x="643466" y="25400"/>
                </a:lnTo>
                <a:lnTo>
                  <a:pt x="651933" y="25400"/>
                </a:lnTo>
                <a:lnTo>
                  <a:pt x="660399" y="25400"/>
                </a:lnTo>
                <a:lnTo>
                  <a:pt x="668867" y="33866"/>
                </a:lnTo>
                <a:lnTo>
                  <a:pt x="677333" y="33866"/>
                </a:lnTo>
                <a:lnTo>
                  <a:pt x="685800" y="33866"/>
                </a:lnTo>
                <a:lnTo>
                  <a:pt x="694266" y="33866"/>
                </a:lnTo>
                <a:lnTo>
                  <a:pt x="702733" y="42333"/>
                </a:lnTo>
                <a:lnTo>
                  <a:pt x="711200" y="42333"/>
                </a:lnTo>
                <a:lnTo>
                  <a:pt x="711200" y="42333"/>
                </a:lnTo>
                <a:lnTo>
                  <a:pt x="719666" y="50800"/>
                </a:lnTo>
                <a:lnTo>
                  <a:pt x="719666" y="50800"/>
                </a:lnTo>
                <a:lnTo>
                  <a:pt x="728133" y="50800"/>
                </a:lnTo>
                <a:lnTo>
                  <a:pt x="736599" y="59266"/>
                </a:lnTo>
                <a:lnTo>
                  <a:pt x="745067" y="59266"/>
                </a:lnTo>
                <a:lnTo>
                  <a:pt x="745067" y="59266"/>
                </a:lnTo>
                <a:lnTo>
                  <a:pt x="753533" y="67733"/>
                </a:lnTo>
                <a:lnTo>
                  <a:pt x="753533" y="67733"/>
                </a:lnTo>
                <a:lnTo>
                  <a:pt x="762000" y="67733"/>
                </a:lnTo>
                <a:lnTo>
                  <a:pt x="762000" y="67733"/>
                </a:lnTo>
                <a:lnTo>
                  <a:pt x="770466" y="76200"/>
                </a:lnTo>
                <a:lnTo>
                  <a:pt x="770466" y="76200"/>
                </a:lnTo>
                <a:lnTo>
                  <a:pt x="778933" y="76200"/>
                </a:lnTo>
                <a:lnTo>
                  <a:pt x="778933" y="84666"/>
                </a:lnTo>
                <a:lnTo>
                  <a:pt x="787400" y="84666"/>
                </a:lnTo>
                <a:lnTo>
                  <a:pt x="787400" y="84666"/>
                </a:lnTo>
                <a:lnTo>
                  <a:pt x="795866" y="93133"/>
                </a:lnTo>
                <a:lnTo>
                  <a:pt x="795866" y="93133"/>
                </a:lnTo>
                <a:lnTo>
                  <a:pt x="795866" y="93133"/>
                </a:lnTo>
                <a:lnTo>
                  <a:pt x="795866" y="93133"/>
                </a:lnTo>
                <a:lnTo>
                  <a:pt x="804333" y="101600"/>
                </a:lnTo>
                <a:lnTo>
                  <a:pt x="804333" y="101600"/>
                </a:lnTo>
                <a:lnTo>
                  <a:pt x="804333" y="101600"/>
                </a:lnTo>
                <a:lnTo>
                  <a:pt x="804333" y="101600"/>
                </a:lnTo>
                <a:lnTo>
                  <a:pt x="804333" y="101600"/>
                </a:lnTo>
                <a:lnTo>
                  <a:pt x="804333" y="101600"/>
                </a:lnTo>
                <a:lnTo>
                  <a:pt x="804333" y="101600"/>
                </a:lnTo>
                <a:lnTo>
                  <a:pt x="804333" y="101600"/>
                </a:lnTo>
                <a:lnTo>
                  <a:pt x="804333" y="101600"/>
                </a:lnTo>
                <a:lnTo>
                  <a:pt x="804333" y="101600"/>
                </a:lnTo>
                <a:lnTo>
                  <a:pt x="804333" y="101600"/>
                </a:lnTo>
                <a:lnTo>
                  <a:pt x="804333" y="101600"/>
                </a:lnTo>
                <a:lnTo>
                  <a:pt x="804333" y="101600"/>
                </a:lnTo>
                <a:lnTo>
                  <a:pt x="804333" y="101600"/>
                </a:lnTo>
                <a:lnTo>
                  <a:pt x="804333" y="101600"/>
                </a:lnTo>
                <a:lnTo>
                  <a:pt x="804333" y="101600"/>
                </a:lnTo>
                <a:lnTo>
                  <a:pt x="804333" y="101600"/>
                </a:lnTo>
                <a:lnTo>
                  <a:pt x="795866" y="101600"/>
                </a:lnTo>
                <a:lnTo>
                  <a:pt x="795866" y="101600"/>
                </a:lnTo>
                <a:lnTo>
                  <a:pt x="795866" y="101600"/>
                </a:lnTo>
                <a:lnTo>
                  <a:pt x="795866" y="101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6" name="Freeform 2115"/>
          <p:cNvSpPr/>
          <p:nvPr/>
        </p:nvSpPr>
        <p:spPr>
          <a:xfrm>
            <a:off x="6112933" y="1871133"/>
            <a:ext cx="211668" cy="160868"/>
          </a:xfrm>
          <a:custGeom>
            <a:avLst/>
            <a:gdLst/>
            <a:ahLst/>
            <a:cxnLst/>
            <a:rect l="0" t="0" r="0" b="0"/>
            <a:pathLst>
              <a:path w="211668" h="160868">
                <a:moveTo>
                  <a:pt x="93134" y="8467"/>
                </a:moveTo>
                <a:lnTo>
                  <a:pt x="93134" y="16934"/>
                </a:lnTo>
                <a:lnTo>
                  <a:pt x="93134" y="16934"/>
                </a:lnTo>
                <a:lnTo>
                  <a:pt x="93134" y="16934"/>
                </a:lnTo>
                <a:lnTo>
                  <a:pt x="93134" y="16934"/>
                </a:lnTo>
                <a:lnTo>
                  <a:pt x="93134" y="25400"/>
                </a:lnTo>
                <a:lnTo>
                  <a:pt x="101600" y="25400"/>
                </a:lnTo>
                <a:lnTo>
                  <a:pt x="101600" y="25400"/>
                </a:lnTo>
                <a:lnTo>
                  <a:pt x="101600" y="25400"/>
                </a:lnTo>
                <a:lnTo>
                  <a:pt x="101600" y="33867"/>
                </a:lnTo>
                <a:lnTo>
                  <a:pt x="110067" y="33867"/>
                </a:lnTo>
                <a:lnTo>
                  <a:pt x="110067" y="33867"/>
                </a:lnTo>
                <a:lnTo>
                  <a:pt x="110067" y="33867"/>
                </a:lnTo>
                <a:lnTo>
                  <a:pt x="110067" y="33867"/>
                </a:lnTo>
                <a:lnTo>
                  <a:pt x="110067" y="33867"/>
                </a:lnTo>
                <a:lnTo>
                  <a:pt x="110067" y="33867"/>
                </a:lnTo>
                <a:lnTo>
                  <a:pt x="110067" y="33867"/>
                </a:lnTo>
                <a:lnTo>
                  <a:pt x="110067" y="33867"/>
                </a:lnTo>
                <a:lnTo>
                  <a:pt x="110067" y="33867"/>
                </a:lnTo>
                <a:lnTo>
                  <a:pt x="110067" y="33867"/>
                </a:lnTo>
                <a:lnTo>
                  <a:pt x="110067" y="33867"/>
                </a:lnTo>
                <a:lnTo>
                  <a:pt x="110067" y="25400"/>
                </a:lnTo>
                <a:lnTo>
                  <a:pt x="101600" y="25400"/>
                </a:lnTo>
                <a:lnTo>
                  <a:pt x="101600" y="16934"/>
                </a:lnTo>
                <a:lnTo>
                  <a:pt x="93134" y="16934"/>
                </a:lnTo>
                <a:lnTo>
                  <a:pt x="93134" y="8467"/>
                </a:lnTo>
                <a:lnTo>
                  <a:pt x="84667" y="8467"/>
                </a:lnTo>
                <a:lnTo>
                  <a:pt x="84667" y="0"/>
                </a:lnTo>
                <a:lnTo>
                  <a:pt x="76200" y="0"/>
                </a:lnTo>
                <a:lnTo>
                  <a:pt x="67734" y="0"/>
                </a:lnTo>
                <a:lnTo>
                  <a:pt x="67734" y="0"/>
                </a:lnTo>
                <a:lnTo>
                  <a:pt x="59267" y="0"/>
                </a:lnTo>
                <a:lnTo>
                  <a:pt x="50800" y="0"/>
                </a:lnTo>
                <a:lnTo>
                  <a:pt x="42334" y="8467"/>
                </a:lnTo>
                <a:lnTo>
                  <a:pt x="33867" y="16934"/>
                </a:lnTo>
                <a:lnTo>
                  <a:pt x="25400" y="25400"/>
                </a:lnTo>
                <a:lnTo>
                  <a:pt x="16934" y="25400"/>
                </a:lnTo>
                <a:lnTo>
                  <a:pt x="8467" y="33867"/>
                </a:lnTo>
                <a:lnTo>
                  <a:pt x="8467" y="42334"/>
                </a:lnTo>
                <a:lnTo>
                  <a:pt x="0" y="50800"/>
                </a:lnTo>
                <a:lnTo>
                  <a:pt x="0" y="59267"/>
                </a:lnTo>
                <a:lnTo>
                  <a:pt x="0" y="67734"/>
                </a:lnTo>
                <a:lnTo>
                  <a:pt x="0" y="76200"/>
                </a:lnTo>
                <a:lnTo>
                  <a:pt x="0" y="84667"/>
                </a:lnTo>
                <a:lnTo>
                  <a:pt x="0" y="93134"/>
                </a:lnTo>
                <a:lnTo>
                  <a:pt x="8467" y="101600"/>
                </a:lnTo>
                <a:lnTo>
                  <a:pt x="8467" y="110067"/>
                </a:lnTo>
                <a:lnTo>
                  <a:pt x="8467" y="118534"/>
                </a:lnTo>
                <a:lnTo>
                  <a:pt x="16934" y="127000"/>
                </a:lnTo>
                <a:lnTo>
                  <a:pt x="16934" y="135467"/>
                </a:lnTo>
                <a:lnTo>
                  <a:pt x="25400" y="143934"/>
                </a:lnTo>
                <a:lnTo>
                  <a:pt x="33867" y="143934"/>
                </a:lnTo>
                <a:lnTo>
                  <a:pt x="42334" y="152400"/>
                </a:lnTo>
                <a:lnTo>
                  <a:pt x="50800" y="152400"/>
                </a:lnTo>
                <a:lnTo>
                  <a:pt x="59267" y="152400"/>
                </a:lnTo>
                <a:lnTo>
                  <a:pt x="76200" y="160867"/>
                </a:lnTo>
                <a:lnTo>
                  <a:pt x="84667" y="160867"/>
                </a:lnTo>
                <a:lnTo>
                  <a:pt x="93134" y="160867"/>
                </a:lnTo>
                <a:lnTo>
                  <a:pt x="110067" y="160867"/>
                </a:lnTo>
                <a:lnTo>
                  <a:pt x="118534" y="152400"/>
                </a:lnTo>
                <a:lnTo>
                  <a:pt x="127000" y="152400"/>
                </a:lnTo>
                <a:lnTo>
                  <a:pt x="143934" y="152400"/>
                </a:lnTo>
                <a:lnTo>
                  <a:pt x="160867" y="152400"/>
                </a:lnTo>
                <a:lnTo>
                  <a:pt x="169334" y="143934"/>
                </a:lnTo>
                <a:lnTo>
                  <a:pt x="177800" y="143934"/>
                </a:lnTo>
                <a:lnTo>
                  <a:pt x="186267" y="135467"/>
                </a:lnTo>
                <a:lnTo>
                  <a:pt x="194734" y="135467"/>
                </a:lnTo>
                <a:lnTo>
                  <a:pt x="203200" y="127000"/>
                </a:lnTo>
                <a:lnTo>
                  <a:pt x="203200" y="127000"/>
                </a:lnTo>
                <a:lnTo>
                  <a:pt x="211667" y="118534"/>
                </a:lnTo>
                <a:lnTo>
                  <a:pt x="211667" y="118534"/>
                </a:lnTo>
                <a:lnTo>
                  <a:pt x="211667" y="118534"/>
                </a:lnTo>
                <a:lnTo>
                  <a:pt x="211667" y="118534"/>
                </a:lnTo>
                <a:lnTo>
                  <a:pt x="211667" y="118534"/>
                </a:lnTo>
                <a:lnTo>
                  <a:pt x="211667" y="1185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7" name="Freeform 2116"/>
          <p:cNvSpPr/>
          <p:nvPr/>
        </p:nvSpPr>
        <p:spPr>
          <a:xfrm>
            <a:off x="5892800" y="4267200"/>
            <a:ext cx="135468" cy="905934"/>
          </a:xfrm>
          <a:custGeom>
            <a:avLst/>
            <a:gdLst/>
            <a:ahLst/>
            <a:cxnLst/>
            <a:rect l="0" t="0" r="0" b="0"/>
            <a:pathLst>
              <a:path w="135468" h="905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25400"/>
                </a:lnTo>
                <a:lnTo>
                  <a:pt x="16933" y="33867"/>
                </a:lnTo>
                <a:lnTo>
                  <a:pt x="25400" y="33867"/>
                </a:lnTo>
                <a:lnTo>
                  <a:pt x="25400" y="42333"/>
                </a:lnTo>
                <a:lnTo>
                  <a:pt x="25400" y="42333"/>
                </a:lnTo>
                <a:lnTo>
                  <a:pt x="33867" y="50800"/>
                </a:lnTo>
                <a:lnTo>
                  <a:pt x="42333" y="59267"/>
                </a:lnTo>
                <a:lnTo>
                  <a:pt x="42333" y="67733"/>
                </a:lnTo>
                <a:lnTo>
                  <a:pt x="50800" y="67733"/>
                </a:lnTo>
                <a:lnTo>
                  <a:pt x="50800" y="76200"/>
                </a:lnTo>
                <a:lnTo>
                  <a:pt x="50800" y="84667"/>
                </a:lnTo>
                <a:lnTo>
                  <a:pt x="59267" y="93133"/>
                </a:lnTo>
                <a:lnTo>
                  <a:pt x="59267" y="101600"/>
                </a:lnTo>
                <a:lnTo>
                  <a:pt x="67733" y="110067"/>
                </a:lnTo>
                <a:lnTo>
                  <a:pt x="67733" y="118533"/>
                </a:lnTo>
                <a:lnTo>
                  <a:pt x="76200" y="127000"/>
                </a:lnTo>
                <a:lnTo>
                  <a:pt x="76200" y="135467"/>
                </a:lnTo>
                <a:lnTo>
                  <a:pt x="84667" y="152400"/>
                </a:lnTo>
                <a:lnTo>
                  <a:pt x="84667" y="160867"/>
                </a:lnTo>
                <a:lnTo>
                  <a:pt x="84667" y="169333"/>
                </a:lnTo>
                <a:lnTo>
                  <a:pt x="93133" y="177800"/>
                </a:lnTo>
                <a:lnTo>
                  <a:pt x="101600" y="186267"/>
                </a:lnTo>
                <a:lnTo>
                  <a:pt x="101600" y="194733"/>
                </a:lnTo>
                <a:lnTo>
                  <a:pt x="101600" y="211667"/>
                </a:lnTo>
                <a:lnTo>
                  <a:pt x="110067" y="220133"/>
                </a:lnTo>
                <a:lnTo>
                  <a:pt x="110067" y="228600"/>
                </a:lnTo>
                <a:lnTo>
                  <a:pt x="118533" y="245533"/>
                </a:lnTo>
                <a:lnTo>
                  <a:pt x="118533" y="254000"/>
                </a:lnTo>
                <a:lnTo>
                  <a:pt x="118533" y="262467"/>
                </a:lnTo>
                <a:lnTo>
                  <a:pt x="118533" y="279400"/>
                </a:lnTo>
                <a:lnTo>
                  <a:pt x="127000" y="287867"/>
                </a:lnTo>
                <a:lnTo>
                  <a:pt x="127000" y="296333"/>
                </a:lnTo>
                <a:lnTo>
                  <a:pt x="127000" y="313267"/>
                </a:lnTo>
                <a:lnTo>
                  <a:pt x="127000" y="321733"/>
                </a:lnTo>
                <a:lnTo>
                  <a:pt x="127000" y="330200"/>
                </a:lnTo>
                <a:lnTo>
                  <a:pt x="135467" y="347133"/>
                </a:lnTo>
                <a:lnTo>
                  <a:pt x="135467" y="355600"/>
                </a:lnTo>
                <a:lnTo>
                  <a:pt x="135467" y="372533"/>
                </a:lnTo>
                <a:lnTo>
                  <a:pt x="135467" y="389467"/>
                </a:lnTo>
                <a:lnTo>
                  <a:pt x="135467" y="397933"/>
                </a:lnTo>
                <a:lnTo>
                  <a:pt x="135467" y="406400"/>
                </a:lnTo>
                <a:lnTo>
                  <a:pt x="135467" y="423333"/>
                </a:lnTo>
                <a:lnTo>
                  <a:pt x="135467" y="431800"/>
                </a:lnTo>
                <a:lnTo>
                  <a:pt x="135467" y="448733"/>
                </a:lnTo>
                <a:lnTo>
                  <a:pt x="135467" y="465667"/>
                </a:lnTo>
                <a:lnTo>
                  <a:pt x="135467" y="474133"/>
                </a:lnTo>
                <a:lnTo>
                  <a:pt x="135467" y="482600"/>
                </a:lnTo>
                <a:lnTo>
                  <a:pt x="135467" y="499533"/>
                </a:lnTo>
                <a:lnTo>
                  <a:pt x="135467" y="508000"/>
                </a:lnTo>
                <a:lnTo>
                  <a:pt x="127000" y="524933"/>
                </a:lnTo>
                <a:lnTo>
                  <a:pt x="127000" y="533400"/>
                </a:lnTo>
                <a:lnTo>
                  <a:pt x="127000" y="550333"/>
                </a:lnTo>
                <a:lnTo>
                  <a:pt x="127000" y="558800"/>
                </a:lnTo>
                <a:lnTo>
                  <a:pt x="127000" y="575733"/>
                </a:lnTo>
                <a:lnTo>
                  <a:pt x="118533" y="584200"/>
                </a:lnTo>
                <a:lnTo>
                  <a:pt x="118533" y="601133"/>
                </a:lnTo>
                <a:lnTo>
                  <a:pt x="118533" y="609600"/>
                </a:lnTo>
                <a:lnTo>
                  <a:pt x="110067" y="626533"/>
                </a:lnTo>
                <a:lnTo>
                  <a:pt x="110067" y="635000"/>
                </a:lnTo>
                <a:lnTo>
                  <a:pt x="110067" y="651933"/>
                </a:lnTo>
                <a:lnTo>
                  <a:pt x="101600" y="660400"/>
                </a:lnTo>
                <a:lnTo>
                  <a:pt x="101600" y="677333"/>
                </a:lnTo>
                <a:lnTo>
                  <a:pt x="101600" y="685800"/>
                </a:lnTo>
                <a:lnTo>
                  <a:pt x="93133" y="702733"/>
                </a:lnTo>
                <a:lnTo>
                  <a:pt x="93133" y="711200"/>
                </a:lnTo>
                <a:lnTo>
                  <a:pt x="93133" y="728133"/>
                </a:lnTo>
                <a:lnTo>
                  <a:pt x="84667" y="736600"/>
                </a:lnTo>
                <a:lnTo>
                  <a:pt x="84667" y="745067"/>
                </a:lnTo>
                <a:lnTo>
                  <a:pt x="84667" y="762000"/>
                </a:lnTo>
                <a:lnTo>
                  <a:pt x="76200" y="770467"/>
                </a:lnTo>
                <a:lnTo>
                  <a:pt x="76200" y="778933"/>
                </a:lnTo>
                <a:lnTo>
                  <a:pt x="67733" y="787400"/>
                </a:lnTo>
                <a:lnTo>
                  <a:pt x="67733" y="804333"/>
                </a:lnTo>
                <a:lnTo>
                  <a:pt x="67733" y="812800"/>
                </a:lnTo>
                <a:lnTo>
                  <a:pt x="59267" y="812800"/>
                </a:lnTo>
                <a:lnTo>
                  <a:pt x="59267" y="829733"/>
                </a:lnTo>
                <a:lnTo>
                  <a:pt x="50800" y="829733"/>
                </a:lnTo>
                <a:lnTo>
                  <a:pt x="50800" y="838200"/>
                </a:lnTo>
                <a:lnTo>
                  <a:pt x="50800" y="846667"/>
                </a:lnTo>
                <a:lnTo>
                  <a:pt x="42333" y="855133"/>
                </a:lnTo>
                <a:lnTo>
                  <a:pt x="42333" y="863600"/>
                </a:lnTo>
                <a:lnTo>
                  <a:pt x="42333" y="863600"/>
                </a:lnTo>
                <a:lnTo>
                  <a:pt x="33867" y="872067"/>
                </a:lnTo>
                <a:lnTo>
                  <a:pt x="33867" y="880533"/>
                </a:lnTo>
                <a:lnTo>
                  <a:pt x="25400" y="880533"/>
                </a:lnTo>
                <a:lnTo>
                  <a:pt x="25400" y="880533"/>
                </a:lnTo>
                <a:lnTo>
                  <a:pt x="25400" y="889000"/>
                </a:lnTo>
                <a:lnTo>
                  <a:pt x="16933" y="889000"/>
                </a:lnTo>
                <a:lnTo>
                  <a:pt x="16933" y="897467"/>
                </a:lnTo>
                <a:lnTo>
                  <a:pt x="16933" y="897467"/>
                </a:lnTo>
                <a:lnTo>
                  <a:pt x="8467" y="897467"/>
                </a:lnTo>
                <a:lnTo>
                  <a:pt x="8467" y="897467"/>
                </a:lnTo>
                <a:lnTo>
                  <a:pt x="8467" y="905933"/>
                </a:lnTo>
                <a:lnTo>
                  <a:pt x="8467" y="905933"/>
                </a:lnTo>
                <a:lnTo>
                  <a:pt x="8467" y="905933"/>
                </a:lnTo>
                <a:lnTo>
                  <a:pt x="8467" y="905933"/>
                </a:lnTo>
                <a:lnTo>
                  <a:pt x="8467" y="897467"/>
                </a:lnTo>
                <a:lnTo>
                  <a:pt x="8467" y="897467"/>
                </a:lnTo>
                <a:lnTo>
                  <a:pt x="8467" y="897467"/>
                </a:lnTo>
                <a:lnTo>
                  <a:pt x="16933" y="889000"/>
                </a:lnTo>
                <a:lnTo>
                  <a:pt x="16933" y="889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8" name="Freeform 2117"/>
          <p:cNvSpPr/>
          <p:nvPr/>
        </p:nvSpPr>
        <p:spPr>
          <a:xfrm>
            <a:off x="6079067" y="4673600"/>
            <a:ext cx="143934" cy="152401"/>
          </a:xfrm>
          <a:custGeom>
            <a:avLst/>
            <a:gdLst/>
            <a:ahLst/>
            <a:cxnLst/>
            <a:rect l="0" t="0" r="0" b="0"/>
            <a:pathLst>
              <a:path w="143934" h="152401">
                <a:moveTo>
                  <a:pt x="110066" y="33867"/>
                </a:moveTo>
                <a:lnTo>
                  <a:pt x="101600" y="33867"/>
                </a:lnTo>
                <a:lnTo>
                  <a:pt x="101600" y="33867"/>
                </a:lnTo>
                <a:lnTo>
                  <a:pt x="101600" y="33867"/>
                </a:lnTo>
                <a:lnTo>
                  <a:pt x="101600" y="33867"/>
                </a:lnTo>
                <a:lnTo>
                  <a:pt x="101600" y="25400"/>
                </a:lnTo>
                <a:lnTo>
                  <a:pt x="101600" y="25400"/>
                </a:lnTo>
                <a:lnTo>
                  <a:pt x="101600" y="25400"/>
                </a:lnTo>
                <a:lnTo>
                  <a:pt x="101600" y="16933"/>
                </a:lnTo>
                <a:lnTo>
                  <a:pt x="101600" y="16933"/>
                </a:lnTo>
                <a:lnTo>
                  <a:pt x="101600" y="8467"/>
                </a:lnTo>
                <a:lnTo>
                  <a:pt x="101600" y="8467"/>
                </a:lnTo>
                <a:lnTo>
                  <a:pt x="93133" y="8467"/>
                </a:lnTo>
                <a:lnTo>
                  <a:pt x="93133" y="8467"/>
                </a:lnTo>
                <a:lnTo>
                  <a:pt x="84666" y="0"/>
                </a:lnTo>
                <a:lnTo>
                  <a:pt x="76200" y="0"/>
                </a:lnTo>
                <a:lnTo>
                  <a:pt x="76200" y="0"/>
                </a:lnTo>
                <a:lnTo>
                  <a:pt x="59266" y="0"/>
                </a:lnTo>
                <a:lnTo>
                  <a:pt x="50800" y="0"/>
                </a:lnTo>
                <a:lnTo>
                  <a:pt x="42333" y="0"/>
                </a:lnTo>
                <a:lnTo>
                  <a:pt x="33866" y="0"/>
                </a:lnTo>
                <a:lnTo>
                  <a:pt x="33866" y="8467"/>
                </a:lnTo>
                <a:lnTo>
                  <a:pt x="25400" y="16933"/>
                </a:lnTo>
                <a:lnTo>
                  <a:pt x="16933" y="16933"/>
                </a:lnTo>
                <a:lnTo>
                  <a:pt x="8466" y="25400"/>
                </a:lnTo>
                <a:lnTo>
                  <a:pt x="8466" y="33867"/>
                </a:lnTo>
                <a:lnTo>
                  <a:pt x="0" y="42333"/>
                </a:lnTo>
                <a:lnTo>
                  <a:pt x="0" y="50800"/>
                </a:lnTo>
                <a:lnTo>
                  <a:pt x="0" y="59267"/>
                </a:lnTo>
                <a:lnTo>
                  <a:pt x="0" y="67733"/>
                </a:lnTo>
                <a:lnTo>
                  <a:pt x="0" y="76200"/>
                </a:lnTo>
                <a:lnTo>
                  <a:pt x="0" y="93133"/>
                </a:lnTo>
                <a:lnTo>
                  <a:pt x="8466" y="101600"/>
                </a:lnTo>
                <a:lnTo>
                  <a:pt x="16933" y="110067"/>
                </a:lnTo>
                <a:lnTo>
                  <a:pt x="16933" y="118533"/>
                </a:lnTo>
                <a:lnTo>
                  <a:pt x="25400" y="118533"/>
                </a:lnTo>
                <a:lnTo>
                  <a:pt x="25400" y="127000"/>
                </a:lnTo>
                <a:lnTo>
                  <a:pt x="33866" y="135467"/>
                </a:lnTo>
                <a:lnTo>
                  <a:pt x="33866" y="135467"/>
                </a:lnTo>
                <a:lnTo>
                  <a:pt x="42333" y="135467"/>
                </a:lnTo>
                <a:lnTo>
                  <a:pt x="42333" y="135467"/>
                </a:lnTo>
                <a:lnTo>
                  <a:pt x="50800" y="135467"/>
                </a:lnTo>
                <a:lnTo>
                  <a:pt x="50800" y="127000"/>
                </a:lnTo>
                <a:lnTo>
                  <a:pt x="59266" y="127000"/>
                </a:lnTo>
                <a:lnTo>
                  <a:pt x="59266" y="118533"/>
                </a:lnTo>
                <a:lnTo>
                  <a:pt x="67733" y="110067"/>
                </a:lnTo>
                <a:lnTo>
                  <a:pt x="76200" y="110067"/>
                </a:lnTo>
                <a:lnTo>
                  <a:pt x="76200" y="101600"/>
                </a:lnTo>
                <a:lnTo>
                  <a:pt x="76200" y="93133"/>
                </a:lnTo>
                <a:lnTo>
                  <a:pt x="76200" y="84667"/>
                </a:lnTo>
                <a:lnTo>
                  <a:pt x="84666" y="76200"/>
                </a:lnTo>
                <a:lnTo>
                  <a:pt x="84666" y="67733"/>
                </a:lnTo>
                <a:lnTo>
                  <a:pt x="84666" y="67733"/>
                </a:lnTo>
                <a:lnTo>
                  <a:pt x="84666" y="59267"/>
                </a:lnTo>
                <a:lnTo>
                  <a:pt x="93133" y="50800"/>
                </a:lnTo>
                <a:lnTo>
                  <a:pt x="93133" y="50800"/>
                </a:lnTo>
                <a:lnTo>
                  <a:pt x="93133" y="42333"/>
                </a:lnTo>
                <a:lnTo>
                  <a:pt x="93133" y="42333"/>
                </a:lnTo>
                <a:lnTo>
                  <a:pt x="93133" y="42333"/>
                </a:lnTo>
                <a:lnTo>
                  <a:pt x="93133" y="33867"/>
                </a:lnTo>
                <a:lnTo>
                  <a:pt x="93133" y="33867"/>
                </a:lnTo>
                <a:lnTo>
                  <a:pt x="93133" y="33867"/>
                </a:lnTo>
                <a:lnTo>
                  <a:pt x="93133" y="42333"/>
                </a:lnTo>
                <a:lnTo>
                  <a:pt x="93133" y="42333"/>
                </a:lnTo>
                <a:lnTo>
                  <a:pt x="93133" y="42333"/>
                </a:lnTo>
                <a:lnTo>
                  <a:pt x="93133" y="50800"/>
                </a:lnTo>
                <a:lnTo>
                  <a:pt x="93133" y="59267"/>
                </a:lnTo>
                <a:lnTo>
                  <a:pt x="93133" y="59267"/>
                </a:lnTo>
                <a:lnTo>
                  <a:pt x="93133" y="67733"/>
                </a:lnTo>
                <a:lnTo>
                  <a:pt x="93133" y="76200"/>
                </a:lnTo>
                <a:lnTo>
                  <a:pt x="93133" y="84667"/>
                </a:lnTo>
                <a:lnTo>
                  <a:pt x="93133" y="93133"/>
                </a:lnTo>
                <a:lnTo>
                  <a:pt x="93133" y="101600"/>
                </a:lnTo>
                <a:lnTo>
                  <a:pt x="93133" y="101600"/>
                </a:lnTo>
                <a:lnTo>
                  <a:pt x="93133" y="110067"/>
                </a:lnTo>
                <a:lnTo>
                  <a:pt x="101600" y="118533"/>
                </a:lnTo>
                <a:lnTo>
                  <a:pt x="101600" y="118533"/>
                </a:lnTo>
                <a:lnTo>
                  <a:pt x="110066" y="127000"/>
                </a:lnTo>
                <a:lnTo>
                  <a:pt x="118533" y="135467"/>
                </a:lnTo>
                <a:lnTo>
                  <a:pt x="127000" y="135467"/>
                </a:lnTo>
                <a:lnTo>
                  <a:pt x="135466" y="143933"/>
                </a:lnTo>
                <a:lnTo>
                  <a:pt x="135466" y="143933"/>
                </a:lnTo>
                <a:lnTo>
                  <a:pt x="143933" y="152400"/>
                </a:lnTo>
                <a:lnTo>
                  <a:pt x="143933" y="152400"/>
                </a:lnTo>
                <a:lnTo>
                  <a:pt x="143933" y="152400"/>
                </a:lnTo>
                <a:lnTo>
                  <a:pt x="143933" y="152400"/>
                </a:lnTo>
                <a:lnTo>
                  <a:pt x="143933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9" name="Freeform 2118"/>
          <p:cNvSpPr/>
          <p:nvPr/>
        </p:nvSpPr>
        <p:spPr>
          <a:xfrm>
            <a:off x="5858933" y="5173133"/>
            <a:ext cx="8468" cy="25401"/>
          </a:xfrm>
          <a:custGeom>
            <a:avLst/>
            <a:gdLst/>
            <a:ahLst/>
            <a:cxnLst/>
            <a:rect l="0" t="0" r="0" b="0"/>
            <a:pathLst>
              <a:path w="8468" h="25401">
                <a:moveTo>
                  <a:pt x="0" y="16934"/>
                </a:moveTo>
                <a:lnTo>
                  <a:pt x="0" y="16934"/>
                </a:lnTo>
                <a:lnTo>
                  <a:pt x="0" y="16934"/>
                </a:lnTo>
                <a:lnTo>
                  <a:pt x="8467" y="16934"/>
                </a:lnTo>
                <a:lnTo>
                  <a:pt x="8467" y="16934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8467" y="16934"/>
                </a:lnTo>
                <a:lnTo>
                  <a:pt x="8467" y="16934"/>
                </a:lnTo>
                <a:lnTo>
                  <a:pt x="8467" y="16934"/>
                </a:lnTo>
                <a:lnTo>
                  <a:pt x="8467" y="16934"/>
                </a:lnTo>
                <a:lnTo>
                  <a:pt x="8467" y="16934"/>
                </a:lnTo>
                <a:lnTo>
                  <a:pt x="8467" y="16934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0"/>
                </a:lnTo>
                <a:lnTo>
                  <a:pt x="84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0" name="Freeform 2119"/>
          <p:cNvSpPr/>
          <p:nvPr/>
        </p:nvSpPr>
        <p:spPr>
          <a:xfrm>
            <a:off x="5858933" y="4224867"/>
            <a:ext cx="1" cy="16934"/>
          </a:xfrm>
          <a:custGeom>
            <a:avLst/>
            <a:gdLst/>
            <a:ahLst/>
            <a:cxnLst/>
            <a:rect l="0" t="0" r="0" b="0"/>
            <a:pathLst>
              <a:path w="1" h="16934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1" name="Freeform 2120"/>
          <p:cNvSpPr/>
          <p:nvPr/>
        </p:nvSpPr>
        <p:spPr>
          <a:xfrm>
            <a:off x="5825067" y="5198533"/>
            <a:ext cx="8467" cy="8468"/>
          </a:xfrm>
          <a:custGeom>
            <a:avLst/>
            <a:gdLst/>
            <a:ahLst/>
            <a:cxnLst/>
            <a:rect l="0" t="0" r="0" b="0"/>
            <a:pathLst>
              <a:path w="8467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2" name="Freeform 2121"/>
          <p:cNvSpPr/>
          <p:nvPr/>
        </p:nvSpPr>
        <p:spPr>
          <a:xfrm>
            <a:off x="5325533" y="5181600"/>
            <a:ext cx="524935" cy="169334"/>
          </a:xfrm>
          <a:custGeom>
            <a:avLst/>
            <a:gdLst/>
            <a:ahLst/>
            <a:cxnLst/>
            <a:rect l="0" t="0" r="0" b="0"/>
            <a:pathLst>
              <a:path w="524935" h="169334">
                <a:moveTo>
                  <a:pt x="516467" y="8467"/>
                </a:moveTo>
                <a:lnTo>
                  <a:pt x="516467" y="8467"/>
                </a:lnTo>
                <a:lnTo>
                  <a:pt x="516467" y="8467"/>
                </a:lnTo>
                <a:lnTo>
                  <a:pt x="516467" y="8467"/>
                </a:lnTo>
                <a:lnTo>
                  <a:pt x="516467" y="8467"/>
                </a:lnTo>
                <a:lnTo>
                  <a:pt x="516467" y="8467"/>
                </a:lnTo>
                <a:lnTo>
                  <a:pt x="516467" y="8467"/>
                </a:lnTo>
                <a:lnTo>
                  <a:pt x="516467" y="8467"/>
                </a:lnTo>
                <a:lnTo>
                  <a:pt x="516467" y="8467"/>
                </a:lnTo>
                <a:lnTo>
                  <a:pt x="516467" y="16933"/>
                </a:lnTo>
                <a:lnTo>
                  <a:pt x="516467" y="16933"/>
                </a:lnTo>
                <a:lnTo>
                  <a:pt x="516467" y="16933"/>
                </a:lnTo>
                <a:lnTo>
                  <a:pt x="516467" y="16933"/>
                </a:lnTo>
                <a:lnTo>
                  <a:pt x="516467" y="16933"/>
                </a:lnTo>
                <a:lnTo>
                  <a:pt x="516467" y="16933"/>
                </a:lnTo>
                <a:lnTo>
                  <a:pt x="516467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25400"/>
                </a:lnTo>
                <a:lnTo>
                  <a:pt x="524934" y="25400"/>
                </a:lnTo>
                <a:lnTo>
                  <a:pt x="524934" y="25400"/>
                </a:lnTo>
                <a:lnTo>
                  <a:pt x="524934" y="33867"/>
                </a:lnTo>
                <a:lnTo>
                  <a:pt x="524934" y="33867"/>
                </a:lnTo>
                <a:lnTo>
                  <a:pt x="524934" y="42333"/>
                </a:lnTo>
                <a:lnTo>
                  <a:pt x="524934" y="50800"/>
                </a:lnTo>
                <a:lnTo>
                  <a:pt x="524934" y="50800"/>
                </a:lnTo>
                <a:lnTo>
                  <a:pt x="524934" y="59267"/>
                </a:lnTo>
                <a:lnTo>
                  <a:pt x="516467" y="67733"/>
                </a:lnTo>
                <a:lnTo>
                  <a:pt x="516467" y="67733"/>
                </a:lnTo>
                <a:lnTo>
                  <a:pt x="516467" y="76200"/>
                </a:lnTo>
                <a:lnTo>
                  <a:pt x="516467" y="84667"/>
                </a:lnTo>
                <a:lnTo>
                  <a:pt x="516467" y="84667"/>
                </a:lnTo>
                <a:lnTo>
                  <a:pt x="508000" y="93133"/>
                </a:lnTo>
                <a:lnTo>
                  <a:pt x="508000" y="101600"/>
                </a:lnTo>
                <a:lnTo>
                  <a:pt x="508000" y="101600"/>
                </a:lnTo>
                <a:lnTo>
                  <a:pt x="499534" y="110067"/>
                </a:lnTo>
                <a:lnTo>
                  <a:pt x="499534" y="110067"/>
                </a:lnTo>
                <a:lnTo>
                  <a:pt x="491067" y="118533"/>
                </a:lnTo>
                <a:lnTo>
                  <a:pt x="482600" y="118533"/>
                </a:lnTo>
                <a:lnTo>
                  <a:pt x="482600" y="127000"/>
                </a:lnTo>
                <a:lnTo>
                  <a:pt x="474134" y="127000"/>
                </a:lnTo>
                <a:lnTo>
                  <a:pt x="465667" y="135467"/>
                </a:lnTo>
                <a:lnTo>
                  <a:pt x="465667" y="135467"/>
                </a:lnTo>
                <a:lnTo>
                  <a:pt x="457200" y="143933"/>
                </a:lnTo>
                <a:lnTo>
                  <a:pt x="448734" y="143933"/>
                </a:lnTo>
                <a:lnTo>
                  <a:pt x="448734" y="152400"/>
                </a:lnTo>
                <a:lnTo>
                  <a:pt x="440267" y="152400"/>
                </a:lnTo>
                <a:lnTo>
                  <a:pt x="431800" y="152400"/>
                </a:lnTo>
                <a:lnTo>
                  <a:pt x="423334" y="160867"/>
                </a:lnTo>
                <a:lnTo>
                  <a:pt x="414867" y="160867"/>
                </a:lnTo>
                <a:lnTo>
                  <a:pt x="406400" y="160867"/>
                </a:lnTo>
                <a:lnTo>
                  <a:pt x="406400" y="169333"/>
                </a:lnTo>
                <a:lnTo>
                  <a:pt x="397934" y="169333"/>
                </a:lnTo>
                <a:lnTo>
                  <a:pt x="389467" y="169333"/>
                </a:lnTo>
                <a:lnTo>
                  <a:pt x="372534" y="169333"/>
                </a:lnTo>
                <a:lnTo>
                  <a:pt x="364067" y="169333"/>
                </a:lnTo>
                <a:lnTo>
                  <a:pt x="355600" y="169333"/>
                </a:lnTo>
                <a:lnTo>
                  <a:pt x="347134" y="169333"/>
                </a:lnTo>
                <a:lnTo>
                  <a:pt x="338667" y="169333"/>
                </a:lnTo>
                <a:lnTo>
                  <a:pt x="330200" y="169333"/>
                </a:lnTo>
                <a:lnTo>
                  <a:pt x="321734" y="169333"/>
                </a:lnTo>
                <a:lnTo>
                  <a:pt x="304800" y="169333"/>
                </a:lnTo>
                <a:lnTo>
                  <a:pt x="296334" y="160867"/>
                </a:lnTo>
                <a:lnTo>
                  <a:pt x="287867" y="160867"/>
                </a:lnTo>
                <a:lnTo>
                  <a:pt x="279400" y="160867"/>
                </a:lnTo>
                <a:lnTo>
                  <a:pt x="270934" y="160867"/>
                </a:lnTo>
                <a:lnTo>
                  <a:pt x="262467" y="152400"/>
                </a:lnTo>
                <a:lnTo>
                  <a:pt x="254000" y="152400"/>
                </a:lnTo>
                <a:lnTo>
                  <a:pt x="237067" y="152400"/>
                </a:lnTo>
                <a:lnTo>
                  <a:pt x="228600" y="143933"/>
                </a:lnTo>
                <a:lnTo>
                  <a:pt x="220134" y="143933"/>
                </a:lnTo>
                <a:lnTo>
                  <a:pt x="211667" y="135467"/>
                </a:lnTo>
                <a:lnTo>
                  <a:pt x="203200" y="135467"/>
                </a:lnTo>
                <a:lnTo>
                  <a:pt x="186267" y="127000"/>
                </a:lnTo>
                <a:lnTo>
                  <a:pt x="177800" y="127000"/>
                </a:lnTo>
                <a:lnTo>
                  <a:pt x="169334" y="118533"/>
                </a:lnTo>
                <a:lnTo>
                  <a:pt x="160867" y="118533"/>
                </a:lnTo>
                <a:lnTo>
                  <a:pt x="152400" y="110067"/>
                </a:lnTo>
                <a:lnTo>
                  <a:pt x="135467" y="101600"/>
                </a:lnTo>
                <a:lnTo>
                  <a:pt x="127000" y="101600"/>
                </a:lnTo>
                <a:lnTo>
                  <a:pt x="118534" y="93133"/>
                </a:lnTo>
                <a:lnTo>
                  <a:pt x="110067" y="93133"/>
                </a:lnTo>
                <a:lnTo>
                  <a:pt x="101600" y="84667"/>
                </a:lnTo>
                <a:lnTo>
                  <a:pt x="93134" y="76200"/>
                </a:lnTo>
                <a:lnTo>
                  <a:pt x="84667" y="67733"/>
                </a:lnTo>
                <a:lnTo>
                  <a:pt x="76200" y="67733"/>
                </a:lnTo>
                <a:lnTo>
                  <a:pt x="67734" y="59267"/>
                </a:lnTo>
                <a:lnTo>
                  <a:pt x="59267" y="59267"/>
                </a:lnTo>
                <a:lnTo>
                  <a:pt x="50800" y="50800"/>
                </a:lnTo>
                <a:lnTo>
                  <a:pt x="42334" y="42333"/>
                </a:lnTo>
                <a:lnTo>
                  <a:pt x="33867" y="33867"/>
                </a:lnTo>
                <a:lnTo>
                  <a:pt x="33867" y="33867"/>
                </a:lnTo>
                <a:lnTo>
                  <a:pt x="25400" y="25400"/>
                </a:lnTo>
                <a:lnTo>
                  <a:pt x="16934" y="25400"/>
                </a:lnTo>
                <a:lnTo>
                  <a:pt x="16934" y="16933"/>
                </a:lnTo>
                <a:lnTo>
                  <a:pt x="16934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3" name="Freeform 2122"/>
          <p:cNvSpPr/>
          <p:nvPr/>
        </p:nvSpPr>
        <p:spPr>
          <a:xfrm>
            <a:off x="5571067" y="5334000"/>
            <a:ext cx="8467" cy="177801"/>
          </a:xfrm>
          <a:custGeom>
            <a:avLst/>
            <a:gdLst/>
            <a:ahLst/>
            <a:cxnLst/>
            <a:rect l="0" t="0" r="0" b="0"/>
            <a:pathLst>
              <a:path w="8467" h="1778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42333"/>
                </a:lnTo>
                <a:lnTo>
                  <a:pt x="0" y="50800"/>
                </a:lnTo>
                <a:lnTo>
                  <a:pt x="0" y="59267"/>
                </a:lnTo>
                <a:lnTo>
                  <a:pt x="0" y="76200"/>
                </a:lnTo>
                <a:lnTo>
                  <a:pt x="0" y="84667"/>
                </a:lnTo>
                <a:lnTo>
                  <a:pt x="0" y="101600"/>
                </a:lnTo>
                <a:lnTo>
                  <a:pt x="8466" y="118533"/>
                </a:lnTo>
                <a:lnTo>
                  <a:pt x="8466" y="127000"/>
                </a:lnTo>
                <a:lnTo>
                  <a:pt x="8466" y="135467"/>
                </a:lnTo>
                <a:lnTo>
                  <a:pt x="8466" y="152400"/>
                </a:lnTo>
                <a:lnTo>
                  <a:pt x="8466" y="160867"/>
                </a:lnTo>
                <a:lnTo>
                  <a:pt x="8466" y="160867"/>
                </a:lnTo>
                <a:lnTo>
                  <a:pt x="8466" y="169333"/>
                </a:lnTo>
                <a:lnTo>
                  <a:pt x="8466" y="177800"/>
                </a:lnTo>
                <a:lnTo>
                  <a:pt x="8466" y="177800"/>
                </a:lnTo>
                <a:lnTo>
                  <a:pt x="8466" y="177800"/>
                </a:lnTo>
                <a:lnTo>
                  <a:pt x="8466" y="177800"/>
                </a:lnTo>
                <a:lnTo>
                  <a:pt x="8466" y="177800"/>
                </a:lnTo>
                <a:lnTo>
                  <a:pt x="8466" y="177800"/>
                </a:lnTo>
                <a:lnTo>
                  <a:pt x="8466" y="169333"/>
                </a:lnTo>
                <a:lnTo>
                  <a:pt x="8466" y="169333"/>
                </a:lnTo>
                <a:lnTo>
                  <a:pt x="8466" y="160867"/>
                </a:lnTo>
                <a:lnTo>
                  <a:pt x="8466" y="160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4" name="Freeform 2123"/>
          <p:cNvSpPr/>
          <p:nvPr/>
        </p:nvSpPr>
        <p:spPr>
          <a:xfrm>
            <a:off x="5554133" y="5418667"/>
            <a:ext cx="118535" cy="110067"/>
          </a:xfrm>
          <a:custGeom>
            <a:avLst/>
            <a:gdLst/>
            <a:ahLst/>
            <a:cxnLst/>
            <a:rect l="0" t="0" r="0" b="0"/>
            <a:pathLst>
              <a:path w="118535" h="110067">
                <a:moveTo>
                  <a:pt x="8467" y="16933"/>
                </a:move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16934" y="8466"/>
                </a:lnTo>
                <a:lnTo>
                  <a:pt x="16934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33867" y="0"/>
                </a:lnTo>
                <a:lnTo>
                  <a:pt x="42334" y="0"/>
                </a:lnTo>
                <a:lnTo>
                  <a:pt x="50800" y="0"/>
                </a:lnTo>
                <a:lnTo>
                  <a:pt x="59267" y="0"/>
                </a:lnTo>
                <a:lnTo>
                  <a:pt x="67734" y="0"/>
                </a:lnTo>
                <a:lnTo>
                  <a:pt x="76200" y="0"/>
                </a:lnTo>
                <a:lnTo>
                  <a:pt x="76200" y="8466"/>
                </a:lnTo>
                <a:lnTo>
                  <a:pt x="84667" y="8466"/>
                </a:lnTo>
                <a:lnTo>
                  <a:pt x="93134" y="16933"/>
                </a:lnTo>
                <a:lnTo>
                  <a:pt x="93134" y="16933"/>
                </a:lnTo>
                <a:lnTo>
                  <a:pt x="101600" y="25400"/>
                </a:lnTo>
                <a:lnTo>
                  <a:pt x="110067" y="33866"/>
                </a:lnTo>
                <a:lnTo>
                  <a:pt x="110067" y="42333"/>
                </a:lnTo>
                <a:lnTo>
                  <a:pt x="110067" y="50800"/>
                </a:lnTo>
                <a:lnTo>
                  <a:pt x="110067" y="59266"/>
                </a:lnTo>
                <a:lnTo>
                  <a:pt x="110067" y="67733"/>
                </a:lnTo>
                <a:lnTo>
                  <a:pt x="118534" y="67733"/>
                </a:lnTo>
                <a:lnTo>
                  <a:pt x="110067" y="76200"/>
                </a:lnTo>
                <a:lnTo>
                  <a:pt x="110067" y="84666"/>
                </a:lnTo>
                <a:lnTo>
                  <a:pt x="110067" y="93133"/>
                </a:lnTo>
                <a:lnTo>
                  <a:pt x="110067" y="93133"/>
                </a:lnTo>
                <a:lnTo>
                  <a:pt x="101600" y="101600"/>
                </a:lnTo>
                <a:lnTo>
                  <a:pt x="101600" y="110066"/>
                </a:lnTo>
                <a:lnTo>
                  <a:pt x="93134" y="110066"/>
                </a:lnTo>
                <a:lnTo>
                  <a:pt x="84667" y="110066"/>
                </a:lnTo>
                <a:lnTo>
                  <a:pt x="76200" y="110066"/>
                </a:lnTo>
                <a:lnTo>
                  <a:pt x="67734" y="110066"/>
                </a:lnTo>
                <a:lnTo>
                  <a:pt x="59267" y="110066"/>
                </a:lnTo>
                <a:lnTo>
                  <a:pt x="50800" y="110066"/>
                </a:lnTo>
                <a:lnTo>
                  <a:pt x="42334" y="110066"/>
                </a:lnTo>
                <a:lnTo>
                  <a:pt x="33867" y="101600"/>
                </a:lnTo>
                <a:lnTo>
                  <a:pt x="25400" y="101600"/>
                </a:lnTo>
                <a:lnTo>
                  <a:pt x="16934" y="93133"/>
                </a:lnTo>
                <a:lnTo>
                  <a:pt x="16934" y="93133"/>
                </a:lnTo>
                <a:lnTo>
                  <a:pt x="8467" y="93133"/>
                </a:lnTo>
                <a:lnTo>
                  <a:pt x="8467" y="84666"/>
                </a:lnTo>
                <a:lnTo>
                  <a:pt x="8467" y="84666"/>
                </a:lnTo>
                <a:lnTo>
                  <a:pt x="8467" y="84666"/>
                </a:lnTo>
                <a:lnTo>
                  <a:pt x="0" y="76200"/>
                </a:lnTo>
                <a:lnTo>
                  <a:pt x="0" y="76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5" name="Freeform 2124"/>
          <p:cNvSpPr/>
          <p:nvPr/>
        </p:nvSpPr>
        <p:spPr>
          <a:xfrm>
            <a:off x="5825067" y="4512733"/>
            <a:ext cx="76201" cy="651935"/>
          </a:xfrm>
          <a:custGeom>
            <a:avLst/>
            <a:gdLst/>
            <a:ahLst/>
            <a:cxnLst/>
            <a:rect l="0" t="0" r="0" b="0"/>
            <a:pathLst>
              <a:path w="76201" h="651935">
                <a:moveTo>
                  <a:pt x="42333" y="8467"/>
                </a:moveTo>
                <a:lnTo>
                  <a:pt x="42333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8467"/>
                </a:lnTo>
                <a:lnTo>
                  <a:pt x="33866" y="8467"/>
                </a:lnTo>
                <a:lnTo>
                  <a:pt x="33866" y="8467"/>
                </a:lnTo>
                <a:lnTo>
                  <a:pt x="33866" y="8467"/>
                </a:lnTo>
                <a:lnTo>
                  <a:pt x="33866" y="16934"/>
                </a:lnTo>
                <a:lnTo>
                  <a:pt x="25400" y="16934"/>
                </a:lnTo>
                <a:lnTo>
                  <a:pt x="25400" y="16934"/>
                </a:lnTo>
                <a:lnTo>
                  <a:pt x="25400" y="25400"/>
                </a:lnTo>
                <a:lnTo>
                  <a:pt x="25400" y="33867"/>
                </a:lnTo>
                <a:lnTo>
                  <a:pt x="16933" y="33867"/>
                </a:lnTo>
                <a:lnTo>
                  <a:pt x="16933" y="33867"/>
                </a:lnTo>
                <a:lnTo>
                  <a:pt x="16933" y="42334"/>
                </a:lnTo>
                <a:lnTo>
                  <a:pt x="16933" y="50800"/>
                </a:lnTo>
                <a:lnTo>
                  <a:pt x="8466" y="50800"/>
                </a:lnTo>
                <a:lnTo>
                  <a:pt x="8466" y="59267"/>
                </a:lnTo>
                <a:lnTo>
                  <a:pt x="8466" y="67734"/>
                </a:lnTo>
                <a:lnTo>
                  <a:pt x="8466" y="76200"/>
                </a:lnTo>
                <a:lnTo>
                  <a:pt x="8466" y="84667"/>
                </a:lnTo>
                <a:lnTo>
                  <a:pt x="8466" y="93134"/>
                </a:lnTo>
                <a:lnTo>
                  <a:pt x="8466" y="93134"/>
                </a:lnTo>
                <a:lnTo>
                  <a:pt x="0" y="110067"/>
                </a:lnTo>
                <a:lnTo>
                  <a:pt x="0" y="118534"/>
                </a:lnTo>
                <a:lnTo>
                  <a:pt x="0" y="127000"/>
                </a:lnTo>
                <a:lnTo>
                  <a:pt x="0" y="135467"/>
                </a:lnTo>
                <a:lnTo>
                  <a:pt x="0" y="143934"/>
                </a:lnTo>
                <a:lnTo>
                  <a:pt x="0" y="152400"/>
                </a:lnTo>
                <a:lnTo>
                  <a:pt x="0" y="160867"/>
                </a:lnTo>
                <a:lnTo>
                  <a:pt x="0" y="169334"/>
                </a:lnTo>
                <a:lnTo>
                  <a:pt x="0" y="186267"/>
                </a:lnTo>
                <a:lnTo>
                  <a:pt x="0" y="194734"/>
                </a:lnTo>
                <a:lnTo>
                  <a:pt x="0" y="203200"/>
                </a:lnTo>
                <a:lnTo>
                  <a:pt x="0" y="220134"/>
                </a:lnTo>
                <a:lnTo>
                  <a:pt x="0" y="228600"/>
                </a:lnTo>
                <a:lnTo>
                  <a:pt x="0" y="237067"/>
                </a:lnTo>
                <a:lnTo>
                  <a:pt x="0" y="254000"/>
                </a:lnTo>
                <a:lnTo>
                  <a:pt x="8466" y="262467"/>
                </a:lnTo>
                <a:lnTo>
                  <a:pt x="8466" y="279400"/>
                </a:lnTo>
                <a:lnTo>
                  <a:pt x="8466" y="287867"/>
                </a:lnTo>
                <a:lnTo>
                  <a:pt x="8466" y="296334"/>
                </a:lnTo>
                <a:lnTo>
                  <a:pt x="8466" y="313267"/>
                </a:lnTo>
                <a:lnTo>
                  <a:pt x="8466" y="321734"/>
                </a:lnTo>
                <a:lnTo>
                  <a:pt x="8466" y="330200"/>
                </a:lnTo>
                <a:lnTo>
                  <a:pt x="8466" y="347134"/>
                </a:lnTo>
                <a:lnTo>
                  <a:pt x="8466" y="355600"/>
                </a:lnTo>
                <a:lnTo>
                  <a:pt x="8466" y="372534"/>
                </a:lnTo>
                <a:lnTo>
                  <a:pt x="8466" y="381000"/>
                </a:lnTo>
                <a:lnTo>
                  <a:pt x="8466" y="397934"/>
                </a:lnTo>
                <a:lnTo>
                  <a:pt x="8466" y="406400"/>
                </a:lnTo>
                <a:lnTo>
                  <a:pt x="8466" y="414867"/>
                </a:lnTo>
                <a:lnTo>
                  <a:pt x="8466" y="431800"/>
                </a:lnTo>
                <a:lnTo>
                  <a:pt x="8466" y="440267"/>
                </a:lnTo>
                <a:lnTo>
                  <a:pt x="16933" y="457200"/>
                </a:lnTo>
                <a:lnTo>
                  <a:pt x="16933" y="465667"/>
                </a:lnTo>
                <a:lnTo>
                  <a:pt x="16933" y="482600"/>
                </a:lnTo>
                <a:lnTo>
                  <a:pt x="16933" y="491067"/>
                </a:lnTo>
                <a:lnTo>
                  <a:pt x="16933" y="499534"/>
                </a:lnTo>
                <a:lnTo>
                  <a:pt x="16933" y="516467"/>
                </a:lnTo>
                <a:lnTo>
                  <a:pt x="16933" y="524934"/>
                </a:lnTo>
                <a:lnTo>
                  <a:pt x="25400" y="533400"/>
                </a:lnTo>
                <a:lnTo>
                  <a:pt x="25400" y="550334"/>
                </a:lnTo>
                <a:lnTo>
                  <a:pt x="25400" y="558800"/>
                </a:lnTo>
                <a:lnTo>
                  <a:pt x="33866" y="567267"/>
                </a:lnTo>
                <a:lnTo>
                  <a:pt x="33866" y="575734"/>
                </a:lnTo>
                <a:lnTo>
                  <a:pt x="33866" y="584200"/>
                </a:lnTo>
                <a:lnTo>
                  <a:pt x="33866" y="592667"/>
                </a:lnTo>
                <a:lnTo>
                  <a:pt x="42333" y="601134"/>
                </a:lnTo>
                <a:lnTo>
                  <a:pt x="42333" y="601134"/>
                </a:lnTo>
                <a:lnTo>
                  <a:pt x="50800" y="609600"/>
                </a:lnTo>
                <a:lnTo>
                  <a:pt x="50800" y="618067"/>
                </a:lnTo>
                <a:lnTo>
                  <a:pt x="59266" y="618067"/>
                </a:lnTo>
                <a:lnTo>
                  <a:pt x="59266" y="626534"/>
                </a:lnTo>
                <a:lnTo>
                  <a:pt x="59266" y="635000"/>
                </a:lnTo>
                <a:lnTo>
                  <a:pt x="67733" y="635000"/>
                </a:lnTo>
                <a:lnTo>
                  <a:pt x="67733" y="635000"/>
                </a:lnTo>
                <a:lnTo>
                  <a:pt x="67733" y="643467"/>
                </a:lnTo>
                <a:lnTo>
                  <a:pt x="76200" y="643467"/>
                </a:lnTo>
                <a:lnTo>
                  <a:pt x="76200" y="643467"/>
                </a:lnTo>
                <a:lnTo>
                  <a:pt x="76200" y="643467"/>
                </a:lnTo>
                <a:lnTo>
                  <a:pt x="76200" y="643467"/>
                </a:lnTo>
                <a:lnTo>
                  <a:pt x="76200" y="643467"/>
                </a:lnTo>
                <a:lnTo>
                  <a:pt x="76200" y="643467"/>
                </a:lnTo>
                <a:lnTo>
                  <a:pt x="76200" y="651934"/>
                </a:lnTo>
                <a:lnTo>
                  <a:pt x="76200" y="651934"/>
                </a:lnTo>
                <a:lnTo>
                  <a:pt x="76200" y="651934"/>
                </a:lnTo>
                <a:lnTo>
                  <a:pt x="76200" y="651934"/>
                </a:lnTo>
                <a:lnTo>
                  <a:pt x="76200" y="643467"/>
                </a:lnTo>
                <a:lnTo>
                  <a:pt x="76200" y="643467"/>
                </a:lnTo>
                <a:lnTo>
                  <a:pt x="76200" y="643467"/>
                </a:lnTo>
                <a:lnTo>
                  <a:pt x="76200" y="643467"/>
                </a:lnTo>
                <a:lnTo>
                  <a:pt x="76200" y="643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6" name="Freeform 2125"/>
          <p:cNvSpPr/>
          <p:nvPr/>
        </p:nvSpPr>
        <p:spPr>
          <a:xfrm>
            <a:off x="5604933" y="4741333"/>
            <a:ext cx="118535" cy="143935"/>
          </a:xfrm>
          <a:custGeom>
            <a:avLst/>
            <a:gdLst/>
            <a:ahLst/>
            <a:cxnLst/>
            <a:rect l="0" t="0" r="0" b="0"/>
            <a:pathLst>
              <a:path w="118535" h="143935">
                <a:moveTo>
                  <a:pt x="93134" y="16934"/>
                </a:moveTo>
                <a:lnTo>
                  <a:pt x="93134" y="16934"/>
                </a:lnTo>
                <a:lnTo>
                  <a:pt x="93134" y="16934"/>
                </a:lnTo>
                <a:lnTo>
                  <a:pt x="93134" y="25400"/>
                </a:lnTo>
                <a:lnTo>
                  <a:pt x="93134" y="25400"/>
                </a:lnTo>
                <a:lnTo>
                  <a:pt x="93134" y="33867"/>
                </a:lnTo>
                <a:lnTo>
                  <a:pt x="93134" y="33867"/>
                </a:lnTo>
                <a:lnTo>
                  <a:pt x="93134" y="33867"/>
                </a:lnTo>
                <a:lnTo>
                  <a:pt x="93134" y="33867"/>
                </a:lnTo>
                <a:lnTo>
                  <a:pt x="93134" y="33867"/>
                </a:lnTo>
                <a:lnTo>
                  <a:pt x="93134" y="33867"/>
                </a:lnTo>
                <a:lnTo>
                  <a:pt x="93134" y="25400"/>
                </a:lnTo>
                <a:lnTo>
                  <a:pt x="93134" y="25400"/>
                </a:lnTo>
                <a:lnTo>
                  <a:pt x="93134" y="16934"/>
                </a:lnTo>
                <a:lnTo>
                  <a:pt x="93134" y="16934"/>
                </a:lnTo>
                <a:lnTo>
                  <a:pt x="93134" y="8467"/>
                </a:lnTo>
                <a:lnTo>
                  <a:pt x="84667" y="8467"/>
                </a:lnTo>
                <a:lnTo>
                  <a:pt x="84667" y="0"/>
                </a:lnTo>
                <a:lnTo>
                  <a:pt x="76200" y="0"/>
                </a:lnTo>
                <a:lnTo>
                  <a:pt x="67734" y="0"/>
                </a:lnTo>
                <a:lnTo>
                  <a:pt x="59267" y="0"/>
                </a:lnTo>
                <a:lnTo>
                  <a:pt x="50800" y="0"/>
                </a:lnTo>
                <a:lnTo>
                  <a:pt x="42334" y="8467"/>
                </a:lnTo>
                <a:lnTo>
                  <a:pt x="33867" y="8467"/>
                </a:lnTo>
                <a:lnTo>
                  <a:pt x="25400" y="16934"/>
                </a:lnTo>
                <a:lnTo>
                  <a:pt x="16934" y="16934"/>
                </a:lnTo>
                <a:lnTo>
                  <a:pt x="8467" y="25400"/>
                </a:lnTo>
                <a:lnTo>
                  <a:pt x="8467" y="33867"/>
                </a:lnTo>
                <a:lnTo>
                  <a:pt x="0" y="42334"/>
                </a:lnTo>
                <a:lnTo>
                  <a:pt x="0" y="50800"/>
                </a:lnTo>
                <a:lnTo>
                  <a:pt x="0" y="59267"/>
                </a:lnTo>
                <a:lnTo>
                  <a:pt x="0" y="67734"/>
                </a:lnTo>
                <a:lnTo>
                  <a:pt x="8467" y="76200"/>
                </a:lnTo>
                <a:lnTo>
                  <a:pt x="8467" y="84667"/>
                </a:lnTo>
                <a:lnTo>
                  <a:pt x="16934" y="101600"/>
                </a:lnTo>
                <a:lnTo>
                  <a:pt x="16934" y="110067"/>
                </a:lnTo>
                <a:lnTo>
                  <a:pt x="25400" y="118534"/>
                </a:lnTo>
                <a:lnTo>
                  <a:pt x="33867" y="127000"/>
                </a:lnTo>
                <a:lnTo>
                  <a:pt x="50800" y="135467"/>
                </a:lnTo>
                <a:lnTo>
                  <a:pt x="59267" y="135467"/>
                </a:lnTo>
                <a:lnTo>
                  <a:pt x="67734" y="143934"/>
                </a:lnTo>
                <a:lnTo>
                  <a:pt x="76200" y="143934"/>
                </a:lnTo>
                <a:lnTo>
                  <a:pt x="93134" y="143934"/>
                </a:lnTo>
                <a:lnTo>
                  <a:pt x="101600" y="143934"/>
                </a:lnTo>
                <a:lnTo>
                  <a:pt x="110067" y="143934"/>
                </a:lnTo>
                <a:lnTo>
                  <a:pt x="110067" y="143934"/>
                </a:lnTo>
                <a:lnTo>
                  <a:pt x="118534" y="143934"/>
                </a:lnTo>
                <a:lnTo>
                  <a:pt x="118534" y="143934"/>
                </a:lnTo>
                <a:lnTo>
                  <a:pt x="118534" y="143934"/>
                </a:lnTo>
                <a:lnTo>
                  <a:pt x="110067" y="143934"/>
                </a:lnTo>
                <a:lnTo>
                  <a:pt x="110067" y="1439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7" name="Freeform 2126"/>
          <p:cNvSpPr/>
          <p:nvPr/>
        </p:nvSpPr>
        <p:spPr>
          <a:xfrm>
            <a:off x="8043334" y="1227667"/>
            <a:ext cx="169334" cy="321734"/>
          </a:xfrm>
          <a:custGeom>
            <a:avLst/>
            <a:gdLst/>
            <a:ahLst/>
            <a:cxnLst/>
            <a:rect l="0" t="0" r="0" b="0"/>
            <a:pathLst>
              <a:path w="169334" h="321734">
                <a:moveTo>
                  <a:pt x="110066" y="42333"/>
                </a:moveTo>
                <a:lnTo>
                  <a:pt x="110066" y="42333"/>
                </a:lnTo>
                <a:lnTo>
                  <a:pt x="118533" y="42333"/>
                </a:lnTo>
                <a:lnTo>
                  <a:pt x="118533" y="42333"/>
                </a:lnTo>
                <a:lnTo>
                  <a:pt x="118533" y="42333"/>
                </a:lnTo>
                <a:lnTo>
                  <a:pt x="118533" y="42333"/>
                </a:lnTo>
                <a:lnTo>
                  <a:pt x="126999" y="33866"/>
                </a:lnTo>
                <a:lnTo>
                  <a:pt x="126999" y="33866"/>
                </a:lnTo>
                <a:lnTo>
                  <a:pt x="126999" y="33866"/>
                </a:lnTo>
                <a:lnTo>
                  <a:pt x="126999" y="33866"/>
                </a:lnTo>
                <a:lnTo>
                  <a:pt x="126999" y="42333"/>
                </a:lnTo>
                <a:lnTo>
                  <a:pt x="126999" y="42333"/>
                </a:lnTo>
                <a:lnTo>
                  <a:pt x="126999" y="50800"/>
                </a:lnTo>
                <a:lnTo>
                  <a:pt x="126999" y="59266"/>
                </a:lnTo>
                <a:lnTo>
                  <a:pt x="126999" y="76200"/>
                </a:lnTo>
                <a:lnTo>
                  <a:pt x="118533" y="84666"/>
                </a:lnTo>
                <a:lnTo>
                  <a:pt x="118533" y="93133"/>
                </a:lnTo>
                <a:lnTo>
                  <a:pt x="118533" y="93133"/>
                </a:lnTo>
                <a:lnTo>
                  <a:pt x="118533" y="93133"/>
                </a:lnTo>
                <a:lnTo>
                  <a:pt x="118533" y="93133"/>
                </a:lnTo>
                <a:lnTo>
                  <a:pt x="118533" y="93133"/>
                </a:lnTo>
                <a:lnTo>
                  <a:pt x="118533" y="93133"/>
                </a:lnTo>
                <a:lnTo>
                  <a:pt x="118533" y="84666"/>
                </a:lnTo>
                <a:lnTo>
                  <a:pt x="118533" y="76200"/>
                </a:lnTo>
                <a:lnTo>
                  <a:pt x="110066" y="67733"/>
                </a:lnTo>
                <a:lnTo>
                  <a:pt x="110066" y="50800"/>
                </a:lnTo>
                <a:lnTo>
                  <a:pt x="101599" y="33866"/>
                </a:lnTo>
                <a:lnTo>
                  <a:pt x="93133" y="16933"/>
                </a:lnTo>
                <a:lnTo>
                  <a:pt x="93133" y="8466"/>
                </a:lnTo>
                <a:lnTo>
                  <a:pt x="84666" y="0"/>
                </a:lnTo>
                <a:lnTo>
                  <a:pt x="67732" y="0"/>
                </a:lnTo>
                <a:lnTo>
                  <a:pt x="67732" y="0"/>
                </a:lnTo>
                <a:lnTo>
                  <a:pt x="50799" y="8466"/>
                </a:lnTo>
                <a:lnTo>
                  <a:pt x="42333" y="25400"/>
                </a:lnTo>
                <a:lnTo>
                  <a:pt x="33866" y="33866"/>
                </a:lnTo>
                <a:lnTo>
                  <a:pt x="25399" y="59266"/>
                </a:lnTo>
                <a:lnTo>
                  <a:pt x="16933" y="76200"/>
                </a:lnTo>
                <a:lnTo>
                  <a:pt x="16933" y="110066"/>
                </a:lnTo>
                <a:lnTo>
                  <a:pt x="8466" y="135466"/>
                </a:lnTo>
                <a:lnTo>
                  <a:pt x="0" y="160866"/>
                </a:lnTo>
                <a:lnTo>
                  <a:pt x="0" y="186266"/>
                </a:lnTo>
                <a:lnTo>
                  <a:pt x="0" y="220133"/>
                </a:lnTo>
                <a:lnTo>
                  <a:pt x="0" y="245533"/>
                </a:lnTo>
                <a:lnTo>
                  <a:pt x="8466" y="262466"/>
                </a:lnTo>
                <a:lnTo>
                  <a:pt x="16933" y="287866"/>
                </a:lnTo>
                <a:lnTo>
                  <a:pt x="33866" y="296333"/>
                </a:lnTo>
                <a:lnTo>
                  <a:pt x="50799" y="304800"/>
                </a:lnTo>
                <a:lnTo>
                  <a:pt x="67732" y="321733"/>
                </a:lnTo>
                <a:lnTo>
                  <a:pt x="93133" y="321733"/>
                </a:lnTo>
                <a:lnTo>
                  <a:pt x="110066" y="313266"/>
                </a:lnTo>
                <a:lnTo>
                  <a:pt x="135466" y="313266"/>
                </a:lnTo>
                <a:lnTo>
                  <a:pt x="152400" y="304800"/>
                </a:lnTo>
                <a:lnTo>
                  <a:pt x="152400" y="304800"/>
                </a:lnTo>
                <a:lnTo>
                  <a:pt x="169333" y="287866"/>
                </a:lnTo>
                <a:lnTo>
                  <a:pt x="169333" y="2878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8" name="Freeform 2127"/>
          <p:cNvSpPr/>
          <p:nvPr/>
        </p:nvSpPr>
        <p:spPr>
          <a:xfrm>
            <a:off x="8297333" y="1270000"/>
            <a:ext cx="169335" cy="254001"/>
          </a:xfrm>
          <a:custGeom>
            <a:avLst/>
            <a:gdLst/>
            <a:ahLst/>
            <a:cxnLst/>
            <a:rect l="0" t="0" r="0" b="0"/>
            <a:pathLst>
              <a:path w="169335" h="254001">
                <a:moveTo>
                  <a:pt x="0" y="135467"/>
                </a:moveTo>
                <a:lnTo>
                  <a:pt x="0" y="135467"/>
                </a:lnTo>
                <a:lnTo>
                  <a:pt x="8467" y="135467"/>
                </a:lnTo>
                <a:lnTo>
                  <a:pt x="8467" y="143933"/>
                </a:lnTo>
                <a:lnTo>
                  <a:pt x="8467" y="143933"/>
                </a:lnTo>
                <a:lnTo>
                  <a:pt x="16934" y="143933"/>
                </a:lnTo>
                <a:lnTo>
                  <a:pt x="33867" y="143933"/>
                </a:lnTo>
                <a:lnTo>
                  <a:pt x="42333" y="135467"/>
                </a:lnTo>
                <a:lnTo>
                  <a:pt x="59267" y="135467"/>
                </a:lnTo>
                <a:lnTo>
                  <a:pt x="67734" y="127000"/>
                </a:lnTo>
                <a:lnTo>
                  <a:pt x="84667" y="110067"/>
                </a:lnTo>
                <a:lnTo>
                  <a:pt x="101600" y="101600"/>
                </a:lnTo>
                <a:lnTo>
                  <a:pt x="110067" y="84667"/>
                </a:lnTo>
                <a:lnTo>
                  <a:pt x="110067" y="67733"/>
                </a:lnTo>
                <a:lnTo>
                  <a:pt x="110067" y="59267"/>
                </a:lnTo>
                <a:lnTo>
                  <a:pt x="110067" y="42333"/>
                </a:lnTo>
                <a:lnTo>
                  <a:pt x="110067" y="25400"/>
                </a:lnTo>
                <a:lnTo>
                  <a:pt x="101600" y="16933"/>
                </a:lnTo>
                <a:lnTo>
                  <a:pt x="93134" y="8467"/>
                </a:lnTo>
                <a:lnTo>
                  <a:pt x="84667" y="0"/>
                </a:lnTo>
                <a:lnTo>
                  <a:pt x="76200" y="0"/>
                </a:lnTo>
                <a:lnTo>
                  <a:pt x="59267" y="8467"/>
                </a:lnTo>
                <a:lnTo>
                  <a:pt x="50801" y="16933"/>
                </a:lnTo>
                <a:lnTo>
                  <a:pt x="33867" y="33867"/>
                </a:lnTo>
                <a:lnTo>
                  <a:pt x="25400" y="59267"/>
                </a:lnTo>
                <a:lnTo>
                  <a:pt x="16934" y="84667"/>
                </a:lnTo>
                <a:lnTo>
                  <a:pt x="8467" y="101600"/>
                </a:lnTo>
                <a:lnTo>
                  <a:pt x="8467" y="135467"/>
                </a:lnTo>
                <a:lnTo>
                  <a:pt x="8467" y="160867"/>
                </a:lnTo>
                <a:lnTo>
                  <a:pt x="8467" y="186267"/>
                </a:lnTo>
                <a:lnTo>
                  <a:pt x="16934" y="211667"/>
                </a:lnTo>
                <a:lnTo>
                  <a:pt x="25400" y="228600"/>
                </a:lnTo>
                <a:lnTo>
                  <a:pt x="33867" y="237067"/>
                </a:lnTo>
                <a:lnTo>
                  <a:pt x="50801" y="245533"/>
                </a:lnTo>
                <a:lnTo>
                  <a:pt x="59267" y="254000"/>
                </a:lnTo>
                <a:lnTo>
                  <a:pt x="76200" y="254000"/>
                </a:lnTo>
                <a:lnTo>
                  <a:pt x="93134" y="254000"/>
                </a:lnTo>
                <a:lnTo>
                  <a:pt x="110067" y="254000"/>
                </a:lnTo>
                <a:lnTo>
                  <a:pt x="118533" y="237067"/>
                </a:lnTo>
                <a:lnTo>
                  <a:pt x="135467" y="228600"/>
                </a:lnTo>
                <a:lnTo>
                  <a:pt x="143934" y="211667"/>
                </a:lnTo>
                <a:lnTo>
                  <a:pt x="160867" y="194733"/>
                </a:lnTo>
                <a:lnTo>
                  <a:pt x="160867" y="177800"/>
                </a:lnTo>
                <a:lnTo>
                  <a:pt x="169334" y="160867"/>
                </a:lnTo>
                <a:lnTo>
                  <a:pt x="169334" y="160867"/>
                </a:lnTo>
                <a:lnTo>
                  <a:pt x="169334" y="143933"/>
                </a:lnTo>
                <a:lnTo>
                  <a:pt x="169334" y="143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9" name="Freeform 2128"/>
          <p:cNvSpPr/>
          <p:nvPr/>
        </p:nvSpPr>
        <p:spPr>
          <a:xfrm>
            <a:off x="8483600" y="1286933"/>
            <a:ext cx="262468" cy="254001"/>
          </a:xfrm>
          <a:custGeom>
            <a:avLst/>
            <a:gdLst/>
            <a:ahLst/>
            <a:cxnLst/>
            <a:rect l="0" t="0" r="0" b="0"/>
            <a:pathLst>
              <a:path w="262468" h="254001">
                <a:moveTo>
                  <a:pt x="0" y="25400"/>
                </a:moveTo>
                <a:lnTo>
                  <a:pt x="0" y="25400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50800"/>
                </a:lnTo>
                <a:lnTo>
                  <a:pt x="8466" y="59267"/>
                </a:lnTo>
                <a:lnTo>
                  <a:pt x="16934" y="76200"/>
                </a:lnTo>
                <a:lnTo>
                  <a:pt x="16934" y="101600"/>
                </a:lnTo>
                <a:lnTo>
                  <a:pt x="25400" y="127000"/>
                </a:lnTo>
                <a:lnTo>
                  <a:pt x="25400" y="143934"/>
                </a:lnTo>
                <a:lnTo>
                  <a:pt x="25400" y="169334"/>
                </a:lnTo>
                <a:lnTo>
                  <a:pt x="33867" y="186267"/>
                </a:lnTo>
                <a:lnTo>
                  <a:pt x="33867" y="194734"/>
                </a:lnTo>
                <a:lnTo>
                  <a:pt x="33867" y="203200"/>
                </a:lnTo>
                <a:lnTo>
                  <a:pt x="33867" y="211667"/>
                </a:lnTo>
                <a:lnTo>
                  <a:pt x="33867" y="220134"/>
                </a:lnTo>
                <a:lnTo>
                  <a:pt x="33867" y="220134"/>
                </a:lnTo>
                <a:lnTo>
                  <a:pt x="33867" y="220134"/>
                </a:lnTo>
                <a:lnTo>
                  <a:pt x="42333" y="211667"/>
                </a:lnTo>
                <a:lnTo>
                  <a:pt x="42333" y="203200"/>
                </a:lnTo>
                <a:lnTo>
                  <a:pt x="42333" y="194734"/>
                </a:lnTo>
                <a:lnTo>
                  <a:pt x="42333" y="169334"/>
                </a:lnTo>
                <a:lnTo>
                  <a:pt x="42333" y="152400"/>
                </a:lnTo>
                <a:lnTo>
                  <a:pt x="42333" y="127000"/>
                </a:lnTo>
                <a:lnTo>
                  <a:pt x="42333" y="101600"/>
                </a:lnTo>
                <a:lnTo>
                  <a:pt x="50800" y="76200"/>
                </a:lnTo>
                <a:lnTo>
                  <a:pt x="50800" y="59267"/>
                </a:lnTo>
                <a:lnTo>
                  <a:pt x="59267" y="42334"/>
                </a:lnTo>
                <a:lnTo>
                  <a:pt x="67733" y="25400"/>
                </a:lnTo>
                <a:lnTo>
                  <a:pt x="76200" y="8467"/>
                </a:lnTo>
                <a:lnTo>
                  <a:pt x="93134" y="0"/>
                </a:lnTo>
                <a:lnTo>
                  <a:pt x="101600" y="0"/>
                </a:lnTo>
                <a:lnTo>
                  <a:pt x="118533" y="0"/>
                </a:lnTo>
                <a:lnTo>
                  <a:pt x="127000" y="0"/>
                </a:lnTo>
                <a:lnTo>
                  <a:pt x="143933" y="8467"/>
                </a:lnTo>
                <a:lnTo>
                  <a:pt x="152400" y="16934"/>
                </a:lnTo>
                <a:lnTo>
                  <a:pt x="160866" y="33867"/>
                </a:lnTo>
                <a:lnTo>
                  <a:pt x="160866" y="50800"/>
                </a:lnTo>
                <a:lnTo>
                  <a:pt x="160866" y="67734"/>
                </a:lnTo>
                <a:lnTo>
                  <a:pt x="160866" y="93134"/>
                </a:lnTo>
                <a:lnTo>
                  <a:pt x="152400" y="118534"/>
                </a:lnTo>
                <a:lnTo>
                  <a:pt x="152400" y="143934"/>
                </a:lnTo>
                <a:lnTo>
                  <a:pt x="152400" y="169334"/>
                </a:lnTo>
                <a:lnTo>
                  <a:pt x="152400" y="186267"/>
                </a:lnTo>
                <a:lnTo>
                  <a:pt x="152400" y="211667"/>
                </a:lnTo>
                <a:lnTo>
                  <a:pt x="152400" y="228600"/>
                </a:lnTo>
                <a:lnTo>
                  <a:pt x="160866" y="237067"/>
                </a:lnTo>
                <a:lnTo>
                  <a:pt x="169334" y="245534"/>
                </a:lnTo>
                <a:lnTo>
                  <a:pt x="186267" y="245534"/>
                </a:lnTo>
                <a:lnTo>
                  <a:pt x="194733" y="254000"/>
                </a:lnTo>
                <a:lnTo>
                  <a:pt x="203200" y="245534"/>
                </a:lnTo>
                <a:lnTo>
                  <a:pt x="211667" y="237067"/>
                </a:lnTo>
                <a:lnTo>
                  <a:pt x="228600" y="228600"/>
                </a:lnTo>
                <a:lnTo>
                  <a:pt x="237066" y="211667"/>
                </a:lnTo>
                <a:lnTo>
                  <a:pt x="254000" y="194734"/>
                </a:lnTo>
                <a:lnTo>
                  <a:pt x="254000" y="194734"/>
                </a:lnTo>
                <a:lnTo>
                  <a:pt x="262467" y="177800"/>
                </a:lnTo>
                <a:lnTo>
                  <a:pt x="262467" y="177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0" name="Freeform 2129"/>
          <p:cNvSpPr/>
          <p:nvPr/>
        </p:nvSpPr>
        <p:spPr>
          <a:xfrm>
            <a:off x="8788400" y="121073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1" name="Freeform 2130"/>
          <p:cNvSpPr/>
          <p:nvPr/>
        </p:nvSpPr>
        <p:spPr>
          <a:xfrm>
            <a:off x="8788400" y="1202267"/>
            <a:ext cx="1" cy="16934"/>
          </a:xfrm>
          <a:custGeom>
            <a:avLst/>
            <a:gdLst/>
            <a:ahLst/>
            <a:cxnLst/>
            <a:rect l="0" t="0" r="0" b="0"/>
            <a:pathLst>
              <a:path w="1" h="16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2" name="Freeform 2131"/>
          <p:cNvSpPr/>
          <p:nvPr/>
        </p:nvSpPr>
        <p:spPr>
          <a:xfrm>
            <a:off x="8796866" y="1286933"/>
            <a:ext cx="16935" cy="245535"/>
          </a:xfrm>
          <a:custGeom>
            <a:avLst/>
            <a:gdLst/>
            <a:ahLst/>
            <a:cxnLst/>
            <a:rect l="0" t="0" r="0" b="0"/>
            <a:pathLst>
              <a:path w="16935" h="245535">
                <a:moveTo>
                  <a:pt x="0" y="0"/>
                </a:moveTo>
                <a:lnTo>
                  <a:pt x="0" y="16934"/>
                </a:lnTo>
                <a:lnTo>
                  <a:pt x="0" y="33867"/>
                </a:lnTo>
                <a:lnTo>
                  <a:pt x="0" y="67734"/>
                </a:lnTo>
                <a:lnTo>
                  <a:pt x="8468" y="101600"/>
                </a:lnTo>
                <a:lnTo>
                  <a:pt x="8468" y="135467"/>
                </a:lnTo>
                <a:lnTo>
                  <a:pt x="8468" y="160867"/>
                </a:lnTo>
                <a:lnTo>
                  <a:pt x="8468" y="186267"/>
                </a:lnTo>
                <a:lnTo>
                  <a:pt x="16934" y="203200"/>
                </a:lnTo>
                <a:lnTo>
                  <a:pt x="16934" y="220134"/>
                </a:lnTo>
                <a:lnTo>
                  <a:pt x="16934" y="237067"/>
                </a:lnTo>
                <a:lnTo>
                  <a:pt x="16934" y="237067"/>
                </a:lnTo>
                <a:lnTo>
                  <a:pt x="16934" y="245534"/>
                </a:lnTo>
                <a:lnTo>
                  <a:pt x="16934" y="245534"/>
                </a:lnTo>
                <a:lnTo>
                  <a:pt x="16934" y="245534"/>
                </a:lnTo>
                <a:lnTo>
                  <a:pt x="16934" y="237067"/>
                </a:lnTo>
                <a:lnTo>
                  <a:pt x="16934" y="2370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3" name="Freeform 2132"/>
          <p:cNvSpPr/>
          <p:nvPr/>
        </p:nvSpPr>
        <p:spPr>
          <a:xfrm>
            <a:off x="8746067" y="1329267"/>
            <a:ext cx="203200" cy="33867"/>
          </a:xfrm>
          <a:custGeom>
            <a:avLst/>
            <a:gdLst/>
            <a:ahLst/>
            <a:cxnLst/>
            <a:rect l="0" t="0" r="0" b="0"/>
            <a:pathLst>
              <a:path w="203200" h="33867">
                <a:moveTo>
                  <a:pt x="0" y="33866"/>
                </a:move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  <a:lnTo>
                  <a:pt x="8466" y="33866"/>
                </a:lnTo>
                <a:lnTo>
                  <a:pt x="16933" y="33866"/>
                </a:lnTo>
                <a:lnTo>
                  <a:pt x="33866" y="25400"/>
                </a:lnTo>
                <a:lnTo>
                  <a:pt x="42333" y="25400"/>
                </a:lnTo>
                <a:lnTo>
                  <a:pt x="67733" y="25400"/>
                </a:lnTo>
                <a:lnTo>
                  <a:pt x="84666" y="25400"/>
                </a:lnTo>
                <a:lnTo>
                  <a:pt x="101600" y="16933"/>
                </a:lnTo>
                <a:lnTo>
                  <a:pt x="126999" y="16933"/>
                </a:lnTo>
                <a:lnTo>
                  <a:pt x="143933" y="8466"/>
                </a:lnTo>
                <a:lnTo>
                  <a:pt x="160866" y="8466"/>
                </a:lnTo>
                <a:lnTo>
                  <a:pt x="177800" y="0"/>
                </a:lnTo>
                <a:lnTo>
                  <a:pt x="194733" y="0"/>
                </a:lnTo>
                <a:lnTo>
                  <a:pt x="194733" y="0"/>
                </a:lnTo>
                <a:lnTo>
                  <a:pt x="203199" y="0"/>
                </a:lnTo>
                <a:lnTo>
                  <a:pt x="203199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4" name="Freeform 2133"/>
          <p:cNvSpPr/>
          <p:nvPr/>
        </p:nvSpPr>
        <p:spPr>
          <a:xfrm>
            <a:off x="8974667" y="1295400"/>
            <a:ext cx="143934" cy="228601"/>
          </a:xfrm>
          <a:custGeom>
            <a:avLst/>
            <a:gdLst/>
            <a:ahLst/>
            <a:cxnLst/>
            <a:rect l="0" t="0" r="0" b="0"/>
            <a:pathLst>
              <a:path w="143934" h="228601">
                <a:moveTo>
                  <a:pt x="8466" y="127000"/>
                </a:moveTo>
                <a:lnTo>
                  <a:pt x="8466" y="127000"/>
                </a:lnTo>
                <a:lnTo>
                  <a:pt x="8466" y="127000"/>
                </a:lnTo>
                <a:lnTo>
                  <a:pt x="16933" y="135467"/>
                </a:lnTo>
                <a:lnTo>
                  <a:pt x="16933" y="135467"/>
                </a:lnTo>
                <a:lnTo>
                  <a:pt x="25400" y="135467"/>
                </a:lnTo>
                <a:lnTo>
                  <a:pt x="42333" y="127000"/>
                </a:lnTo>
                <a:lnTo>
                  <a:pt x="50799" y="127000"/>
                </a:lnTo>
                <a:lnTo>
                  <a:pt x="59267" y="118533"/>
                </a:lnTo>
                <a:lnTo>
                  <a:pt x="76200" y="110067"/>
                </a:lnTo>
                <a:lnTo>
                  <a:pt x="84666" y="101600"/>
                </a:lnTo>
                <a:lnTo>
                  <a:pt x="84666" y="84667"/>
                </a:lnTo>
                <a:lnTo>
                  <a:pt x="93133" y="67733"/>
                </a:lnTo>
                <a:lnTo>
                  <a:pt x="93133" y="50800"/>
                </a:lnTo>
                <a:lnTo>
                  <a:pt x="101600" y="33867"/>
                </a:lnTo>
                <a:lnTo>
                  <a:pt x="93133" y="25400"/>
                </a:lnTo>
                <a:lnTo>
                  <a:pt x="93133" y="8467"/>
                </a:lnTo>
                <a:lnTo>
                  <a:pt x="93133" y="0"/>
                </a:lnTo>
                <a:lnTo>
                  <a:pt x="84666" y="0"/>
                </a:lnTo>
                <a:lnTo>
                  <a:pt x="76200" y="0"/>
                </a:lnTo>
                <a:lnTo>
                  <a:pt x="67733" y="0"/>
                </a:lnTo>
                <a:lnTo>
                  <a:pt x="59267" y="8467"/>
                </a:lnTo>
                <a:lnTo>
                  <a:pt x="42333" y="16933"/>
                </a:lnTo>
                <a:lnTo>
                  <a:pt x="33866" y="33867"/>
                </a:lnTo>
                <a:lnTo>
                  <a:pt x="25400" y="50800"/>
                </a:lnTo>
                <a:lnTo>
                  <a:pt x="16933" y="76200"/>
                </a:lnTo>
                <a:lnTo>
                  <a:pt x="8466" y="101600"/>
                </a:lnTo>
                <a:lnTo>
                  <a:pt x="8466" y="118533"/>
                </a:lnTo>
                <a:lnTo>
                  <a:pt x="8466" y="135467"/>
                </a:lnTo>
                <a:lnTo>
                  <a:pt x="0" y="152400"/>
                </a:lnTo>
                <a:lnTo>
                  <a:pt x="8466" y="169333"/>
                </a:lnTo>
                <a:lnTo>
                  <a:pt x="8466" y="186267"/>
                </a:lnTo>
                <a:lnTo>
                  <a:pt x="16933" y="194733"/>
                </a:lnTo>
                <a:lnTo>
                  <a:pt x="25400" y="211667"/>
                </a:lnTo>
                <a:lnTo>
                  <a:pt x="33866" y="220133"/>
                </a:lnTo>
                <a:lnTo>
                  <a:pt x="50799" y="220133"/>
                </a:lnTo>
                <a:lnTo>
                  <a:pt x="67733" y="228600"/>
                </a:lnTo>
                <a:lnTo>
                  <a:pt x="84666" y="220133"/>
                </a:lnTo>
                <a:lnTo>
                  <a:pt x="101600" y="220133"/>
                </a:lnTo>
                <a:lnTo>
                  <a:pt x="118533" y="211667"/>
                </a:lnTo>
                <a:lnTo>
                  <a:pt x="126999" y="203200"/>
                </a:lnTo>
                <a:lnTo>
                  <a:pt x="135467" y="186267"/>
                </a:lnTo>
                <a:lnTo>
                  <a:pt x="135467" y="186267"/>
                </a:lnTo>
                <a:lnTo>
                  <a:pt x="143933" y="177800"/>
                </a:lnTo>
                <a:lnTo>
                  <a:pt x="143933" y="177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5" name="Freeform 2134"/>
          <p:cNvSpPr/>
          <p:nvPr/>
        </p:nvSpPr>
        <p:spPr>
          <a:xfrm>
            <a:off x="9169400" y="1295400"/>
            <a:ext cx="135468" cy="220134"/>
          </a:xfrm>
          <a:custGeom>
            <a:avLst/>
            <a:gdLst/>
            <a:ahLst/>
            <a:cxnLst/>
            <a:rect l="0" t="0" r="0" b="0"/>
            <a:pathLst>
              <a:path w="135468" h="220134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33867"/>
                </a:lnTo>
                <a:lnTo>
                  <a:pt x="0" y="42333"/>
                </a:lnTo>
                <a:lnTo>
                  <a:pt x="8466" y="50800"/>
                </a:lnTo>
                <a:lnTo>
                  <a:pt x="16934" y="67733"/>
                </a:lnTo>
                <a:lnTo>
                  <a:pt x="25400" y="84667"/>
                </a:lnTo>
                <a:lnTo>
                  <a:pt x="25400" y="101600"/>
                </a:lnTo>
                <a:lnTo>
                  <a:pt x="33867" y="127000"/>
                </a:lnTo>
                <a:lnTo>
                  <a:pt x="33867" y="143933"/>
                </a:lnTo>
                <a:lnTo>
                  <a:pt x="42333" y="160867"/>
                </a:lnTo>
                <a:lnTo>
                  <a:pt x="42333" y="177800"/>
                </a:lnTo>
                <a:lnTo>
                  <a:pt x="42333" y="194733"/>
                </a:lnTo>
                <a:lnTo>
                  <a:pt x="42333" y="203200"/>
                </a:lnTo>
                <a:lnTo>
                  <a:pt x="50800" y="211667"/>
                </a:lnTo>
                <a:lnTo>
                  <a:pt x="50800" y="220133"/>
                </a:lnTo>
                <a:lnTo>
                  <a:pt x="50800" y="220133"/>
                </a:lnTo>
                <a:lnTo>
                  <a:pt x="50800" y="220133"/>
                </a:lnTo>
                <a:lnTo>
                  <a:pt x="50800" y="220133"/>
                </a:lnTo>
                <a:lnTo>
                  <a:pt x="50800" y="211667"/>
                </a:lnTo>
                <a:lnTo>
                  <a:pt x="42333" y="211667"/>
                </a:lnTo>
                <a:lnTo>
                  <a:pt x="42333" y="194733"/>
                </a:lnTo>
                <a:lnTo>
                  <a:pt x="33867" y="177800"/>
                </a:lnTo>
                <a:lnTo>
                  <a:pt x="33867" y="160867"/>
                </a:lnTo>
                <a:lnTo>
                  <a:pt x="33867" y="143933"/>
                </a:lnTo>
                <a:lnTo>
                  <a:pt x="33867" y="118533"/>
                </a:lnTo>
                <a:lnTo>
                  <a:pt x="33867" y="101600"/>
                </a:lnTo>
                <a:lnTo>
                  <a:pt x="33867" y="76200"/>
                </a:lnTo>
                <a:lnTo>
                  <a:pt x="42333" y="67733"/>
                </a:lnTo>
                <a:lnTo>
                  <a:pt x="50800" y="50800"/>
                </a:lnTo>
                <a:lnTo>
                  <a:pt x="59267" y="33867"/>
                </a:lnTo>
                <a:lnTo>
                  <a:pt x="67733" y="25400"/>
                </a:lnTo>
                <a:lnTo>
                  <a:pt x="76200" y="16933"/>
                </a:lnTo>
                <a:lnTo>
                  <a:pt x="93134" y="8467"/>
                </a:lnTo>
                <a:lnTo>
                  <a:pt x="101600" y="8467"/>
                </a:lnTo>
                <a:lnTo>
                  <a:pt x="118533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6" name="Freeform 2135"/>
          <p:cNvSpPr/>
          <p:nvPr/>
        </p:nvSpPr>
        <p:spPr>
          <a:xfrm>
            <a:off x="9491134" y="1295400"/>
            <a:ext cx="1" cy="8468"/>
          </a:xfrm>
          <a:custGeom>
            <a:avLst/>
            <a:gdLst/>
            <a:ahLst/>
            <a:cxnLst/>
            <a:rect l="0" t="0" r="0" b="0"/>
            <a:pathLst>
              <a:path w="1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7" name="Freeform 2136"/>
          <p:cNvSpPr/>
          <p:nvPr/>
        </p:nvSpPr>
        <p:spPr>
          <a:xfrm>
            <a:off x="9482666" y="1422400"/>
            <a:ext cx="16935" cy="16934"/>
          </a:xfrm>
          <a:custGeom>
            <a:avLst/>
            <a:gdLst/>
            <a:ahLst/>
            <a:cxnLst/>
            <a:rect l="0" t="0" r="0" b="0"/>
            <a:pathLst>
              <a:path w="16935" h="16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8" y="16933"/>
                </a:lnTo>
                <a:lnTo>
                  <a:pt x="8468" y="16933"/>
                </a:lnTo>
                <a:lnTo>
                  <a:pt x="8468" y="16933"/>
                </a:lnTo>
                <a:lnTo>
                  <a:pt x="8468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0"/>
                </a:lnTo>
                <a:lnTo>
                  <a:pt x="16934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8" name="Freeform 2137"/>
          <p:cNvSpPr/>
          <p:nvPr/>
        </p:nvSpPr>
        <p:spPr>
          <a:xfrm>
            <a:off x="9728200" y="1092200"/>
            <a:ext cx="177801" cy="440268"/>
          </a:xfrm>
          <a:custGeom>
            <a:avLst/>
            <a:gdLst/>
            <a:ahLst/>
            <a:cxnLst/>
            <a:rect l="0" t="0" r="0" b="0"/>
            <a:pathLst>
              <a:path w="177801" h="440268">
                <a:moveTo>
                  <a:pt x="177800" y="0"/>
                </a:moveTo>
                <a:lnTo>
                  <a:pt x="177800" y="8467"/>
                </a:lnTo>
                <a:lnTo>
                  <a:pt x="169333" y="8467"/>
                </a:lnTo>
                <a:lnTo>
                  <a:pt x="160866" y="16933"/>
                </a:lnTo>
                <a:lnTo>
                  <a:pt x="152400" y="16933"/>
                </a:lnTo>
                <a:lnTo>
                  <a:pt x="143934" y="25400"/>
                </a:lnTo>
                <a:lnTo>
                  <a:pt x="127000" y="42333"/>
                </a:lnTo>
                <a:lnTo>
                  <a:pt x="110067" y="50800"/>
                </a:lnTo>
                <a:lnTo>
                  <a:pt x="93133" y="67733"/>
                </a:lnTo>
                <a:lnTo>
                  <a:pt x="76200" y="76200"/>
                </a:lnTo>
                <a:lnTo>
                  <a:pt x="59266" y="93133"/>
                </a:lnTo>
                <a:lnTo>
                  <a:pt x="50800" y="110067"/>
                </a:lnTo>
                <a:lnTo>
                  <a:pt x="33867" y="135467"/>
                </a:lnTo>
                <a:lnTo>
                  <a:pt x="25400" y="160867"/>
                </a:lnTo>
                <a:lnTo>
                  <a:pt x="16933" y="186267"/>
                </a:lnTo>
                <a:lnTo>
                  <a:pt x="8467" y="211667"/>
                </a:lnTo>
                <a:lnTo>
                  <a:pt x="0" y="245533"/>
                </a:lnTo>
                <a:lnTo>
                  <a:pt x="0" y="270933"/>
                </a:lnTo>
                <a:lnTo>
                  <a:pt x="0" y="304800"/>
                </a:lnTo>
                <a:lnTo>
                  <a:pt x="0" y="330200"/>
                </a:lnTo>
                <a:lnTo>
                  <a:pt x="8467" y="347133"/>
                </a:lnTo>
                <a:lnTo>
                  <a:pt x="16933" y="364067"/>
                </a:lnTo>
                <a:lnTo>
                  <a:pt x="25400" y="389467"/>
                </a:lnTo>
                <a:lnTo>
                  <a:pt x="33867" y="397933"/>
                </a:lnTo>
                <a:lnTo>
                  <a:pt x="42334" y="414867"/>
                </a:lnTo>
                <a:lnTo>
                  <a:pt x="50800" y="423333"/>
                </a:lnTo>
                <a:lnTo>
                  <a:pt x="67734" y="431800"/>
                </a:lnTo>
                <a:lnTo>
                  <a:pt x="84666" y="440267"/>
                </a:lnTo>
                <a:lnTo>
                  <a:pt x="93133" y="440267"/>
                </a:lnTo>
                <a:lnTo>
                  <a:pt x="93133" y="440267"/>
                </a:lnTo>
                <a:lnTo>
                  <a:pt x="110067" y="440267"/>
                </a:lnTo>
                <a:lnTo>
                  <a:pt x="110067" y="4402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9" name="Freeform 2138"/>
          <p:cNvSpPr/>
          <p:nvPr/>
        </p:nvSpPr>
        <p:spPr>
          <a:xfrm>
            <a:off x="9939866" y="1202267"/>
            <a:ext cx="186268" cy="304801"/>
          </a:xfrm>
          <a:custGeom>
            <a:avLst/>
            <a:gdLst/>
            <a:ahLst/>
            <a:cxnLst/>
            <a:rect l="0" t="0" r="0" b="0"/>
            <a:pathLst>
              <a:path w="186268" h="3048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16933"/>
                </a:lnTo>
                <a:lnTo>
                  <a:pt x="8468" y="33866"/>
                </a:lnTo>
                <a:lnTo>
                  <a:pt x="8468" y="50800"/>
                </a:lnTo>
                <a:lnTo>
                  <a:pt x="8468" y="67733"/>
                </a:lnTo>
                <a:lnTo>
                  <a:pt x="8468" y="93133"/>
                </a:lnTo>
                <a:lnTo>
                  <a:pt x="16934" y="118533"/>
                </a:lnTo>
                <a:lnTo>
                  <a:pt x="16934" y="152400"/>
                </a:lnTo>
                <a:lnTo>
                  <a:pt x="25400" y="177800"/>
                </a:lnTo>
                <a:lnTo>
                  <a:pt x="25400" y="203200"/>
                </a:lnTo>
                <a:lnTo>
                  <a:pt x="25400" y="228600"/>
                </a:lnTo>
                <a:lnTo>
                  <a:pt x="25400" y="254000"/>
                </a:lnTo>
                <a:lnTo>
                  <a:pt x="25400" y="270933"/>
                </a:lnTo>
                <a:lnTo>
                  <a:pt x="25400" y="279400"/>
                </a:lnTo>
                <a:lnTo>
                  <a:pt x="25400" y="296333"/>
                </a:lnTo>
                <a:lnTo>
                  <a:pt x="33867" y="304800"/>
                </a:lnTo>
                <a:lnTo>
                  <a:pt x="33867" y="304800"/>
                </a:lnTo>
                <a:lnTo>
                  <a:pt x="33867" y="304800"/>
                </a:lnTo>
                <a:lnTo>
                  <a:pt x="33867" y="304800"/>
                </a:lnTo>
                <a:lnTo>
                  <a:pt x="33867" y="304800"/>
                </a:lnTo>
                <a:lnTo>
                  <a:pt x="33867" y="287866"/>
                </a:lnTo>
                <a:lnTo>
                  <a:pt x="33867" y="279400"/>
                </a:lnTo>
                <a:lnTo>
                  <a:pt x="42334" y="254000"/>
                </a:lnTo>
                <a:lnTo>
                  <a:pt x="42334" y="237066"/>
                </a:lnTo>
                <a:lnTo>
                  <a:pt x="50801" y="211666"/>
                </a:lnTo>
                <a:lnTo>
                  <a:pt x="50801" y="186266"/>
                </a:lnTo>
                <a:lnTo>
                  <a:pt x="59268" y="169333"/>
                </a:lnTo>
                <a:lnTo>
                  <a:pt x="76200" y="152400"/>
                </a:lnTo>
                <a:lnTo>
                  <a:pt x="84668" y="143933"/>
                </a:lnTo>
                <a:lnTo>
                  <a:pt x="93134" y="135466"/>
                </a:lnTo>
                <a:lnTo>
                  <a:pt x="101600" y="135466"/>
                </a:lnTo>
                <a:lnTo>
                  <a:pt x="118534" y="135466"/>
                </a:lnTo>
                <a:lnTo>
                  <a:pt x="127001" y="135466"/>
                </a:lnTo>
                <a:lnTo>
                  <a:pt x="143934" y="135466"/>
                </a:lnTo>
                <a:lnTo>
                  <a:pt x="152400" y="143933"/>
                </a:lnTo>
                <a:lnTo>
                  <a:pt x="160868" y="160866"/>
                </a:lnTo>
                <a:lnTo>
                  <a:pt x="169334" y="169333"/>
                </a:lnTo>
                <a:lnTo>
                  <a:pt x="177800" y="186266"/>
                </a:lnTo>
                <a:lnTo>
                  <a:pt x="177800" y="203200"/>
                </a:lnTo>
                <a:lnTo>
                  <a:pt x="177800" y="220133"/>
                </a:lnTo>
                <a:lnTo>
                  <a:pt x="177800" y="237066"/>
                </a:lnTo>
                <a:lnTo>
                  <a:pt x="177800" y="254000"/>
                </a:lnTo>
                <a:lnTo>
                  <a:pt x="177800" y="262466"/>
                </a:lnTo>
                <a:lnTo>
                  <a:pt x="177800" y="270933"/>
                </a:lnTo>
                <a:lnTo>
                  <a:pt x="177800" y="279400"/>
                </a:lnTo>
                <a:lnTo>
                  <a:pt x="177800" y="287866"/>
                </a:lnTo>
                <a:lnTo>
                  <a:pt x="177800" y="287866"/>
                </a:lnTo>
                <a:lnTo>
                  <a:pt x="177800" y="287866"/>
                </a:lnTo>
                <a:lnTo>
                  <a:pt x="186267" y="296333"/>
                </a:lnTo>
                <a:lnTo>
                  <a:pt x="186267" y="296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0" name="Freeform 2139"/>
          <p:cNvSpPr/>
          <p:nvPr/>
        </p:nvSpPr>
        <p:spPr>
          <a:xfrm>
            <a:off x="10244666" y="1430867"/>
            <a:ext cx="25401" cy="177801"/>
          </a:xfrm>
          <a:custGeom>
            <a:avLst/>
            <a:gdLst/>
            <a:ahLst/>
            <a:cxnLst/>
            <a:rect l="0" t="0" r="0" b="0"/>
            <a:pathLst>
              <a:path w="25401" h="177801">
                <a:moveTo>
                  <a:pt x="8468" y="0"/>
                </a:moveTo>
                <a:lnTo>
                  <a:pt x="8468" y="0"/>
                </a:lnTo>
                <a:lnTo>
                  <a:pt x="16934" y="0"/>
                </a:lnTo>
                <a:lnTo>
                  <a:pt x="16934" y="8466"/>
                </a:lnTo>
                <a:lnTo>
                  <a:pt x="25400" y="8466"/>
                </a:lnTo>
                <a:lnTo>
                  <a:pt x="25400" y="16933"/>
                </a:lnTo>
                <a:lnTo>
                  <a:pt x="25400" y="33866"/>
                </a:lnTo>
                <a:lnTo>
                  <a:pt x="25400" y="42333"/>
                </a:lnTo>
                <a:lnTo>
                  <a:pt x="25400" y="59266"/>
                </a:lnTo>
                <a:lnTo>
                  <a:pt x="25400" y="76200"/>
                </a:lnTo>
                <a:lnTo>
                  <a:pt x="25400" y="101600"/>
                </a:lnTo>
                <a:lnTo>
                  <a:pt x="16934" y="118533"/>
                </a:lnTo>
                <a:lnTo>
                  <a:pt x="16934" y="135466"/>
                </a:lnTo>
                <a:lnTo>
                  <a:pt x="8468" y="152400"/>
                </a:lnTo>
                <a:lnTo>
                  <a:pt x="0" y="169333"/>
                </a:lnTo>
                <a:lnTo>
                  <a:pt x="0" y="169333"/>
                </a:lnTo>
                <a:lnTo>
                  <a:pt x="0" y="177800"/>
                </a:lnTo>
                <a:lnTo>
                  <a:pt x="0" y="169333"/>
                </a:lnTo>
                <a:lnTo>
                  <a:pt x="0" y="169333"/>
                </a:lnTo>
                <a:lnTo>
                  <a:pt x="0" y="169333"/>
                </a:lnTo>
                <a:lnTo>
                  <a:pt x="0" y="169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1" name="Freeform 2140"/>
          <p:cNvSpPr/>
          <p:nvPr/>
        </p:nvSpPr>
        <p:spPr>
          <a:xfrm>
            <a:off x="10371667" y="1219200"/>
            <a:ext cx="25400" cy="287868"/>
          </a:xfrm>
          <a:custGeom>
            <a:avLst/>
            <a:gdLst/>
            <a:ahLst/>
            <a:cxnLst/>
            <a:rect l="0" t="0" r="0" b="0"/>
            <a:pathLst>
              <a:path w="25400" h="2878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33867"/>
                </a:lnTo>
                <a:lnTo>
                  <a:pt x="8467" y="59267"/>
                </a:lnTo>
                <a:lnTo>
                  <a:pt x="16933" y="84667"/>
                </a:lnTo>
                <a:lnTo>
                  <a:pt x="16933" y="110067"/>
                </a:lnTo>
                <a:lnTo>
                  <a:pt x="16933" y="135467"/>
                </a:lnTo>
                <a:lnTo>
                  <a:pt x="16933" y="169333"/>
                </a:lnTo>
                <a:lnTo>
                  <a:pt x="25399" y="194733"/>
                </a:lnTo>
                <a:lnTo>
                  <a:pt x="25399" y="220133"/>
                </a:lnTo>
                <a:lnTo>
                  <a:pt x="16933" y="245533"/>
                </a:lnTo>
                <a:lnTo>
                  <a:pt x="16933" y="262467"/>
                </a:lnTo>
                <a:lnTo>
                  <a:pt x="16933" y="279400"/>
                </a:lnTo>
                <a:lnTo>
                  <a:pt x="16933" y="287867"/>
                </a:lnTo>
                <a:lnTo>
                  <a:pt x="16933" y="287867"/>
                </a:lnTo>
                <a:lnTo>
                  <a:pt x="25399" y="279400"/>
                </a:lnTo>
                <a:lnTo>
                  <a:pt x="25399" y="279400"/>
                </a:lnTo>
                <a:lnTo>
                  <a:pt x="25399" y="270933"/>
                </a:lnTo>
                <a:lnTo>
                  <a:pt x="25399" y="270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2" name="Freeform 2141"/>
          <p:cNvSpPr/>
          <p:nvPr/>
        </p:nvSpPr>
        <p:spPr>
          <a:xfrm>
            <a:off x="10405534" y="1261533"/>
            <a:ext cx="169333" cy="220135"/>
          </a:xfrm>
          <a:custGeom>
            <a:avLst/>
            <a:gdLst/>
            <a:ahLst/>
            <a:cxnLst/>
            <a:rect l="0" t="0" r="0" b="0"/>
            <a:pathLst>
              <a:path w="169333" h="220135">
                <a:moveTo>
                  <a:pt x="152400" y="0"/>
                </a:moveTo>
                <a:lnTo>
                  <a:pt x="143932" y="0"/>
                </a:lnTo>
                <a:lnTo>
                  <a:pt x="143932" y="0"/>
                </a:lnTo>
                <a:lnTo>
                  <a:pt x="135466" y="8467"/>
                </a:lnTo>
                <a:lnTo>
                  <a:pt x="127000" y="8467"/>
                </a:lnTo>
                <a:lnTo>
                  <a:pt x="110066" y="25400"/>
                </a:lnTo>
                <a:lnTo>
                  <a:pt x="84666" y="33867"/>
                </a:lnTo>
                <a:lnTo>
                  <a:pt x="67732" y="50800"/>
                </a:lnTo>
                <a:lnTo>
                  <a:pt x="50800" y="59267"/>
                </a:lnTo>
                <a:lnTo>
                  <a:pt x="33866" y="67734"/>
                </a:lnTo>
                <a:lnTo>
                  <a:pt x="16932" y="76200"/>
                </a:lnTo>
                <a:lnTo>
                  <a:pt x="8466" y="84667"/>
                </a:lnTo>
                <a:lnTo>
                  <a:pt x="0" y="93134"/>
                </a:lnTo>
                <a:lnTo>
                  <a:pt x="0" y="101600"/>
                </a:lnTo>
                <a:lnTo>
                  <a:pt x="0" y="101600"/>
                </a:lnTo>
                <a:lnTo>
                  <a:pt x="8466" y="110067"/>
                </a:lnTo>
                <a:lnTo>
                  <a:pt x="16932" y="118534"/>
                </a:lnTo>
                <a:lnTo>
                  <a:pt x="25399" y="127000"/>
                </a:lnTo>
                <a:lnTo>
                  <a:pt x="42333" y="135467"/>
                </a:lnTo>
                <a:lnTo>
                  <a:pt x="59266" y="143934"/>
                </a:lnTo>
                <a:lnTo>
                  <a:pt x="76200" y="160867"/>
                </a:lnTo>
                <a:lnTo>
                  <a:pt x="84666" y="169334"/>
                </a:lnTo>
                <a:lnTo>
                  <a:pt x="101599" y="177800"/>
                </a:lnTo>
                <a:lnTo>
                  <a:pt x="118533" y="186267"/>
                </a:lnTo>
                <a:lnTo>
                  <a:pt x="127000" y="194734"/>
                </a:lnTo>
                <a:lnTo>
                  <a:pt x="135466" y="203200"/>
                </a:lnTo>
                <a:lnTo>
                  <a:pt x="143932" y="211667"/>
                </a:lnTo>
                <a:lnTo>
                  <a:pt x="152400" y="220134"/>
                </a:lnTo>
                <a:lnTo>
                  <a:pt x="160866" y="220134"/>
                </a:lnTo>
                <a:lnTo>
                  <a:pt x="169332" y="220134"/>
                </a:lnTo>
                <a:lnTo>
                  <a:pt x="169332" y="220134"/>
                </a:lnTo>
                <a:lnTo>
                  <a:pt x="169332" y="220134"/>
                </a:lnTo>
                <a:lnTo>
                  <a:pt x="169332" y="2201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3" name="Freeform 2142"/>
          <p:cNvSpPr/>
          <p:nvPr/>
        </p:nvSpPr>
        <p:spPr>
          <a:xfrm>
            <a:off x="10591800" y="1117600"/>
            <a:ext cx="152401" cy="440268"/>
          </a:xfrm>
          <a:custGeom>
            <a:avLst/>
            <a:gdLst/>
            <a:ahLst/>
            <a:cxnLst/>
            <a:rect l="0" t="0" r="0" b="0"/>
            <a:pathLst>
              <a:path w="152401" h="4402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25400" y="8467"/>
                </a:lnTo>
                <a:lnTo>
                  <a:pt x="33866" y="16933"/>
                </a:lnTo>
                <a:lnTo>
                  <a:pt x="50800" y="33867"/>
                </a:lnTo>
                <a:lnTo>
                  <a:pt x="67733" y="50800"/>
                </a:lnTo>
                <a:lnTo>
                  <a:pt x="93134" y="76200"/>
                </a:lnTo>
                <a:lnTo>
                  <a:pt x="110066" y="110067"/>
                </a:lnTo>
                <a:lnTo>
                  <a:pt x="127000" y="143933"/>
                </a:lnTo>
                <a:lnTo>
                  <a:pt x="143933" y="177800"/>
                </a:lnTo>
                <a:lnTo>
                  <a:pt x="152400" y="220133"/>
                </a:lnTo>
                <a:lnTo>
                  <a:pt x="152400" y="254000"/>
                </a:lnTo>
                <a:lnTo>
                  <a:pt x="152400" y="287867"/>
                </a:lnTo>
                <a:lnTo>
                  <a:pt x="152400" y="313267"/>
                </a:lnTo>
                <a:lnTo>
                  <a:pt x="143933" y="347133"/>
                </a:lnTo>
                <a:lnTo>
                  <a:pt x="135466" y="372533"/>
                </a:lnTo>
                <a:lnTo>
                  <a:pt x="118534" y="397933"/>
                </a:lnTo>
                <a:lnTo>
                  <a:pt x="110066" y="423333"/>
                </a:lnTo>
                <a:lnTo>
                  <a:pt x="110066" y="423333"/>
                </a:lnTo>
                <a:lnTo>
                  <a:pt x="101600" y="440267"/>
                </a:lnTo>
                <a:lnTo>
                  <a:pt x="101600" y="4402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4" name="Freeform 2143"/>
          <p:cNvSpPr/>
          <p:nvPr/>
        </p:nvSpPr>
        <p:spPr>
          <a:xfrm>
            <a:off x="8128000" y="3589867"/>
            <a:ext cx="177801" cy="287867"/>
          </a:xfrm>
          <a:custGeom>
            <a:avLst/>
            <a:gdLst/>
            <a:ahLst/>
            <a:cxnLst/>
            <a:rect l="0" t="0" r="0" b="0"/>
            <a:pathLst>
              <a:path w="177801" h="287867">
                <a:moveTo>
                  <a:pt x="118533" y="16933"/>
                </a:moveTo>
                <a:lnTo>
                  <a:pt x="118533" y="16933"/>
                </a:lnTo>
                <a:lnTo>
                  <a:pt x="118533" y="16933"/>
                </a:lnTo>
                <a:lnTo>
                  <a:pt x="118533" y="16933"/>
                </a:lnTo>
                <a:lnTo>
                  <a:pt x="118533" y="16933"/>
                </a:lnTo>
                <a:lnTo>
                  <a:pt x="118533" y="16933"/>
                </a:lnTo>
                <a:lnTo>
                  <a:pt x="118533" y="25400"/>
                </a:lnTo>
                <a:lnTo>
                  <a:pt x="127000" y="33866"/>
                </a:lnTo>
                <a:lnTo>
                  <a:pt x="127000" y="50800"/>
                </a:lnTo>
                <a:lnTo>
                  <a:pt x="127000" y="67733"/>
                </a:lnTo>
                <a:lnTo>
                  <a:pt x="127000" y="76200"/>
                </a:lnTo>
                <a:lnTo>
                  <a:pt x="127000" y="93133"/>
                </a:lnTo>
                <a:lnTo>
                  <a:pt x="127000" y="93133"/>
                </a:lnTo>
                <a:lnTo>
                  <a:pt x="127000" y="93133"/>
                </a:lnTo>
                <a:lnTo>
                  <a:pt x="127000" y="93133"/>
                </a:lnTo>
                <a:lnTo>
                  <a:pt x="127000" y="93133"/>
                </a:lnTo>
                <a:lnTo>
                  <a:pt x="118533" y="84666"/>
                </a:lnTo>
                <a:lnTo>
                  <a:pt x="118533" y="76200"/>
                </a:lnTo>
                <a:lnTo>
                  <a:pt x="118533" y="67733"/>
                </a:lnTo>
                <a:lnTo>
                  <a:pt x="118533" y="50800"/>
                </a:lnTo>
                <a:lnTo>
                  <a:pt x="110067" y="42333"/>
                </a:lnTo>
                <a:lnTo>
                  <a:pt x="101600" y="25400"/>
                </a:lnTo>
                <a:lnTo>
                  <a:pt x="93133" y="16933"/>
                </a:lnTo>
                <a:lnTo>
                  <a:pt x="84667" y="8466"/>
                </a:lnTo>
                <a:lnTo>
                  <a:pt x="76200" y="0"/>
                </a:lnTo>
                <a:lnTo>
                  <a:pt x="59266" y="0"/>
                </a:lnTo>
                <a:lnTo>
                  <a:pt x="50800" y="0"/>
                </a:lnTo>
                <a:lnTo>
                  <a:pt x="42333" y="8466"/>
                </a:lnTo>
                <a:lnTo>
                  <a:pt x="25400" y="16933"/>
                </a:lnTo>
                <a:lnTo>
                  <a:pt x="16933" y="33866"/>
                </a:lnTo>
                <a:lnTo>
                  <a:pt x="8467" y="59266"/>
                </a:lnTo>
                <a:lnTo>
                  <a:pt x="8467" y="84666"/>
                </a:lnTo>
                <a:lnTo>
                  <a:pt x="0" y="110066"/>
                </a:lnTo>
                <a:lnTo>
                  <a:pt x="8467" y="135466"/>
                </a:lnTo>
                <a:lnTo>
                  <a:pt x="8467" y="160866"/>
                </a:lnTo>
                <a:lnTo>
                  <a:pt x="16933" y="177800"/>
                </a:lnTo>
                <a:lnTo>
                  <a:pt x="25400" y="203200"/>
                </a:lnTo>
                <a:lnTo>
                  <a:pt x="42333" y="220133"/>
                </a:lnTo>
                <a:lnTo>
                  <a:pt x="50800" y="245533"/>
                </a:lnTo>
                <a:lnTo>
                  <a:pt x="67734" y="254000"/>
                </a:lnTo>
                <a:lnTo>
                  <a:pt x="84667" y="270933"/>
                </a:lnTo>
                <a:lnTo>
                  <a:pt x="101600" y="279400"/>
                </a:lnTo>
                <a:lnTo>
                  <a:pt x="110067" y="287866"/>
                </a:lnTo>
                <a:lnTo>
                  <a:pt x="127000" y="287866"/>
                </a:lnTo>
                <a:lnTo>
                  <a:pt x="143934" y="279400"/>
                </a:lnTo>
                <a:lnTo>
                  <a:pt x="160867" y="270933"/>
                </a:lnTo>
                <a:lnTo>
                  <a:pt x="169333" y="254000"/>
                </a:lnTo>
                <a:lnTo>
                  <a:pt x="169333" y="254000"/>
                </a:lnTo>
                <a:lnTo>
                  <a:pt x="177800" y="237066"/>
                </a:lnTo>
                <a:lnTo>
                  <a:pt x="177800" y="2370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5" name="Freeform 2144"/>
          <p:cNvSpPr/>
          <p:nvPr/>
        </p:nvSpPr>
        <p:spPr>
          <a:xfrm>
            <a:off x="8356600" y="3657600"/>
            <a:ext cx="152401" cy="211668"/>
          </a:xfrm>
          <a:custGeom>
            <a:avLst/>
            <a:gdLst/>
            <a:ahLst/>
            <a:cxnLst/>
            <a:rect l="0" t="0" r="0" b="0"/>
            <a:pathLst>
              <a:path w="152401" h="211668">
                <a:moveTo>
                  <a:pt x="8467" y="67733"/>
                </a:moveTo>
                <a:lnTo>
                  <a:pt x="8467" y="76200"/>
                </a:lnTo>
                <a:lnTo>
                  <a:pt x="8467" y="76200"/>
                </a:lnTo>
                <a:lnTo>
                  <a:pt x="8467" y="76200"/>
                </a:lnTo>
                <a:lnTo>
                  <a:pt x="16933" y="84667"/>
                </a:lnTo>
                <a:lnTo>
                  <a:pt x="25400" y="84667"/>
                </a:lnTo>
                <a:lnTo>
                  <a:pt x="33867" y="84667"/>
                </a:lnTo>
                <a:lnTo>
                  <a:pt x="42333" y="84667"/>
                </a:lnTo>
                <a:lnTo>
                  <a:pt x="59266" y="84667"/>
                </a:lnTo>
                <a:lnTo>
                  <a:pt x="67734" y="84667"/>
                </a:lnTo>
                <a:lnTo>
                  <a:pt x="76200" y="76200"/>
                </a:lnTo>
                <a:lnTo>
                  <a:pt x="84667" y="76200"/>
                </a:lnTo>
                <a:lnTo>
                  <a:pt x="93133" y="67733"/>
                </a:lnTo>
                <a:lnTo>
                  <a:pt x="93133" y="59267"/>
                </a:lnTo>
                <a:lnTo>
                  <a:pt x="101600" y="42333"/>
                </a:lnTo>
                <a:lnTo>
                  <a:pt x="101600" y="33867"/>
                </a:lnTo>
                <a:lnTo>
                  <a:pt x="93133" y="25400"/>
                </a:lnTo>
                <a:lnTo>
                  <a:pt x="93133" y="8467"/>
                </a:lnTo>
                <a:lnTo>
                  <a:pt x="84667" y="0"/>
                </a:lnTo>
                <a:lnTo>
                  <a:pt x="67734" y="0"/>
                </a:lnTo>
                <a:lnTo>
                  <a:pt x="59266" y="0"/>
                </a:lnTo>
                <a:lnTo>
                  <a:pt x="50800" y="0"/>
                </a:lnTo>
                <a:lnTo>
                  <a:pt x="33867" y="8467"/>
                </a:lnTo>
                <a:lnTo>
                  <a:pt x="25400" y="16933"/>
                </a:lnTo>
                <a:lnTo>
                  <a:pt x="8467" y="33867"/>
                </a:lnTo>
                <a:lnTo>
                  <a:pt x="0" y="59267"/>
                </a:lnTo>
                <a:lnTo>
                  <a:pt x="0" y="76200"/>
                </a:lnTo>
                <a:lnTo>
                  <a:pt x="0" y="93133"/>
                </a:lnTo>
                <a:lnTo>
                  <a:pt x="0" y="118533"/>
                </a:lnTo>
                <a:lnTo>
                  <a:pt x="0" y="135467"/>
                </a:lnTo>
                <a:lnTo>
                  <a:pt x="8467" y="152400"/>
                </a:lnTo>
                <a:lnTo>
                  <a:pt x="25400" y="177800"/>
                </a:lnTo>
                <a:lnTo>
                  <a:pt x="33867" y="186267"/>
                </a:lnTo>
                <a:lnTo>
                  <a:pt x="50800" y="194733"/>
                </a:lnTo>
                <a:lnTo>
                  <a:pt x="67734" y="203200"/>
                </a:lnTo>
                <a:lnTo>
                  <a:pt x="84667" y="211667"/>
                </a:lnTo>
                <a:lnTo>
                  <a:pt x="101600" y="211667"/>
                </a:lnTo>
                <a:lnTo>
                  <a:pt x="110067" y="203200"/>
                </a:lnTo>
                <a:lnTo>
                  <a:pt x="127000" y="194733"/>
                </a:lnTo>
                <a:lnTo>
                  <a:pt x="135466" y="186267"/>
                </a:lnTo>
                <a:lnTo>
                  <a:pt x="135466" y="186267"/>
                </a:lnTo>
                <a:lnTo>
                  <a:pt x="152400" y="177800"/>
                </a:lnTo>
                <a:lnTo>
                  <a:pt x="152400" y="177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6" name="Freeform 2145"/>
          <p:cNvSpPr/>
          <p:nvPr/>
        </p:nvSpPr>
        <p:spPr>
          <a:xfrm>
            <a:off x="8534400" y="3691467"/>
            <a:ext cx="254001" cy="203201"/>
          </a:xfrm>
          <a:custGeom>
            <a:avLst/>
            <a:gdLst/>
            <a:ahLst/>
            <a:cxnLst/>
            <a:rect l="0" t="0" r="0" b="0"/>
            <a:pathLst>
              <a:path w="254001" h="2032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25400"/>
                </a:lnTo>
                <a:lnTo>
                  <a:pt x="0" y="33866"/>
                </a:lnTo>
                <a:lnTo>
                  <a:pt x="8467" y="59266"/>
                </a:lnTo>
                <a:lnTo>
                  <a:pt x="8467" y="76200"/>
                </a:lnTo>
                <a:lnTo>
                  <a:pt x="16933" y="101600"/>
                </a:lnTo>
                <a:lnTo>
                  <a:pt x="16933" y="118533"/>
                </a:lnTo>
                <a:lnTo>
                  <a:pt x="16933" y="135466"/>
                </a:lnTo>
                <a:lnTo>
                  <a:pt x="25400" y="152400"/>
                </a:lnTo>
                <a:lnTo>
                  <a:pt x="25400" y="160866"/>
                </a:lnTo>
                <a:lnTo>
                  <a:pt x="25400" y="169333"/>
                </a:lnTo>
                <a:lnTo>
                  <a:pt x="25400" y="177800"/>
                </a:lnTo>
                <a:lnTo>
                  <a:pt x="25400" y="177800"/>
                </a:lnTo>
                <a:lnTo>
                  <a:pt x="25400" y="177800"/>
                </a:lnTo>
                <a:lnTo>
                  <a:pt x="33866" y="169333"/>
                </a:lnTo>
                <a:lnTo>
                  <a:pt x="33866" y="160866"/>
                </a:lnTo>
                <a:lnTo>
                  <a:pt x="33866" y="143933"/>
                </a:lnTo>
                <a:lnTo>
                  <a:pt x="33866" y="127000"/>
                </a:lnTo>
                <a:lnTo>
                  <a:pt x="33866" y="110066"/>
                </a:lnTo>
                <a:lnTo>
                  <a:pt x="33866" y="84666"/>
                </a:lnTo>
                <a:lnTo>
                  <a:pt x="33866" y="67733"/>
                </a:lnTo>
                <a:lnTo>
                  <a:pt x="33866" y="42333"/>
                </a:lnTo>
                <a:lnTo>
                  <a:pt x="42334" y="25400"/>
                </a:lnTo>
                <a:lnTo>
                  <a:pt x="50800" y="16933"/>
                </a:lnTo>
                <a:lnTo>
                  <a:pt x="50800" y="8466"/>
                </a:lnTo>
                <a:lnTo>
                  <a:pt x="67733" y="0"/>
                </a:lnTo>
                <a:lnTo>
                  <a:pt x="76200" y="0"/>
                </a:lnTo>
                <a:lnTo>
                  <a:pt x="84667" y="0"/>
                </a:lnTo>
                <a:lnTo>
                  <a:pt x="93133" y="0"/>
                </a:lnTo>
                <a:lnTo>
                  <a:pt x="101600" y="8466"/>
                </a:lnTo>
                <a:lnTo>
                  <a:pt x="118534" y="16933"/>
                </a:lnTo>
                <a:lnTo>
                  <a:pt x="127000" y="25400"/>
                </a:lnTo>
                <a:lnTo>
                  <a:pt x="135467" y="33866"/>
                </a:lnTo>
                <a:lnTo>
                  <a:pt x="143933" y="50800"/>
                </a:lnTo>
                <a:lnTo>
                  <a:pt x="152400" y="67733"/>
                </a:lnTo>
                <a:lnTo>
                  <a:pt x="152400" y="76200"/>
                </a:lnTo>
                <a:lnTo>
                  <a:pt x="152400" y="93133"/>
                </a:lnTo>
                <a:lnTo>
                  <a:pt x="152400" y="110066"/>
                </a:lnTo>
                <a:lnTo>
                  <a:pt x="152400" y="127000"/>
                </a:lnTo>
                <a:lnTo>
                  <a:pt x="160867" y="143933"/>
                </a:lnTo>
                <a:lnTo>
                  <a:pt x="160867" y="152400"/>
                </a:lnTo>
                <a:lnTo>
                  <a:pt x="169333" y="169333"/>
                </a:lnTo>
                <a:lnTo>
                  <a:pt x="177800" y="177800"/>
                </a:lnTo>
                <a:lnTo>
                  <a:pt x="177800" y="186266"/>
                </a:lnTo>
                <a:lnTo>
                  <a:pt x="186266" y="194733"/>
                </a:lnTo>
                <a:lnTo>
                  <a:pt x="194734" y="203200"/>
                </a:lnTo>
                <a:lnTo>
                  <a:pt x="203200" y="203200"/>
                </a:lnTo>
                <a:lnTo>
                  <a:pt x="220133" y="194733"/>
                </a:lnTo>
                <a:lnTo>
                  <a:pt x="228600" y="186266"/>
                </a:lnTo>
                <a:lnTo>
                  <a:pt x="237067" y="177800"/>
                </a:lnTo>
                <a:lnTo>
                  <a:pt x="237067" y="177800"/>
                </a:lnTo>
                <a:lnTo>
                  <a:pt x="254000" y="169333"/>
                </a:lnTo>
                <a:lnTo>
                  <a:pt x="254000" y="169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7" name="Freeform 2146"/>
          <p:cNvSpPr/>
          <p:nvPr/>
        </p:nvSpPr>
        <p:spPr>
          <a:xfrm>
            <a:off x="8839200" y="3564467"/>
            <a:ext cx="33867" cy="304801"/>
          </a:xfrm>
          <a:custGeom>
            <a:avLst/>
            <a:gdLst/>
            <a:ahLst/>
            <a:cxnLst/>
            <a:rect l="0" t="0" r="0" b="0"/>
            <a:pathLst>
              <a:path w="33867" h="3048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16933"/>
                </a:lnTo>
                <a:lnTo>
                  <a:pt x="8467" y="25400"/>
                </a:lnTo>
                <a:lnTo>
                  <a:pt x="8467" y="33866"/>
                </a:lnTo>
                <a:lnTo>
                  <a:pt x="8467" y="50800"/>
                </a:lnTo>
                <a:lnTo>
                  <a:pt x="8467" y="76200"/>
                </a:lnTo>
                <a:lnTo>
                  <a:pt x="8467" y="101600"/>
                </a:lnTo>
                <a:lnTo>
                  <a:pt x="8467" y="127000"/>
                </a:lnTo>
                <a:lnTo>
                  <a:pt x="8467" y="152400"/>
                </a:lnTo>
                <a:lnTo>
                  <a:pt x="16933" y="177800"/>
                </a:lnTo>
                <a:lnTo>
                  <a:pt x="16933" y="203200"/>
                </a:lnTo>
                <a:lnTo>
                  <a:pt x="16933" y="228600"/>
                </a:lnTo>
                <a:lnTo>
                  <a:pt x="16933" y="245533"/>
                </a:lnTo>
                <a:lnTo>
                  <a:pt x="25400" y="270933"/>
                </a:lnTo>
                <a:lnTo>
                  <a:pt x="25400" y="279400"/>
                </a:lnTo>
                <a:lnTo>
                  <a:pt x="25400" y="296333"/>
                </a:lnTo>
                <a:lnTo>
                  <a:pt x="33866" y="304800"/>
                </a:lnTo>
                <a:lnTo>
                  <a:pt x="33866" y="304800"/>
                </a:lnTo>
                <a:lnTo>
                  <a:pt x="33866" y="304800"/>
                </a:lnTo>
                <a:lnTo>
                  <a:pt x="33866" y="304800"/>
                </a:lnTo>
                <a:lnTo>
                  <a:pt x="25400" y="287866"/>
                </a:lnTo>
                <a:lnTo>
                  <a:pt x="25400" y="287866"/>
                </a:lnTo>
                <a:lnTo>
                  <a:pt x="16933" y="279400"/>
                </a:lnTo>
                <a:lnTo>
                  <a:pt x="16933" y="279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8" name="Freeform 2147"/>
          <p:cNvSpPr/>
          <p:nvPr/>
        </p:nvSpPr>
        <p:spPr>
          <a:xfrm>
            <a:off x="8771467" y="3708400"/>
            <a:ext cx="220134" cy="16934"/>
          </a:xfrm>
          <a:custGeom>
            <a:avLst/>
            <a:gdLst/>
            <a:ahLst/>
            <a:cxnLst/>
            <a:rect l="0" t="0" r="0" b="0"/>
            <a:pathLst>
              <a:path w="220134" h="16934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  <a:lnTo>
                  <a:pt x="8466" y="16933"/>
                </a:lnTo>
                <a:lnTo>
                  <a:pt x="16933" y="16933"/>
                </a:lnTo>
                <a:lnTo>
                  <a:pt x="33867" y="16933"/>
                </a:lnTo>
                <a:lnTo>
                  <a:pt x="50800" y="8467"/>
                </a:lnTo>
                <a:lnTo>
                  <a:pt x="76200" y="8467"/>
                </a:lnTo>
                <a:lnTo>
                  <a:pt x="101599" y="8467"/>
                </a:lnTo>
                <a:lnTo>
                  <a:pt x="118533" y="8467"/>
                </a:lnTo>
                <a:lnTo>
                  <a:pt x="143933" y="8467"/>
                </a:lnTo>
                <a:lnTo>
                  <a:pt x="160866" y="0"/>
                </a:lnTo>
                <a:lnTo>
                  <a:pt x="186267" y="0"/>
                </a:lnTo>
                <a:lnTo>
                  <a:pt x="194733" y="0"/>
                </a:lnTo>
                <a:lnTo>
                  <a:pt x="211666" y="0"/>
                </a:lnTo>
                <a:lnTo>
                  <a:pt x="211666" y="0"/>
                </a:lnTo>
                <a:lnTo>
                  <a:pt x="220133" y="8467"/>
                </a:lnTo>
                <a:lnTo>
                  <a:pt x="220133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9" name="Freeform 2148"/>
          <p:cNvSpPr/>
          <p:nvPr/>
        </p:nvSpPr>
        <p:spPr>
          <a:xfrm>
            <a:off x="8983133" y="3699933"/>
            <a:ext cx="364068" cy="203201"/>
          </a:xfrm>
          <a:custGeom>
            <a:avLst/>
            <a:gdLst/>
            <a:ahLst/>
            <a:cxnLst/>
            <a:rect l="0" t="0" r="0" b="0"/>
            <a:pathLst>
              <a:path w="364068" h="203201">
                <a:moveTo>
                  <a:pt x="16934" y="59267"/>
                </a:moveTo>
                <a:lnTo>
                  <a:pt x="16934" y="67734"/>
                </a:lnTo>
                <a:lnTo>
                  <a:pt x="16934" y="67734"/>
                </a:lnTo>
                <a:lnTo>
                  <a:pt x="25400" y="67734"/>
                </a:lnTo>
                <a:lnTo>
                  <a:pt x="33867" y="67734"/>
                </a:lnTo>
                <a:lnTo>
                  <a:pt x="42333" y="67734"/>
                </a:lnTo>
                <a:lnTo>
                  <a:pt x="50801" y="67734"/>
                </a:lnTo>
                <a:lnTo>
                  <a:pt x="67734" y="67734"/>
                </a:lnTo>
                <a:lnTo>
                  <a:pt x="76200" y="67734"/>
                </a:lnTo>
                <a:lnTo>
                  <a:pt x="84667" y="59267"/>
                </a:lnTo>
                <a:lnTo>
                  <a:pt x="93134" y="59267"/>
                </a:lnTo>
                <a:lnTo>
                  <a:pt x="101600" y="50800"/>
                </a:lnTo>
                <a:lnTo>
                  <a:pt x="101600" y="42334"/>
                </a:lnTo>
                <a:lnTo>
                  <a:pt x="110067" y="33867"/>
                </a:lnTo>
                <a:lnTo>
                  <a:pt x="110067" y="25400"/>
                </a:lnTo>
                <a:lnTo>
                  <a:pt x="101600" y="16934"/>
                </a:lnTo>
                <a:lnTo>
                  <a:pt x="93134" y="8467"/>
                </a:lnTo>
                <a:lnTo>
                  <a:pt x="84667" y="8467"/>
                </a:lnTo>
                <a:lnTo>
                  <a:pt x="76200" y="8467"/>
                </a:lnTo>
                <a:lnTo>
                  <a:pt x="67734" y="8467"/>
                </a:lnTo>
                <a:lnTo>
                  <a:pt x="42333" y="16934"/>
                </a:lnTo>
                <a:lnTo>
                  <a:pt x="33867" y="25400"/>
                </a:lnTo>
                <a:lnTo>
                  <a:pt x="16934" y="33867"/>
                </a:lnTo>
                <a:lnTo>
                  <a:pt x="8467" y="50800"/>
                </a:lnTo>
                <a:lnTo>
                  <a:pt x="8467" y="67734"/>
                </a:lnTo>
                <a:lnTo>
                  <a:pt x="0" y="84667"/>
                </a:lnTo>
                <a:lnTo>
                  <a:pt x="0" y="110067"/>
                </a:lnTo>
                <a:lnTo>
                  <a:pt x="0" y="127000"/>
                </a:lnTo>
                <a:lnTo>
                  <a:pt x="8467" y="143934"/>
                </a:lnTo>
                <a:lnTo>
                  <a:pt x="16934" y="160867"/>
                </a:lnTo>
                <a:lnTo>
                  <a:pt x="33867" y="177800"/>
                </a:lnTo>
                <a:lnTo>
                  <a:pt x="42333" y="186267"/>
                </a:lnTo>
                <a:lnTo>
                  <a:pt x="59267" y="194734"/>
                </a:lnTo>
                <a:lnTo>
                  <a:pt x="76200" y="203200"/>
                </a:lnTo>
                <a:lnTo>
                  <a:pt x="93134" y="194734"/>
                </a:lnTo>
                <a:lnTo>
                  <a:pt x="110067" y="194734"/>
                </a:lnTo>
                <a:lnTo>
                  <a:pt x="127001" y="186267"/>
                </a:lnTo>
                <a:lnTo>
                  <a:pt x="135467" y="169334"/>
                </a:lnTo>
                <a:lnTo>
                  <a:pt x="152400" y="160867"/>
                </a:lnTo>
                <a:lnTo>
                  <a:pt x="160867" y="143934"/>
                </a:lnTo>
                <a:lnTo>
                  <a:pt x="169334" y="127000"/>
                </a:lnTo>
                <a:lnTo>
                  <a:pt x="177800" y="110067"/>
                </a:lnTo>
                <a:lnTo>
                  <a:pt x="186267" y="84667"/>
                </a:lnTo>
                <a:lnTo>
                  <a:pt x="194733" y="67734"/>
                </a:lnTo>
                <a:lnTo>
                  <a:pt x="194733" y="50800"/>
                </a:lnTo>
                <a:lnTo>
                  <a:pt x="194733" y="33867"/>
                </a:lnTo>
                <a:lnTo>
                  <a:pt x="194733" y="33867"/>
                </a:lnTo>
                <a:lnTo>
                  <a:pt x="194733" y="25400"/>
                </a:lnTo>
                <a:lnTo>
                  <a:pt x="194733" y="33867"/>
                </a:lnTo>
                <a:lnTo>
                  <a:pt x="194733" y="33867"/>
                </a:lnTo>
                <a:lnTo>
                  <a:pt x="203201" y="42334"/>
                </a:lnTo>
                <a:lnTo>
                  <a:pt x="203201" y="59267"/>
                </a:lnTo>
                <a:lnTo>
                  <a:pt x="203201" y="67734"/>
                </a:lnTo>
                <a:lnTo>
                  <a:pt x="211667" y="93134"/>
                </a:lnTo>
                <a:lnTo>
                  <a:pt x="211667" y="110067"/>
                </a:lnTo>
                <a:lnTo>
                  <a:pt x="220134" y="127000"/>
                </a:lnTo>
                <a:lnTo>
                  <a:pt x="220134" y="143934"/>
                </a:lnTo>
                <a:lnTo>
                  <a:pt x="220134" y="160867"/>
                </a:lnTo>
                <a:lnTo>
                  <a:pt x="228600" y="169334"/>
                </a:lnTo>
                <a:lnTo>
                  <a:pt x="228600" y="177800"/>
                </a:lnTo>
                <a:lnTo>
                  <a:pt x="228600" y="186267"/>
                </a:lnTo>
                <a:lnTo>
                  <a:pt x="228600" y="186267"/>
                </a:lnTo>
                <a:lnTo>
                  <a:pt x="228600" y="186267"/>
                </a:lnTo>
                <a:lnTo>
                  <a:pt x="228600" y="186267"/>
                </a:lnTo>
                <a:lnTo>
                  <a:pt x="228600" y="186267"/>
                </a:lnTo>
                <a:lnTo>
                  <a:pt x="220134" y="177800"/>
                </a:lnTo>
                <a:lnTo>
                  <a:pt x="220134" y="169334"/>
                </a:lnTo>
                <a:lnTo>
                  <a:pt x="220134" y="152400"/>
                </a:lnTo>
                <a:lnTo>
                  <a:pt x="220134" y="135467"/>
                </a:lnTo>
                <a:lnTo>
                  <a:pt x="220134" y="118534"/>
                </a:lnTo>
                <a:lnTo>
                  <a:pt x="220134" y="93134"/>
                </a:lnTo>
                <a:lnTo>
                  <a:pt x="220134" y="76200"/>
                </a:lnTo>
                <a:lnTo>
                  <a:pt x="228600" y="59267"/>
                </a:lnTo>
                <a:lnTo>
                  <a:pt x="237067" y="50800"/>
                </a:lnTo>
                <a:lnTo>
                  <a:pt x="245534" y="33867"/>
                </a:lnTo>
                <a:lnTo>
                  <a:pt x="254000" y="25400"/>
                </a:lnTo>
                <a:lnTo>
                  <a:pt x="270933" y="16934"/>
                </a:lnTo>
                <a:lnTo>
                  <a:pt x="287867" y="16934"/>
                </a:lnTo>
                <a:lnTo>
                  <a:pt x="296334" y="8467"/>
                </a:lnTo>
                <a:lnTo>
                  <a:pt x="313267" y="0"/>
                </a:lnTo>
                <a:lnTo>
                  <a:pt x="330200" y="0"/>
                </a:lnTo>
                <a:lnTo>
                  <a:pt x="347133" y="0"/>
                </a:lnTo>
                <a:lnTo>
                  <a:pt x="355601" y="0"/>
                </a:lnTo>
                <a:lnTo>
                  <a:pt x="355601" y="0"/>
                </a:lnTo>
                <a:lnTo>
                  <a:pt x="364067" y="0"/>
                </a:lnTo>
                <a:lnTo>
                  <a:pt x="364067" y="0"/>
                </a:lnTo>
                <a:lnTo>
                  <a:pt x="364067" y="0"/>
                </a:lnTo>
                <a:lnTo>
                  <a:pt x="364067" y="0"/>
                </a:lnTo>
                <a:lnTo>
                  <a:pt x="36406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" name="Freeform 2149"/>
          <p:cNvSpPr/>
          <p:nvPr/>
        </p:nvSpPr>
        <p:spPr>
          <a:xfrm>
            <a:off x="9499600" y="3691467"/>
            <a:ext cx="25401" cy="42334"/>
          </a:xfrm>
          <a:custGeom>
            <a:avLst/>
            <a:gdLst/>
            <a:ahLst/>
            <a:cxnLst/>
            <a:rect l="0" t="0" r="0" b="0"/>
            <a:pathLst>
              <a:path w="25401" h="423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16933" y="25400"/>
                </a:lnTo>
                <a:lnTo>
                  <a:pt x="16933" y="33866"/>
                </a:lnTo>
                <a:lnTo>
                  <a:pt x="16933" y="33866"/>
                </a:lnTo>
                <a:lnTo>
                  <a:pt x="25400" y="42333"/>
                </a:lnTo>
                <a:lnTo>
                  <a:pt x="25400" y="42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" name="Freeform 2150"/>
          <p:cNvSpPr/>
          <p:nvPr/>
        </p:nvSpPr>
        <p:spPr>
          <a:xfrm>
            <a:off x="9525000" y="3826933"/>
            <a:ext cx="42335" cy="25401"/>
          </a:xfrm>
          <a:custGeom>
            <a:avLst/>
            <a:gdLst/>
            <a:ahLst/>
            <a:cxnLst/>
            <a:rect l="0" t="0" r="0" b="0"/>
            <a:pathLst>
              <a:path w="42335" h="254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25400" y="16934"/>
                </a:lnTo>
                <a:lnTo>
                  <a:pt x="33866" y="8467"/>
                </a:lnTo>
                <a:lnTo>
                  <a:pt x="33866" y="8467"/>
                </a:lnTo>
                <a:lnTo>
                  <a:pt x="42334" y="0"/>
                </a:lnTo>
                <a:lnTo>
                  <a:pt x="42334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2" name="Freeform 2151"/>
          <p:cNvSpPr/>
          <p:nvPr/>
        </p:nvSpPr>
        <p:spPr>
          <a:xfrm>
            <a:off x="9736667" y="3513667"/>
            <a:ext cx="143934" cy="423334"/>
          </a:xfrm>
          <a:custGeom>
            <a:avLst/>
            <a:gdLst/>
            <a:ahLst/>
            <a:cxnLst/>
            <a:rect l="0" t="0" r="0" b="0"/>
            <a:pathLst>
              <a:path w="143934" h="423334">
                <a:moveTo>
                  <a:pt x="93133" y="16933"/>
                </a:moveTo>
                <a:lnTo>
                  <a:pt x="93133" y="16933"/>
                </a:lnTo>
                <a:lnTo>
                  <a:pt x="101600" y="16933"/>
                </a:lnTo>
                <a:lnTo>
                  <a:pt x="101600" y="8466"/>
                </a:lnTo>
                <a:lnTo>
                  <a:pt x="101600" y="8466"/>
                </a:lnTo>
                <a:lnTo>
                  <a:pt x="101600" y="8466"/>
                </a:lnTo>
                <a:lnTo>
                  <a:pt x="110067" y="0"/>
                </a:lnTo>
                <a:lnTo>
                  <a:pt x="101600" y="0"/>
                </a:lnTo>
                <a:lnTo>
                  <a:pt x="101600" y="8466"/>
                </a:lnTo>
                <a:lnTo>
                  <a:pt x="101600" y="8466"/>
                </a:lnTo>
                <a:lnTo>
                  <a:pt x="93133" y="16933"/>
                </a:lnTo>
                <a:lnTo>
                  <a:pt x="84666" y="33866"/>
                </a:lnTo>
                <a:lnTo>
                  <a:pt x="76199" y="42333"/>
                </a:lnTo>
                <a:lnTo>
                  <a:pt x="67733" y="59266"/>
                </a:lnTo>
                <a:lnTo>
                  <a:pt x="50799" y="76200"/>
                </a:lnTo>
                <a:lnTo>
                  <a:pt x="42333" y="101600"/>
                </a:lnTo>
                <a:lnTo>
                  <a:pt x="33867" y="127000"/>
                </a:lnTo>
                <a:lnTo>
                  <a:pt x="16933" y="152400"/>
                </a:lnTo>
                <a:lnTo>
                  <a:pt x="8466" y="186266"/>
                </a:lnTo>
                <a:lnTo>
                  <a:pt x="0" y="211666"/>
                </a:lnTo>
                <a:lnTo>
                  <a:pt x="0" y="245533"/>
                </a:lnTo>
                <a:lnTo>
                  <a:pt x="0" y="270933"/>
                </a:lnTo>
                <a:lnTo>
                  <a:pt x="0" y="296333"/>
                </a:lnTo>
                <a:lnTo>
                  <a:pt x="8466" y="321733"/>
                </a:lnTo>
                <a:lnTo>
                  <a:pt x="16933" y="347133"/>
                </a:lnTo>
                <a:lnTo>
                  <a:pt x="33867" y="372533"/>
                </a:lnTo>
                <a:lnTo>
                  <a:pt x="42333" y="389466"/>
                </a:lnTo>
                <a:lnTo>
                  <a:pt x="67733" y="406400"/>
                </a:lnTo>
                <a:lnTo>
                  <a:pt x="84666" y="414866"/>
                </a:lnTo>
                <a:lnTo>
                  <a:pt x="101600" y="423333"/>
                </a:lnTo>
                <a:lnTo>
                  <a:pt x="118533" y="423333"/>
                </a:lnTo>
                <a:lnTo>
                  <a:pt x="135467" y="414866"/>
                </a:lnTo>
                <a:lnTo>
                  <a:pt x="135467" y="414866"/>
                </a:lnTo>
                <a:lnTo>
                  <a:pt x="143933" y="414866"/>
                </a:lnTo>
                <a:lnTo>
                  <a:pt x="143933" y="4148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3" name="Freeform 2152"/>
          <p:cNvSpPr/>
          <p:nvPr/>
        </p:nvSpPr>
        <p:spPr>
          <a:xfrm>
            <a:off x="9956800" y="3623733"/>
            <a:ext cx="211667" cy="245535"/>
          </a:xfrm>
          <a:custGeom>
            <a:avLst/>
            <a:gdLst/>
            <a:ahLst/>
            <a:cxnLst/>
            <a:rect l="0" t="0" r="0" b="0"/>
            <a:pathLst>
              <a:path w="211667" h="2455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16934"/>
                </a:lnTo>
                <a:lnTo>
                  <a:pt x="16933" y="33867"/>
                </a:lnTo>
                <a:lnTo>
                  <a:pt x="25400" y="50800"/>
                </a:lnTo>
                <a:lnTo>
                  <a:pt x="25400" y="67734"/>
                </a:lnTo>
                <a:lnTo>
                  <a:pt x="25400" y="93134"/>
                </a:lnTo>
                <a:lnTo>
                  <a:pt x="33867" y="118534"/>
                </a:lnTo>
                <a:lnTo>
                  <a:pt x="33867" y="143934"/>
                </a:lnTo>
                <a:lnTo>
                  <a:pt x="33867" y="160867"/>
                </a:lnTo>
                <a:lnTo>
                  <a:pt x="42334" y="186267"/>
                </a:lnTo>
                <a:lnTo>
                  <a:pt x="42334" y="203200"/>
                </a:lnTo>
                <a:lnTo>
                  <a:pt x="42334" y="211667"/>
                </a:lnTo>
                <a:lnTo>
                  <a:pt x="42334" y="220134"/>
                </a:lnTo>
                <a:lnTo>
                  <a:pt x="50800" y="228600"/>
                </a:lnTo>
                <a:lnTo>
                  <a:pt x="50800" y="228600"/>
                </a:lnTo>
                <a:lnTo>
                  <a:pt x="50800" y="228600"/>
                </a:lnTo>
                <a:lnTo>
                  <a:pt x="50800" y="228600"/>
                </a:lnTo>
                <a:lnTo>
                  <a:pt x="50800" y="228600"/>
                </a:lnTo>
                <a:lnTo>
                  <a:pt x="50800" y="220134"/>
                </a:lnTo>
                <a:lnTo>
                  <a:pt x="42334" y="211667"/>
                </a:lnTo>
                <a:lnTo>
                  <a:pt x="42334" y="194734"/>
                </a:lnTo>
                <a:lnTo>
                  <a:pt x="42334" y="177800"/>
                </a:lnTo>
                <a:lnTo>
                  <a:pt x="50800" y="160867"/>
                </a:lnTo>
                <a:lnTo>
                  <a:pt x="59266" y="135467"/>
                </a:lnTo>
                <a:lnTo>
                  <a:pt x="59266" y="127000"/>
                </a:lnTo>
                <a:lnTo>
                  <a:pt x="67734" y="110067"/>
                </a:lnTo>
                <a:lnTo>
                  <a:pt x="76200" y="101600"/>
                </a:lnTo>
                <a:lnTo>
                  <a:pt x="93133" y="101600"/>
                </a:lnTo>
                <a:lnTo>
                  <a:pt x="101600" y="93134"/>
                </a:lnTo>
                <a:lnTo>
                  <a:pt x="118534" y="93134"/>
                </a:lnTo>
                <a:lnTo>
                  <a:pt x="127000" y="101600"/>
                </a:lnTo>
                <a:lnTo>
                  <a:pt x="143934" y="101600"/>
                </a:lnTo>
                <a:lnTo>
                  <a:pt x="160866" y="118534"/>
                </a:lnTo>
                <a:lnTo>
                  <a:pt x="169333" y="127000"/>
                </a:lnTo>
                <a:lnTo>
                  <a:pt x="177800" y="135467"/>
                </a:lnTo>
                <a:lnTo>
                  <a:pt x="186267" y="152400"/>
                </a:lnTo>
                <a:lnTo>
                  <a:pt x="186267" y="169334"/>
                </a:lnTo>
                <a:lnTo>
                  <a:pt x="186267" y="194734"/>
                </a:lnTo>
                <a:lnTo>
                  <a:pt x="186267" y="203200"/>
                </a:lnTo>
                <a:lnTo>
                  <a:pt x="186267" y="220134"/>
                </a:lnTo>
                <a:lnTo>
                  <a:pt x="194734" y="228600"/>
                </a:lnTo>
                <a:lnTo>
                  <a:pt x="194734" y="237067"/>
                </a:lnTo>
                <a:lnTo>
                  <a:pt x="194734" y="245534"/>
                </a:lnTo>
                <a:lnTo>
                  <a:pt x="203200" y="245534"/>
                </a:lnTo>
                <a:lnTo>
                  <a:pt x="203200" y="245534"/>
                </a:lnTo>
                <a:lnTo>
                  <a:pt x="203200" y="245534"/>
                </a:lnTo>
                <a:lnTo>
                  <a:pt x="211666" y="237067"/>
                </a:lnTo>
                <a:lnTo>
                  <a:pt x="211666" y="237067"/>
                </a:lnTo>
                <a:lnTo>
                  <a:pt x="211666" y="237067"/>
                </a:lnTo>
                <a:lnTo>
                  <a:pt x="211666" y="2370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4" name="Freeform 2153"/>
          <p:cNvSpPr/>
          <p:nvPr/>
        </p:nvSpPr>
        <p:spPr>
          <a:xfrm>
            <a:off x="10261600" y="3810000"/>
            <a:ext cx="42335" cy="177801"/>
          </a:xfrm>
          <a:custGeom>
            <a:avLst/>
            <a:gdLst/>
            <a:ahLst/>
            <a:cxnLst/>
            <a:rect l="0" t="0" r="0" b="0"/>
            <a:pathLst>
              <a:path w="42335" h="177801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8467"/>
                </a:lnTo>
                <a:lnTo>
                  <a:pt x="16933" y="16933"/>
                </a:lnTo>
                <a:lnTo>
                  <a:pt x="25400" y="25400"/>
                </a:lnTo>
                <a:lnTo>
                  <a:pt x="33867" y="33867"/>
                </a:lnTo>
                <a:lnTo>
                  <a:pt x="33867" y="50800"/>
                </a:lnTo>
                <a:lnTo>
                  <a:pt x="42334" y="67733"/>
                </a:lnTo>
                <a:lnTo>
                  <a:pt x="42334" y="93133"/>
                </a:lnTo>
                <a:lnTo>
                  <a:pt x="42334" y="110067"/>
                </a:lnTo>
                <a:lnTo>
                  <a:pt x="42334" y="127000"/>
                </a:lnTo>
                <a:lnTo>
                  <a:pt x="33867" y="143933"/>
                </a:lnTo>
                <a:lnTo>
                  <a:pt x="33867" y="160867"/>
                </a:lnTo>
                <a:lnTo>
                  <a:pt x="25400" y="169333"/>
                </a:lnTo>
                <a:lnTo>
                  <a:pt x="25400" y="177800"/>
                </a:lnTo>
                <a:lnTo>
                  <a:pt x="25400" y="177800"/>
                </a:lnTo>
                <a:lnTo>
                  <a:pt x="16933" y="169333"/>
                </a:lnTo>
                <a:lnTo>
                  <a:pt x="16933" y="169333"/>
                </a:lnTo>
                <a:lnTo>
                  <a:pt x="16933" y="169333"/>
                </a:lnTo>
                <a:lnTo>
                  <a:pt x="16933" y="169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5" name="Freeform 2154"/>
          <p:cNvSpPr/>
          <p:nvPr/>
        </p:nvSpPr>
        <p:spPr>
          <a:xfrm>
            <a:off x="10422466" y="3640667"/>
            <a:ext cx="42335" cy="262467"/>
          </a:xfrm>
          <a:custGeom>
            <a:avLst/>
            <a:gdLst/>
            <a:ahLst/>
            <a:cxnLst/>
            <a:rect l="0" t="0" r="0" b="0"/>
            <a:pathLst>
              <a:path w="42335" h="262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16934" y="33866"/>
                </a:lnTo>
                <a:lnTo>
                  <a:pt x="16934" y="59266"/>
                </a:lnTo>
                <a:lnTo>
                  <a:pt x="16934" y="84666"/>
                </a:lnTo>
                <a:lnTo>
                  <a:pt x="16934" y="110066"/>
                </a:lnTo>
                <a:lnTo>
                  <a:pt x="25401" y="143933"/>
                </a:lnTo>
                <a:lnTo>
                  <a:pt x="25401" y="169333"/>
                </a:lnTo>
                <a:lnTo>
                  <a:pt x="25401" y="194733"/>
                </a:lnTo>
                <a:lnTo>
                  <a:pt x="33868" y="220133"/>
                </a:lnTo>
                <a:lnTo>
                  <a:pt x="33868" y="237066"/>
                </a:lnTo>
                <a:lnTo>
                  <a:pt x="33868" y="245533"/>
                </a:lnTo>
                <a:lnTo>
                  <a:pt x="33868" y="262466"/>
                </a:lnTo>
                <a:lnTo>
                  <a:pt x="33868" y="262466"/>
                </a:lnTo>
                <a:lnTo>
                  <a:pt x="33868" y="254000"/>
                </a:lnTo>
                <a:lnTo>
                  <a:pt x="33868" y="254000"/>
                </a:lnTo>
                <a:lnTo>
                  <a:pt x="42334" y="245533"/>
                </a:lnTo>
                <a:lnTo>
                  <a:pt x="42334" y="2455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6" name="Freeform 2155"/>
          <p:cNvSpPr/>
          <p:nvPr/>
        </p:nvSpPr>
        <p:spPr>
          <a:xfrm>
            <a:off x="10439400" y="3716867"/>
            <a:ext cx="186267" cy="177801"/>
          </a:xfrm>
          <a:custGeom>
            <a:avLst/>
            <a:gdLst/>
            <a:ahLst/>
            <a:cxnLst/>
            <a:rect l="0" t="0" r="0" b="0"/>
            <a:pathLst>
              <a:path w="186267" h="177801">
                <a:moveTo>
                  <a:pt x="127000" y="0"/>
                </a:moveTo>
                <a:lnTo>
                  <a:pt x="127000" y="8466"/>
                </a:lnTo>
                <a:lnTo>
                  <a:pt x="127000" y="8466"/>
                </a:lnTo>
                <a:lnTo>
                  <a:pt x="127000" y="16933"/>
                </a:lnTo>
                <a:lnTo>
                  <a:pt x="118534" y="16933"/>
                </a:lnTo>
                <a:lnTo>
                  <a:pt x="110066" y="25400"/>
                </a:lnTo>
                <a:lnTo>
                  <a:pt x="93134" y="33866"/>
                </a:lnTo>
                <a:lnTo>
                  <a:pt x="84667" y="33866"/>
                </a:lnTo>
                <a:lnTo>
                  <a:pt x="67733" y="42333"/>
                </a:lnTo>
                <a:lnTo>
                  <a:pt x="50800" y="50800"/>
                </a:lnTo>
                <a:lnTo>
                  <a:pt x="33866" y="59266"/>
                </a:lnTo>
                <a:lnTo>
                  <a:pt x="25400" y="59266"/>
                </a:lnTo>
                <a:lnTo>
                  <a:pt x="16934" y="59266"/>
                </a:lnTo>
                <a:lnTo>
                  <a:pt x="8467" y="67733"/>
                </a:lnTo>
                <a:lnTo>
                  <a:pt x="0" y="67733"/>
                </a:lnTo>
                <a:lnTo>
                  <a:pt x="0" y="67733"/>
                </a:lnTo>
                <a:lnTo>
                  <a:pt x="0" y="76200"/>
                </a:lnTo>
                <a:lnTo>
                  <a:pt x="0" y="76200"/>
                </a:lnTo>
                <a:lnTo>
                  <a:pt x="8467" y="84666"/>
                </a:lnTo>
                <a:lnTo>
                  <a:pt x="16934" y="93133"/>
                </a:lnTo>
                <a:lnTo>
                  <a:pt x="33866" y="101600"/>
                </a:lnTo>
                <a:lnTo>
                  <a:pt x="50800" y="110066"/>
                </a:lnTo>
                <a:lnTo>
                  <a:pt x="67733" y="127000"/>
                </a:lnTo>
                <a:lnTo>
                  <a:pt x="84667" y="135466"/>
                </a:lnTo>
                <a:lnTo>
                  <a:pt x="110066" y="152400"/>
                </a:lnTo>
                <a:lnTo>
                  <a:pt x="127000" y="160866"/>
                </a:lnTo>
                <a:lnTo>
                  <a:pt x="135466" y="169333"/>
                </a:lnTo>
                <a:lnTo>
                  <a:pt x="152400" y="177800"/>
                </a:lnTo>
                <a:lnTo>
                  <a:pt x="160867" y="177800"/>
                </a:lnTo>
                <a:lnTo>
                  <a:pt x="177800" y="177800"/>
                </a:lnTo>
                <a:lnTo>
                  <a:pt x="177800" y="177800"/>
                </a:lnTo>
                <a:lnTo>
                  <a:pt x="186266" y="169333"/>
                </a:lnTo>
                <a:lnTo>
                  <a:pt x="186266" y="152400"/>
                </a:lnTo>
                <a:lnTo>
                  <a:pt x="186266" y="152400"/>
                </a:lnTo>
                <a:lnTo>
                  <a:pt x="186266" y="143933"/>
                </a:lnTo>
                <a:lnTo>
                  <a:pt x="186266" y="143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7" name="Freeform 2156"/>
          <p:cNvSpPr/>
          <p:nvPr/>
        </p:nvSpPr>
        <p:spPr>
          <a:xfrm>
            <a:off x="10583333" y="3530600"/>
            <a:ext cx="186268" cy="558801"/>
          </a:xfrm>
          <a:custGeom>
            <a:avLst/>
            <a:gdLst/>
            <a:ahLst/>
            <a:cxnLst/>
            <a:rect l="0" t="0" r="0" b="0"/>
            <a:pathLst>
              <a:path w="186268" h="558801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25401" y="8467"/>
                </a:lnTo>
                <a:lnTo>
                  <a:pt x="42333" y="25400"/>
                </a:lnTo>
                <a:lnTo>
                  <a:pt x="59267" y="42333"/>
                </a:lnTo>
                <a:lnTo>
                  <a:pt x="84667" y="67733"/>
                </a:lnTo>
                <a:lnTo>
                  <a:pt x="110067" y="110067"/>
                </a:lnTo>
                <a:lnTo>
                  <a:pt x="127001" y="152400"/>
                </a:lnTo>
                <a:lnTo>
                  <a:pt x="152400" y="203200"/>
                </a:lnTo>
                <a:lnTo>
                  <a:pt x="169334" y="254000"/>
                </a:lnTo>
                <a:lnTo>
                  <a:pt x="177801" y="304800"/>
                </a:lnTo>
                <a:lnTo>
                  <a:pt x="186267" y="355600"/>
                </a:lnTo>
                <a:lnTo>
                  <a:pt x="177801" y="406400"/>
                </a:lnTo>
                <a:lnTo>
                  <a:pt x="160867" y="457200"/>
                </a:lnTo>
                <a:lnTo>
                  <a:pt x="135467" y="491067"/>
                </a:lnTo>
                <a:lnTo>
                  <a:pt x="101601" y="533400"/>
                </a:lnTo>
                <a:lnTo>
                  <a:pt x="101601" y="533400"/>
                </a:lnTo>
                <a:lnTo>
                  <a:pt x="59267" y="558800"/>
                </a:lnTo>
                <a:lnTo>
                  <a:pt x="59267" y="558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8" name="Freeform 2157"/>
          <p:cNvSpPr/>
          <p:nvPr/>
        </p:nvSpPr>
        <p:spPr>
          <a:xfrm>
            <a:off x="7992533" y="1769533"/>
            <a:ext cx="152401" cy="406401"/>
          </a:xfrm>
          <a:custGeom>
            <a:avLst/>
            <a:gdLst/>
            <a:ahLst/>
            <a:cxnLst/>
            <a:rect l="0" t="0" r="0" b="0"/>
            <a:pathLst>
              <a:path w="152401" h="406401">
                <a:moveTo>
                  <a:pt x="152400" y="50800"/>
                </a:moveTo>
                <a:lnTo>
                  <a:pt x="152400" y="50800"/>
                </a:lnTo>
                <a:lnTo>
                  <a:pt x="152400" y="42334"/>
                </a:lnTo>
                <a:lnTo>
                  <a:pt x="152400" y="42334"/>
                </a:lnTo>
                <a:lnTo>
                  <a:pt x="152400" y="33867"/>
                </a:lnTo>
                <a:lnTo>
                  <a:pt x="143934" y="25400"/>
                </a:lnTo>
                <a:lnTo>
                  <a:pt x="143934" y="16934"/>
                </a:lnTo>
                <a:lnTo>
                  <a:pt x="135467" y="8467"/>
                </a:lnTo>
                <a:lnTo>
                  <a:pt x="127001" y="8467"/>
                </a:lnTo>
                <a:lnTo>
                  <a:pt x="118533" y="8467"/>
                </a:lnTo>
                <a:lnTo>
                  <a:pt x="110067" y="8467"/>
                </a:lnTo>
                <a:lnTo>
                  <a:pt x="101600" y="0"/>
                </a:lnTo>
                <a:lnTo>
                  <a:pt x="93134" y="8467"/>
                </a:lnTo>
                <a:lnTo>
                  <a:pt x="76200" y="8467"/>
                </a:lnTo>
                <a:lnTo>
                  <a:pt x="67734" y="8467"/>
                </a:lnTo>
                <a:lnTo>
                  <a:pt x="50801" y="16934"/>
                </a:lnTo>
                <a:lnTo>
                  <a:pt x="42333" y="25400"/>
                </a:lnTo>
                <a:lnTo>
                  <a:pt x="25400" y="33867"/>
                </a:lnTo>
                <a:lnTo>
                  <a:pt x="16934" y="50800"/>
                </a:lnTo>
                <a:lnTo>
                  <a:pt x="8467" y="67734"/>
                </a:lnTo>
                <a:lnTo>
                  <a:pt x="8467" y="84667"/>
                </a:lnTo>
                <a:lnTo>
                  <a:pt x="0" y="101600"/>
                </a:lnTo>
                <a:lnTo>
                  <a:pt x="0" y="118534"/>
                </a:lnTo>
                <a:lnTo>
                  <a:pt x="0" y="143934"/>
                </a:lnTo>
                <a:lnTo>
                  <a:pt x="0" y="160867"/>
                </a:lnTo>
                <a:lnTo>
                  <a:pt x="8467" y="186267"/>
                </a:lnTo>
                <a:lnTo>
                  <a:pt x="8467" y="211667"/>
                </a:lnTo>
                <a:lnTo>
                  <a:pt x="8467" y="228600"/>
                </a:lnTo>
                <a:lnTo>
                  <a:pt x="8467" y="254000"/>
                </a:lnTo>
                <a:lnTo>
                  <a:pt x="8467" y="279400"/>
                </a:lnTo>
                <a:lnTo>
                  <a:pt x="8467" y="304800"/>
                </a:lnTo>
                <a:lnTo>
                  <a:pt x="8467" y="321734"/>
                </a:lnTo>
                <a:lnTo>
                  <a:pt x="16934" y="338667"/>
                </a:lnTo>
                <a:lnTo>
                  <a:pt x="16934" y="364067"/>
                </a:lnTo>
                <a:lnTo>
                  <a:pt x="16934" y="372534"/>
                </a:lnTo>
                <a:lnTo>
                  <a:pt x="16934" y="389467"/>
                </a:lnTo>
                <a:lnTo>
                  <a:pt x="25400" y="397934"/>
                </a:lnTo>
                <a:lnTo>
                  <a:pt x="25400" y="406400"/>
                </a:lnTo>
                <a:lnTo>
                  <a:pt x="25400" y="406400"/>
                </a:lnTo>
                <a:lnTo>
                  <a:pt x="25400" y="406400"/>
                </a:lnTo>
                <a:lnTo>
                  <a:pt x="25400" y="406400"/>
                </a:lnTo>
                <a:lnTo>
                  <a:pt x="25400" y="406400"/>
                </a:lnTo>
                <a:lnTo>
                  <a:pt x="25400" y="397934"/>
                </a:lnTo>
                <a:lnTo>
                  <a:pt x="25400" y="3979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9" name="Freeform 2158"/>
          <p:cNvSpPr/>
          <p:nvPr/>
        </p:nvSpPr>
        <p:spPr>
          <a:xfrm>
            <a:off x="7874000" y="1989667"/>
            <a:ext cx="245535" cy="42334"/>
          </a:xfrm>
          <a:custGeom>
            <a:avLst/>
            <a:gdLst/>
            <a:ahLst/>
            <a:cxnLst/>
            <a:rect l="0" t="0" r="0" b="0"/>
            <a:pathLst>
              <a:path w="245535" h="42334">
                <a:moveTo>
                  <a:pt x="0" y="33866"/>
                </a:moveTo>
                <a:lnTo>
                  <a:pt x="0" y="33866"/>
                </a:lnTo>
                <a:lnTo>
                  <a:pt x="0" y="42333"/>
                </a:lnTo>
                <a:lnTo>
                  <a:pt x="8466" y="42333"/>
                </a:lnTo>
                <a:lnTo>
                  <a:pt x="8466" y="42333"/>
                </a:lnTo>
                <a:lnTo>
                  <a:pt x="25400" y="33866"/>
                </a:lnTo>
                <a:lnTo>
                  <a:pt x="33867" y="33866"/>
                </a:lnTo>
                <a:lnTo>
                  <a:pt x="59267" y="33866"/>
                </a:lnTo>
                <a:lnTo>
                  <a:pt x="76200" y="33866"/>
                </a:lnTo>
                <a:lnTo>
                  <a:pt x="101600" y="25400"/>
                </a:lnTo>
                <a:lnTo>
                  <a:pt x="127000" y="25400"/>
                </a:lnTo>
                <a:lnTo>
                  <a:pt x="143933" y="16933"/>
                </a:lnTo>
                <a:lnTo>
                  <a:pt x="169334" y="16933"/>
                </a:lnTo>
                <a:lnTo>
                  <a:pt x="194733" y="8466"/>
                </a:lnTo>
                <a:lnTo>
                  <a:pt x="220133" y="0"/>
                </a:lnTo>
                <a:lnTo>
                  <a:pt x="220133" y="0"/>
                </a:lnTo>
                <a:lnTo>
                  <a:pt x="245534" y="0"/>
                </a:lnTo>
                <a:lnTo>
                  <a:pt x="245534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0" name="Freeform 2159"/>
          <p:cNvSpPr/>
          <p:nvPr/>
        </p:nvSpPr>
        <p:spPr>
          <a:xfrm>
            <a:off x="8178800" y="1972733"/>
            <a:ext cx="101601" cy="177801"/>
          </a:xfrm>
          <a:custGeom>
            <a:avLst/>
            <a:gdLst/>
            <a:ahLst/>
            <a:cxnLst/>
            <a:rect l="0" t="0" r="0" b="0"/>
            <a:pathLst>
              <a:path w="101601" h="177801">
                <a:moveTo>
                  <a:pt x="50800" y="0"/>
                </a:moveTo>
                <a:lnTo>
                  <a:pt x="50800" y="0"/>
                </a:lnTo>
                <a:lnTo>
                  <a:pt x="42333" y="8467"/>
                </a:lnTo>
                <a:lnTo>
                  <a:pt x="42333" y="8467"/>
                </a:lnTo>
                <a:lnTo>
                  <a:pt x="33867" y="8467"/>
                </a:lnTo>
                <a:lnTo>
                  <a:pt x="25400" y="8467"/>
                </a:lnTo>
                <a:lnTo>
                  <a:pt x="25400" y="16934"/>
                </a:lnTo>
                <a:lnTo>
                  <a:pt x="16934" y="25400"/>
                </a:lnTo>
                <a:lnTo>
                  <a:pt x="16934" y="25400"/>
                </a:lnTo>
                <a:lnTo>
                  <a:pt x="8466" y="33867"/>
                </a:lnTo>
                <a:lnTo>
                  <a:pt x="8466" y="50800"/>
                </a:lnTo>
                <a:lnTo>
                  <a:pt x="0" y="59267"/>
                </a:lnTo>
                <a:lnTo>
                  <a:pt x="0" y="76200"/>
                </a:lnTo>
                <a:lnTo>
                  <a:pt x="0" y="93134"/>
                </a:lnTo>
                <a:lnTo>
                  <a:pt x="0" y="118534"/>
                </a:lnTo>
                <a:lnTo>
                  <a:pt x="0" y="135467"/>
                </a:lnTo>
                <a:lnTo>
                  <a:pt x="0" y="143934"/>
                </a:lnTo>
                <a:lnTo>
                  <a:pt x="8466" y="160867"/>
                </a:lnTo>
                <a:lnTo>
                  <a:pt x="16934" y="169334"/>
                </a:lnTo>
                <a:lnTo>
                  <a:pt x="25400" y="177800"/>
                </a:lnTo>
                <a:lnTo>
                  <a:pt x="42333" y="177800"/>
                </a:lnTo>
                <a:lnTo>
                  <a:pt x="50800" y="177800"/>
                </a:lnTo>
                <a:lnTo>
                  <a:pt x="67733" y="177800"/>
                </a:lnTo>
                <a:lnTo>
                  <a:pt x="76200" y="177800"/>
                </a:lnTo>
                <a:lnTo>
                  <a:pt x="84666" y="169334"/>
                </a:lnTo>
                <a:lnTo>
                  <a:pt x="101600" y="160867"/>
                </a:lnTo>
                <a:lnTo>
                  <a:pt x="101600" y="143934"/>
                </a:lnTo>
                <a:lnTo>
                  <a:pt x="101600" y="135467"/>
                </a:lnTo>
                <a:lnTo>
                  <a:pt x="101600" y="118534"/>
                </a:lnTo>
                <a:lnTo>
                  <a:pt x="101600" y="101600"/>
                </a:lnTo>
                <a:lnTo>
                  <a:pt x="93134" y="84667"/>
                </a:lnTo>
                <a:lnTo>
                  <a:pt x="84666" y="67734"/>
                </a:lnTo>
                <a:lnTo>
                  <a:pt x="76200" y="42334"/>
                </a:lnTo>
                <a:lnTo>
                  <a:pt x="67733" y="33867"/>
                </a:lnTo>
                <a:lnTo>
                  <a:pt x="59267" y="16934"/>
                </a:lnTo>
                <a:lnTo>
                  <a:pt x="59267" y="8467"/>
                </a:lnTo>
                <a:lnTo>
                  <a:pt x="50800" y="8467"/>
                </a:lnTo>
                <a:lnTo>
                  <a:pt x="50800" y="8467"/>
                </a:lnTo>
                <a:lnTo>
                  <a:pt x="50800" y="8467"/>
                </a:lnTo>
                <a:lnTo>
                  <a:pt x="50800" y="8467"/>
                </a:lnTo>
                <a:lnTo>
                  <a:pt x="50800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1" name="Freeform 2160"/>
          <p:cNvSpPr/>
          <p:nvPr/>
        </p:nvSpPr>
        <p:spPr>
          <a:xfrm>
            <a:off x="8348134" y="1964267"/>
            <a:ext cx="110067" cy="152401"/>
          </a:xfrm>
          <a:custGeom>
            <a:avLst/>
            <a:gdLst/>
            <a:ahLst/>
            <a:cxnLst/>
            <a:rect l="0" t="0" r="0" b="0"/>
            <a:pathLst>
              <a:path w="110067" h="152401">
                <a:moveTo>
                  <a:pt x="110066" y="16933"/>
                </a:moveTo>
                <a:lnTo>
                  <a:pt x="110066" y="16933"/>
                </a:lnTo>
                <a:lnTo>
                  <a:pt x="110066" y="8466"/>
                </a:lnTo>
                <a:lnTo>
                  <a:pt x="110066" y="8466"/>
                </a:lnTo>
                <a:lnTo>
                  <a:pt x="110066" y="8466"/>
                </a:lnTo>
                <a:lnTo>
                  <a:pt x="101599" y="0"/>
                </a:lnTo>
                <a:lnTo>
                  <a:pt x="101599" y="0"/>
                </a:lnTo>
                <a:lnTo>
                  <a:pt x="93133" y="0"/>
                </a:lnTo>
                <a:lnTo>
                  <a:pt x="84666" y="0"/>
                </a:lnTo>
                <a:lnTo>
                  <a:pt x="76200" y="0"/>
                </a:lnTo>
                <a:lnTo>
                  <a:pt x="67732" y="0"/>
                </a:lnTo>
                <a:lnTo>
                  <a:pt x="50799" y="8466"/>
                </a:lnTo>
                <a:lnTo>
                  <a:pt x="42333" y="16933"/>
                </a:lnTo>
                <a:lnTo>
                  <a:pt x="25399" y="33866"/>
                </a:lnTo>
                <a:lnTo>
                  <a:pt x="8466" y="42333"/>
                </a:lnTo>
                <a:lnTo>
                  <a:pt x="0" y="59266"/>
                </a:lnTo>
                <a:lnTo>
                  <a:pt x="0" y="67733"/>
                </a:lnTo>
                <a:lnTo>
                  <a:pt x="0" y="84666"/>
                </a:lnTo>
                <a:lnTo>
                  <a:pt x="0" y="93133"/>
                </a:lnTo>
                <a:lnTo>
                  <a:pt x="0" y="110066"/>
                </a:lnTo>
                <a:lnTo>
                  <a:pt x="8466" y="118533"/>
                </a:lnTo>
                <a:lnTo>
                  <a:pt x="16933" y="127000"/>
                </a:lnTo>
                <a:lnTo>
                  <a:pt x="33866" y="135466"/>
                </a:lnTo>
                <a:lnTo>
                  <a:pt x="42333" y="143933"/>
                </a:lnTo>
                <a:lnTo>
                  <a:pt x="59266" y="143933"/>
                </a:lnTo>
                <a:lnTo>
                  <a:pt x="76200" y="152400"/>
                </a:lnTo>
                <a:lnTo>
                  <a:pt x="93133" y="152400"/>
                </a:lnTo>
                <a:lnTo>
                  <a:pt x="93133" y="152400"/>
                </a:lnTo>
                <a:lnTo>
                  <a:pt x="110066" y="143933"/>
                </a:lnTo>
                <a:lnTo>
                  <a:pt x="110066" y="143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2" name="Freeform 2161"/>
          <p:cNvSpPr/>
          <p:nvPr/>
        </p:nvSpPr>
        <p:spPr>
          <a:xfrm>
            <a:off x="8559800" y="1989667"/>
            <a:ext cx="25401" cy="143934"/>
          </a:xfrm>
          <a:custGeom>
            <a:avLst/>
            <a:gdLst/>
            <a:ahLst/>
            <a:cxnLst/>
            <a:rect l="0" t="0" r="0" b="0"/>
            <a:pathLst>
              <a:path w="25401" h="143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59266"/>
                </a:lnTo>
                <a:lnTo>
                  <a:pt x="0" y="76200"/>
                </a:lnTo>
                <a:lnTo>
                  <a:pt x="8466" y="84666"/>
                </a:lnTo>
                <a:lnTo>
                  <a:pt x="8466" y="101600"/>
                </a:lnTo>
                <a:lnTo>
                  <a:pt x="8466" y="118533"/>
                </a:lnTo>
                <a:lnTo>
                  <a:pt x="8466" y="127000"/>
                </a:lnTo>
                <a:lnTo>
                  <a:pt x="8466" y="135466"/>
                </a:lnTo>
                <a:lnTo>
                  <a:pt x="16934" y="143933"/>
                </a:lnTo>
                <a:lnTo>
                  <a:pt x="16934" y="143933"/>
                </a:lnTo>
                <a:lnTo>
                  <a:pt x="16934" y="143933"/>
                </a:lnTo>
                <a:lnTo>
                  <a:pt x="16934" y="143933"/>
                </a:lnTo>
                <a:lnTo>
                  <a:pt x="25400" y="135466"/>
                </a:lnTo>
                <a:lnTo>
                  <a:pt x="25400" y="135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3" name="Freeform 2162"/>
          <p:cNvSpPr/>
          <p:nvPr/>
        </p:nvSpPr>
        <p:spPr>
          <a:xfrm>
            <a:off x="8568266" y="1905000"/>
            <a:ext cx="8469" cy="1"/>
          </a:xfrm>
          <a:custGeom>
            <a:avLst/>
            <a:gdLst/>
            <a:ahLst/>
            <a:cxnLst/>
            <a:rect l="0" t="0" r="0" b="0"/>
            <a:pathLst>
              <a:path w="8469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8" y="0"/>
                </a:lnTo>
                <a:lnTo>
                  <a:pt x="8468" y="0"/>
                </a:lnTo>
                <a:lnTo>
                  <a:pt x="8468" y="0"/>
                </a:lnTo>
                <a:lnTo>
                  <a:pt x="8468" y="0"/>
                </a:lnTo>
                <a:lnTo>
                  <a:pt x="8468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4" name="Freeform 2163"/>
          <p:cNvSpPr/>
          <p:nvPr/>
        </p:nvSpPr>
        <p:spPr>
          <a:xfrm>
            <a:off x="8779933" y="1930400"/>
            <a:ext cx="8468" cy="8468"/>
          </a:xfrm>
          <a:custGeom>
            <a:avLst/>
            <a:gdLst/>
            <a:ahLst/>
            <a:cxnLst/>
            <a:rect l="0" t="0" r="0" b="0"/>
            <a:pathLst>
              <a:path w="8468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5" name="Freeform 2164"/>
          <p:cNvSpPr/>
          <p:nvPr/>
        </p:nvSpPr>
        <p:spPr>
          <a:xfrm>
            <a:off x="8779933" y="2040467"/>
            <a:ext cx="8468" cy="16934"/>
          </a:xfrm>
          <a:custGeom>
            <a:avLst/>
            <a:gdLst/>
            <a:ahLst/>
            <a:cxnLst/>
            <a:rect l="0" t="0" r="0" b="0"/>
            <a:pathLst>
              <a:path w="8468" h="16934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6" name="Freeform 2165"/>
          <p:cNvSpPr/>
          <p:nvPr/>
        </p:nvSpPr>
        <p:spPr>
          <a:xfrm>
            <a:off x="8966200" y="1667933"/>
            <a:ext cx="127001" cy="482601"/>
          </a:xfrm>
          <a:custGeom>
            <a:avLst/>
            <a:gdLst/>
            <a:ahLst/>
            <a:cxnLst/>
            <a:rect l="0" t="0" r="0" b="0"/>
            <a:pathLst>
              <a:path w="127001" h="482601">
                <a:moveTo>
                  <a:pt x="127000" y="0"/>
                </a:moveTo>
                <a:lnTo>
                  <a:pt x="127000" y="0"/>
                </a:lnTo>
                <a:lnTo>
                  <a:pt x="118533" y="0"/>
                </a:lnTo>
                <a:lnTo>
                  <a:pt x="110067" y="8467"/>
                </a:lnTo>
                <a:lnTo>
                  <a:pt x="101600" y="16934"/>
                </a:lnTo>
                <a:lnTo>
                  <a:pt x="93133" y="25400"/>
                </a:lnTo>
                <a:lnTo>
                  <a:pt x="76200" y="33867"/>
                </a:lnTo>
                <a:lnTo>
                  <a:pt x="67734" y="50800"/>
                </a:lnTo>
                <a:lnTo>
                  <a:pt x="59266" y="67734"/>
                </a:lnTo>
                <a:lnTo>
                  <a:pt x="50800" y="93134"/>
                </a:lnTo>
                <a:lnTo>
                  <a:pt x="42333" y="110067"/>
                </a:lnTo>
                <a:lnTo>
                  <a:pt x="33867" y="127000"/>
                </a:lnTo>
                <a:lnTo>
                  <a:pt x="25400" y="152400"/>
                </a:lnTo>
                <a:lnTo>
                  <a:pt x="16933" y="177800"/>
                </a:lnTo>
                <a:lnTo>
                  <a:pt x="8467" y="194734"/>
                </a:lnTo>
                <a:lnTo>
                  <a:pt x="8467" y="220134"/>
                </a:lnTo>
                <a:lnTo>
                  <a:pt x="0" y="245534"/>
                </a:lnTo>
                <a:lnTo>
                  <a:pt x="0" y="270934"/>
                </a:lnTo>
                <a:lnTo>
                  <a:pt x="0" y="287867"/>
                </a:lnTo>
                <a:lnTo>
                  <a:pt x="8467" y="313267"/>
                </a:lnTo>
                <a:lnTo>
                  <a:pt x="16933" y="338667"/>
                </a:lnTo>
                <a:lnTo>
                  <a:pt x="16933" y="355600"/>
                </a:lnTo>
                <a:lnTo>
                  <a:pt x="25400" y="372534"/>
                </a:lnTo>
                <a:lnTo>
                  <a:pt x="33867" y="397934"/>
                </a:lnTo>
                <a:lnTo>
                  <a:pt x="50800" y="414867"/>
                </a:lnTo>
                <a:lnTo>
                  <a:pt x="59266" y="431800"/>
                </a:lnTo>
                <a:lnTo>
                  <a:pt x="76200" y="448734"/>
                </a:lnTo>
                <a:lnTo>
                  <a:pt x="93133" y="465667"/>
                </a:lnTo>
                <a:lnTo>
                  <a:pt x="93133" y="465667"/>
                </a:lnTo>
                <a:lnTo>
                  <a:pt x="110067" y="482600"/>
                </a:lnTo>
                <a:lnTo>
                  <a:pt x="110067" y="482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7" name="Freeform 2166"/>
          <p:cNvSpPr/>
          <p:nvPr/>
        </p:nvSpPr>
        <p:spPr>
          <a:xfrm>
            <a:off x="9194800" y="1769533"/>
            <a:ext cx="220135" cy="338668"/>
          </a:xfrm>
          <a:custGeom>
            <a:avLst/>
            <a:gdLst/>
            <a:ahLst/>
            <a:cxnLst/>
            <a:rect l="0" t="0" r="0" b="0"/>
            <a:pathLst>
              <a:path w="220135" h="3386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16933" y="33867"/>
                </a:lnTo>
                <a:lnTo>
                  <a:pt x="16933" y="50800"/>
                </a:lnTo>
                <a:lnTo>
                  <a:pt x="16933" y="59267"/>
                </a:lnTo>
                <a:lnTo>
                  <a:pt x="16933" y="76200"/>
                </a:lnTo>
                <a:lnTo>
                  <a:pt x="25400" y="93134"/>
                </a:lnTo>
                <a:lnTo>
                  <a:pt x="25400" y="110067"/>
                </a:lnTo>
                <a:lnTo>
                  <a:pt x="25400" y="135467"/>
                </a:lnTo>
                <a:lnTo>
                  <a:pt x="25400" y="152400"/>
                </a:lnTo>
                <a:lnTo>
                  <a:pt x="33867" y="169334"/>
                </a:lnTo>
                <a:lnTo>
                  <a:pt x="33867" y="194734"/>
                </a:lnTo>
                <a:lnTo>
                  <a:pt x="33867" y="211667"/>
                </a:lnTo>
                <a:lnTo>
                  <a:pt x="33867" y="228600"/>
                </a:lnTo>
                <a:lnTo>
                  <a:pt x="33867" y="254000"/>
                </a:lnTo>
                <a:lnTo>
                  <a:pt x="42333" y="262467"/>
                </a:lnTo>
                <a:lnTo>
                  <a:pt x="42333" y="279400"/>
                </a:lnTo>
                <a:lnTo>
                  <a:pt x="42333" y="296334"/>
                </a:lnTo>
                <a:lnTo>
                  <a:pt x="42333" y="304800"/>
                </a:lnTo>
                <a:lnTo>
                  <a:pt x="42333" y="313267"/>
                </a:lnTo>
                <a:lnTo>
                  <a:pt x="42333" y="321734"/>
                </a:lnTo>
                <a:lnTo>
                  <a:pt x="42333" y="330200"/>
                </a:lnTo>
                <a:lnTo>
                  <a:pt x="42333" y="330200"/>
                </a:lnTo>
                <a:lnTo>
                  <a:pt x="42333" y="330200"/>
                </a:lnTo>
                <a:lnTo>
                  <a:pt x="42333" y="338667"/>
                </a:lnTo>
                <a:lnTo>
                  <a:pt x="42333" y="338667"/>
                </a:lnTo>
                <a:lnTo>
                  <a:pt x="42333" y="330200"/>
                </a:lnTo>
                <a:lnTo>
                  <a:pt x="42333" y="330200"/>
                </a:lnTo>
                <a:lnTo>
                  <a:pt x="42333" y="321734"/>
                </a:lnTo>
                <a:lnTo>
                  <a:pt x="33867" y="321734"/>
                </a:lnTo>
                <a:lnTo>
                  <a:pt x="33867" y="304800"/>
                </a:lnTo>
                <a:lnTo>
                  <a:pt x="33867" y="296334"/>
                </a:lnTo>
                <a:lnTo>
                  <a:pt x="33867" y="279400"/>
                </a:lnTo>
                <a:lnTo>
                  <a:pt x="33867" y="270934"/>
                </a:lnTo>
                <a:lnTo>
                  <a:pt x="33867" y="254000"/>
                </a:lnTo>
                <a:lnTo>
                  <a:pt x="33867" y="245534"/>
                </a:lnTo>
                <a:lnTo>
                  <a:pt x="42333" y="228600"/>
                </a:lnTo>
                <a:lnTo>
                  <a:pt x="42333" y="211667"/>
                </a:lnTo>
                <a:lnTo>
                  <a:pt x="50800" y="194734"/>
                </a:lnTo>
                <a:lnTo>
                  <a:pt x="59266" y="186267"/>
                </a:lnTo>
                <a:lnTo>
                  <a:pt x="59266" y="169334"/>
                </a:lnTo>
                <a:lnTo>
                  <a:pt x="67734" y="160867"/>
                </a:lnTo>
                <a:lnTo>
                  <a:pt x="76200" y="143934"/>
                </a:lnTo>
                <a:lnTo>
                  <a:pt x="84667" y="135467"/>
                </a:lnTo>
                <a:lnTo>
                  <a:pt x="93133" y="127000"/>
                </a:lnTo>
                <a:lnTo>
                  <a:pt x="101600" y="127000"/>
                </a:lnTo>
                <a:lnTo>
                  <a:pt x="110067" y="118534"/>
                </a:lnTo>
                <a:lnTo>
                  <a:pt x="118533" y="118534"/>
                </a:lnTo>
                <a:lnTo>
                  <a:pt x="127000" y="118534"/>
                </a:lnTo>
                <a:lnTo>
                  <a:pt x="135466" y="118534"/>
                </a:lnTo>
                <a:lnTo>
                  <a:pt x="143934" y="127000"/>
                </a:lnTo>
                <a:lnTo>
                  <a:pt x="143934" y="135467"/>
                </a:lnTo>
                <a:lnTo>
                  <a:pt x="152400" y="143934"/>
                </a:lnTo>
                <a:lnTo>
                  <a:pt x="160867" y="152400"/>
                </a:lnTo>
                <a:lnTo>
                  <a:pt x="169333" y="160867"/>
                </a:lnTo>
                <a:lnTo>
                  <a:pt x="177800" y="177800"/>
                </a:lnTo>
                <a:lnTo>
                  <a:pt x="177800" y="194734"/>
                </a:lnTo>
                <a:lnTo>
                  <a:pt x="186267" y="211667"/>
                </a:lnTo>
                <a:lnTo>
                  <a:pt x="186267" y="228600"/>
                </a:lnTo>
                <a:lnTo>
                  <a:pt x="186267" y="237067"/>
                </a:lnTo>
                <a:lnTo>
                  <a:pt x="194733" y="254000"/>
                </a:lnTo>
                <a:lnTo>
                  <a:pt x="194733" y="270934"/>
                </a:lnTo>
                <a:lnTo>
                  <a:pt x="194733" y="279400"/>
                </a:lnTo>
                <a:lnTo>
                  <a:pt x="203200" y="287867"/>
                </a:lnTo>
                <a:lnTo>
                  <a:pt x="203200" y="304800"/>
                </a:lnTo>
                <a:lnTo>
                  <a:pt x="203200" y="304800"/>
                </a:lnTo>
                <a:lnTo>
                  <a:pt x="203200" y="313267"/>
                </a:lnTo>
                <a:lnTo>
                  <a:pt x="211666" y="321734"/>
                </a:lnTo>
                <a:lnTo>
                  <a:pt x="211666" y="321734"/>
                </a:lnTo>
                <a:lnTo>
                  <a:pt x="211666" y="321734"/>
                </a:lnTo>
                <a:lnTo>
                  <a:pt x="211666" y="321734"/>
                </a:lnTo>
                <a:lnTo>
                  <a:pt x="220134" y="313267"/>
                </a:lnTo>
                <a:lnTo>
                  <a:pt x="220134" y="3132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8" name="Freeform 2167"/>
          <p:cNvSpPr/>
          <p:nvPr/>
        </p:nvSpPr>
        <p:spPr>
          <a:xfrm>
            <a:off x="9508067" y="1735667"/>
            <a:ext cx="33867" cy="135467"/>
          </a:xfrm>
          <a:custGeom>
            <a:avLst/>
            <a:gdLst/>
            <a:ahLst/>
            <a:cxnLst/>
            <a:rect l="0" t="0" r="0" b="0"/>
            <a:pathLst>
              <a:path w="33867" h="135467">
                <a:moveTo>
                  <a:pt x="0" y="8466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8466" y="8466"/>
                </a:lnTo>
                <a:lnTo>
                  <a:pt x="8466" y="16933"/>
                </a:lnTo>
                <a:lnTo>
                  <a:pt x="16933" y="33866"/>
                </a:lnTo>
                <a:lnTo>
                  <a:pt x="16933" y="42333"/>
                </a:lnTo>
                <a:lnTo>
                  <a:pt x="16933" y="59266"/>
                </a:lnTo>
                <a:lnTo>
                  <a:pt x="16933" y="67733"/>
                </a:lnTo>
                <a:lnTo>
                  <a:pt x="16933" y="84666"/>
                </a:lnTo>
                <a:lnTo>
                  <a:pt x="16933" y="93133"/>
                </a:lnTo>
                <a:lnTo>
                  <a:pt x="25400" y="110066"/>
                </a:lnTo>
                <a:lnTo>
                  <a:pt x="25400" y="118533"/>
                </a:lnTo>
                <a:lnTo>
                  <a:pt x="25400" y="127000"/>
                </a:lnTo>
                <a:lnTo>
                  <a:pt x="25400" y="127000"/>
                </a:lnTo>
                <a:lnTo>
                  <a:pt x="33866" y="135466"/>
                </a:lnTo>
                <a:lnTo>
                  <a:pt x="33866" y="135466"/>
                </a:lnTo>
                <a:lnTo>
                  <a:pt x="33866" y="135466"/>
                </a:lnTo>
                <a:lnTo>
                  <a:pt x="33866" y="135466"/>
                </a:lnTo>
                <a:lnTo>
                  <a:pt x="33866" y="135466"/>
                </a:lnTo>
                <a:lnTo>
                  <a:pt x="25400" y="135466"/>
                </a:lnTo>
                <a:lnTo>
                  <a:pt x="25400" y="135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9" name="Freeform 2168"/>
          <p:cNvSpPr/>
          <p:nvPr/>
        </p:nvSpPr>
        <p:spPr>
          <a:xfrm>
            <a:off x="9406466" y="1803400"/>
            <a:ext cx="220135" cy="25401"/>
          </a:xfrm>
          <a:custGeom>
            <a:avLst/>
            <a:gdLst/>
            <a:ahLst/>
            <a:cxnLst/>
            <a:rect l="0" t="0" r="0" b="0"/>
            <a:pathLst>
              <a:path w="220135" h="254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8" y="25400"/>
                </a:lnTo>
                <a:lnTo>
                  <a:pt x="16934" y="25400"/>
                </a:lnTo>
                <a:lnTo>
                  <a:pt x="25401" y="25400"/>
                </a:lnTo>
                <a:lnTo>
                  <a:pt x="42334" y="25400"/>
                </a:lnTo>
                <a:lnTo>
                  <a:pt x="59267" y="16933"/>
                </a:lnTo>
                <a:lnTo>
                  <a:pt x="76200" y="16933"/>
                </a:lnTo>
                <a:lnTo>
                  <a:pt x="93134" y="8467"/>
                </a:lnTo>
                <a:lnTo>
                  <a:pt x="110067" y="8467"/>
                </a:lnTo>
                <a:lnTo>
                  <a:pt x="127001" y="8467"/>
                </a:lnTo>
                <a:lnTo>
                  <a:pt x="143934" y="8467"/>
                </a:lnTo>
                <a:lnTo>
                  <a:pt x="160868" y="0"/>
                </a:lnTo>
                <a:lnTo>
                  <a:pt x="177801" y="0"/>
                </a:lnTo>
                <a:lnTo>
                  <a:pt x="194734" y="0"/>
                </a:lnTo>
                <a:lnTo>
                  <a:pt x="203201" y="0"/>
                </a:lnTo>
                <a:lnTo>
                  <a:pt x="211667" y="0"/>
                </a:lnTo>
                <a:lnTo>
                  <a:pt x="220134" y="0"/>
                </a:lnTo>
                <a:lnTo>
                  <a:pt x="220134" y="8467"/>
                </a:lnTo>
                <a:lnTo>
                  <a:pt x="220134" y="8467"/>
                </a:lnTo>
                <a:lnTo>
                  <a:pt x="220134" y="8467"/>
                </a:lnTo>
                <a:lnTo>
                  <a:pt x="220134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0" name="Freeform 2169"/>
          <p:cNvSpPr/>
          <p:nvPr/>
        </p:nvSpPr>
        <p:spPr>
          <a:xfrm>
            <a:off x="9474200" y="1981200"/>
            <a:ext cx="194734" cy="1"/>
          </a:xfrm>
          <a:custGeom>
            <a:avLst/>
            <a:gdLst/>
            <a:ahLst/>
            <a:cxnLst/>
            <a:rect l="0" t="0" r="0" b="0"/>
            <a:pathLst>
              <a:path w="194734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16934" y="0"/>
                </a:lnTo>
                <a:lnTo>
                  <a:pt x="33867" y="0"/>
                </a:lnTo>
                <a:lnTo>
                  <a:pt x="50800" y="0"/>
                </a:lnTo>
                <a:lnTo>
                  <a:pt x="67733" y="0"/>
                </a:lnTo>
                <a:lnTo>
                  <a:pt x="84666" y="0"/>
                </a:lnTo>
                <a:lnTo>
                  <a:pt x="101600" y="0"/>
                </a:lnTo>
                <a:lnTo>
                  <a:pt x="127000" y="0"/>
                </a:lnTo>
                <a:lnTo>
                  <a:pt x="135467" y="0"/>
                </a:lnTo>
                <a:lnTo>
                  <a:pt x="152400" y="0"/>
                </a:lnTo>
                <a:lnTo>
                  <a:pt x="169334" y="0"/>
                </a:lnTo>
                <a:lnTo>
                  <a:pt x="177800" y="0"/>
                </a:lnTo>
                <a:lnTo>
                  <a:pt x="177800" y="0"/>
                </a:lnTo>
                <a:lnTo>
                  <a:pt x="194733" y="0"/>
                </a:lnTo>
                <a:lnTo>
                  <a:pt x="19473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1" name="Freeform 2170"/>
          <p:cNvSpPr/>
          <p:nvPr/>
        </p:nvSpPr>
        <p:spPr>
          <a:xfrm>
            <a:off x="9787466" y="1803400"/>
            <a:ext cx="262468" cy="245534"/>
          </a:xfrm>
          <a:custGeom>
            <a:avLst/>
            <a:gdLst/>
            <a:ahLst/>
            <a:cxnLst/>
            <a:rect l="0" t="0" r="0" b="0"/>
            <a:pathLst>
              <a:path w="262468" h="245534">
                <a:moveTo>
                  <a:pt x="135468" y="42333"/>
                </a:moveTo>
                <a:lnTo>
                  <a:pt x="135468" y="42333"/>
                </a:lnTo>
                <a:lnTo>
                  <a:pt x="135468" y="50800"/>
                </a:lnTo>
                <a:lnTo>
                  <a:pt x="135468" y="50800"/>
                </a:lnTo>
                <a:lnTo>
                  <a:pt x="135468" y="59267"/>
                </a:lnTo>
                <a:lnTo>
                  <a:pt x="135468" y="59267"/>
                </a:lnTo>
                <a:lnTo>
                  <a:pt x="135468" y="67733"/>
                </a:lnTo>
                <a:lnTo>
                  <a:pt x="135468" y="67733"/>
                </a:lnTo>
                <a:lnTo>
                  <a:pt x="135468" y="67733"/>
                </a:lnTo>
                <a:lnTo>
                  <a:pt x="135468" y="67733"/>
                </a:lnTo>
                <a:lnTo>
                  <a:pt x="143934" y="67733"/>
                </a:lnTo>
                <a:lnTo>
                  <a:pt x="143934" y="67733"/>
                </a:lnTo>
                <a:lnTo>
                  <a:pt x="143934" y="59267"/>
                </a:lnTo>
                <a:lnTo>
                  <a:pt x="143934" y="59267"/>
                </a:lnTo>
                <a:lnTo>
                  <a:pt x="143934" y="50800"/>
                </a:lnTo>
                <a:lnTo>
                  <a:pt x="143934" y="42333"/>
                </a:lnTo>
                <a:lnTo>
                  <a:pt x="143934" y="42333"/>
                </a:lnTo>
                <a:lnTo>
                  <a:pt x="135468" y="33867"/>
                </a:lnTo>
                <a:lnTo>
                  <a:pt x="135468" y="25400"/>
                </a:lnTo>
                <a:lnTo>
                  <a:pt x="135468" y="16933"/>
                </a:lnTo>
                <a:lnTo>
                  <a:pt x="127001" y="8467"/>
                </a:lnTo>
                <a:lnTo>
                  <a:pt x="118534" y="8467"/>
                </a:lnTo>
                <a:lnTo>
                  <a:pt x="118534" y="0"/>
                </a:lnTo>
                <a:lnTo>
                  <a:pt x="110067" y="0"/>
                </a:lnTo>
                <a:lnTo>
                  <a:pt x="93134" y="0"/>
                </a:lnTo>
                <a:lnTo>
                  <a:pt x="93134" y="0"/>
                </a:lnTo>
                <a:lnTo>
                  <a:pt x="84668" y="0"/>
                </a:lnTo>
                <a:lnTo>
                  <a:pt x="76200" y="0"/>
                </a:lnTo>
                <a:lnTo>
                  <a:pt x="67734" y="8467"/>
                </a:lnTo>
                <a:lnTo>
                  <a:pt x="50801" y="16933"/>
                </a:lnTo>
                <a:lnTo>
                  <a:pt x="42334" y="25400"/>
                </a:lnTo>
                <a:lnTo>
                  <a:pt x="33867" y="33867"/>
                </a:lnTo>
                <a:lnTo>
                  <a:pt x="33867" y="42333"/>
                </a:lnTo>
                <a:lnTo>
                  <a:pt x="25400" y="50800"/>
                </a:lnTo>
                <a:lnTo>
                  <a:pt x="16934" y="67733"/>
                </a:lnTo>
                <a:lnTo>
                  <a:pt x="16934" y="84667"/>
                </a:lnTo>
                <a:lnTo>
                  <a:pt x="8468" y="93133"/>
                </a:lnTo>
                <a:lnTo>
                  <a:pt x="0" y="110067"/>
                </a:lnTo>
                <a:lnTo>
                  <a:pt x="0" y="127000"/>
                </a:lnTo>
                <a:lnTo>
                  <a:pt x="0" y="135467"/>
                </a:lnTo>
                <a:lnTo>
                  <a:pt x="0" y="152400"/>
                </a:lnTo>
                <a:lnTo>
                  <a:pt x="0" y="169333"/>
                </a:lnTo>
                <a:lnTo>
                  <a:pt x="8468" y="186267"/>
                </a:lnTo>
                <a:lnTo>
                  <a:pt x="16934" y="194733"/>
                </a:lnTo>
                <a:lnTo>
                  <a:pt x="25400" y="211667"/>
                </a:lnTo>
                <a:lnTo>
                  <a:pt x="33867" y="220133"/>
                </a:lnTo>
                <a:lnTo>
                  <a:pt x="42334" y="228600"/>
                </a:lnTo>
                <a:lnTo>
                  <a:pt x="59268" y="237067"/>
                </a:lnTo>
                <a:lnTo>
                  <a:pt x="67734" y="237067"/>
                </a:lnTo>
                <a:lnTo>
                  <a:pt x="84668" y="237067"/>
                </a:lnTo>
                <a:lnTo>
                  <a:pt x="101600" y="245533"/>
                </a:lnTo>
                <a:lnTo>
                  <a:pt x="127001" y="245533"/>
                </a:lnTo>
                <a:lnTo>
                  <a:pt x="135468" y="245533"/>
                </a:lnTo>
                <a:lnTo>
                  <a:pt x="152400" y="237067"/>
                </a:lnTo>
                <a:lnTo>
                  <a:pt x="177800" y="237067"/>
                </a:lnTo>
                <a:lnTo>
                  <a:pt x="186267" y="237067"/>
                </a:lnTo>
                <a:lnTo>
                  <a:pt x="203201" y="228600"/>
                </a:lnTo>
                <a:lnTo>
                  <a:pt x="220134" y="220133"/>
                </a:lnTo>
                <a:lnTo>
                  <a:pt x="228600" y="211667"/>
                </a:lnTo>
                <a:lnTo>
                  <a:pt x="245534" y="203200"/>
                </a:lnTo>
                <a:lnTo>
                  <a:pt x="254000" y="194733"/>
                </a:lnTo>
                <a:lnTo>
                  <a:pt x="262467" y="186267"/>
                </a:lnTo>
                <a:lnTo>
                  <a:pt x="262467" y="177800"/>
                </a:lnTo>
                <a:lnTo>
                  <a:pt x="262467" y="177800"/>
                </a:lnTo>
                <a:lnTo>
                  <a:pt x="262467" y="169333"/>
                </a:lnTo>
                <a:lnTo>
                  <a:pt x="262467" y="169333"/>
                </a:lnTo>
                <a:lnTo>
                  <a:pt x="262467" y="169333"/>
                </a:lnTo>
                <a:lnTo>
                  <a:pt x="254000" y="169333"/>
                </a:lnTo>
                <a:lnTo>
                  <a:pt x="254000" y="169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2" name="Freeform 2171"/>
          <p:cNvSpPr/>
          <p:nvPr/>
        </p:nvSpPr>
        <p:spPr>
          <a:xfrm>
            <a:off x="10193866" y="1964267"/>
            <a:ext cx="42335" cy="194734"/>
          </a:xfrm>
          <a:custGeom>
            <a:avLst/>
            <a:gdLst/>
            <a:ahLst/>
            <a:cxnLst/>
            <a:rect l="0" t="0" r="0" b="0"/>
            <a:pathLst>
              <a:path w="42335" h="194734">
                <a:moveTo>
                  <a:pt x="16934" y="0"/>
                </a:moveTo>
                <a:lnTo>
                  <a:pt x="16934" y="0"/>
                </a:lnTo>
                <a:lnTo>
                  <a:pt x="16934" y="0"/>
                </a:lnTo>
                <a:lnTo>
                  <a:pt x="16934" y="8466"/>
                </a:lnTo>
                <a:lnTo>
                  <a:pt x="16934" y="16933"/>
                </a:lnTo>
                <a:lnTo>
                  <a:pt x="25401" y="16933"/>
                </a:lnTo>
                <a:lnTo>
                  <a:pt x="25401" y="33866"/>
                </a:lnTo>
                <a:lnTo>
                  <a:pt x="33868" y="42333"/>
                </a:lnTo>
                <a:lnTo>
                  <a:pt x="33868" y="59266"/>
                </a:lnTo>
                <a:lnTo>
                  <a:pt x="33868" y="67733"/>
                </a:lnTo>
                <a:lnTo>
                  <a:pt x="42334" y="84666"/>
                </a:lnTo>
                <a:lnTo>
                  <a:pt x="33868" y="101600"/>
                </a:lnTo>
                <a:lnTo>
                  <a:pt x="33868" y="118533"/>
                </a:lnTo>
                <a:lnTo>
                  <a:pt x="33868" y="135466"/>
                </a:lnTo>
                <a:lnTo>
                  <a:pt x="25401" y="152400"/>
                </a:lnTo>
                <a:lnTo>
                  <a:pt x="16934" y="169333"/>
                </a:lnTo>
                <a:lnTo>
                  <a:pt x="16934" y="177800"/>
                </a:lnTo>
                <a:lnTo>
                  <a:pt x="8467" y="186266"/>
                </a:lnTo>
                <a:lnTo>
                  <a:pt x="0" y="186266"/>
                </a:lnTo>
                <a:lnTo>
                  <a:pt x="0" y="194733"/>
                </a:lnTo>
                <a:lnTo>
                  <a:pt x="0" y="194733"/>
                </a:lnTo>
                <a:lnTo>
                  <a:pt x="0" y="194733"/>
                </a:lnTo>
                <a:lnTo>
                  <a:pt x="0" y="1947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3" name="Freeform 2172"/>
          <p:cNvSpPr/>
          <p:nvPr/>
        </p:nvSpPr>
        <p:spPr>
          <a:xfrm>
            <a:off x="10481734" y="1803400"/>
            <a:ext cx="8467" cy="254001"/>
          </a:xfrm>
          <a:custGeom>
            <a:avLst/>
            <a:gdLst/>
            <a:ahLst/>
            <a:cxnLst/>
            <a:rect l="0" t="0" r="0" b="0"/>
            <a:pathLst>
              <a:path w="8467" h="254001">
                <a:moveTo>
                  <a:pt x="8466" y="0"/>
                </a:moveTo>
                <a:lnTo>
                  <a:pt x="8466" y="8467"/>
                </a:lnTo>
                <a:lnTo>
                  <a:pt x="0" y="8467"/>
                </a:lnTo>
                <a:lnTo>
                  <a:pt x="0" y="25400"/>
                </a:lnTo>
                <a:lnTo>
                  <a:pt x="0" y="42333"/>
                </a:lnTo>
                <a:lnTo>
                  <a:pt x="0" y="59267"/>
                </a:lnTo>
                <a:lnTo>
                  <a:pt x="0" y="84667"/>
                </a:lnTo>
                <a:lnTo>
                  <a:pt x="0" y="118533"/>
                </a:lnTo>
                <a:lnTo>
                  <a:pt x="0" y="143933"/>
                </a:lnTo>
                <a:lnTo>
                  <a:pt x="0" y="169333"/>
                </a:lnTo>
                <a:lnTo>
                  <a:pt x="0" y="186267"/>
                </a:lnTo>
                <a:lnTo>
                  <a:pt x="0" y="211667"/>
                </a:lnTo>
                <a:lnTo>
                  <a:pt x="0" y="220133"/>
                </a:lnTo>
                <a:lnTo>
                  <a:pt x="0" y="237067"/>
                </a:lnTo>
                <a:lnTo>
                  <a:pt x="0" y="245533"/>
                </a:lnTo>
                <a:lnTo>
                  <a:pt x="0" y="254000"/>
                </a:lnTo>
                <a:lnTo>
                  <a:pt x="0" y="254000"/>
                </a:lnTo>
                <a:lnTo>
                  <a:pt x="0" y="254000"/>
                </a:lnTo>
                <a:lnTo>
                  <a:pt x="0" y="254000"/>
                </a:lnTo>
                <a:lnTo>
                  <a:pt x="0" y="254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4" name="Freeform 2173"/>
          <p:cNvSpPr/>
          <p:nvPr/>
        </p:nvSpPr>
        <p:spPr>
          <a:xfrm>
            <a:off x="10481734" y="1828800"/>
            <a:ext cx="211667" cy="194734"/>
          </a:xfrm>
          <a:custGeom>
            <a:avLst/>
            <a:gdLst/>
            <a:ahLst/>
            <a:cxnLst/>
            <a:rect l="0" t="0" r="0" b="0"/>
            <a:pathLst>
              <a:path w="211667" h="194734">
                <a:moveTo>
                  <a:pt x="169332" y="0"/>
                </a:moveTo>
                <a:lnTo>
                  <a:pt x="169332" y="0"/>
                </a:lnTo>
                <a:lnTo>
                  <a:pt x="169332" y="0"/>
                </a:lnTo>
                <a:lnTo>
                  <a:pt x="160866" y="0"/>
                </a:lnTo>
                <a:lnTo>
                  <a:pt x="160866" y="8467"/>
                </a:lnTo>
                <a:lnTo>
                  <a:pt x="152400" y="8467"/>
                </a:lnTo>
                <a:lnTo>
                  <a:pt x="143932" y="16933"/>
                </a:lnTo>
                <a:lnTo>
                  <a:pt x="127000" y="25400"/>
                </a:lnTo>
                <a:lnTo>
                  <a:pt x="110066" y="33867"/>
                </a:lnTo>
                <a:lnTo>
                  <a:pt x="93132" y="42333"/>
                </a:lnTo>
                <a:lnTo>
                  <a:pt x="67732" y="59267"/>
                </a:lnTo>
                <a:lnTo>
                  <a:pt x="50800" y="67733"/>
                </a:lnTo>
                <a:lnTo>
                  <a:pt x="33866" y="76200"/>
                </a:lnTo>
                <a:lnTo>
                  <a:pt x="16932" y="84667"/>
                </a:lnTo>
                <a:lnTo>
                  <a:pt x="8466" y="93133"/>
                </a:lnTo>
                <a:lnTo>
                  <a:pt x="0" y="101600"/>
                </a:lnTo>
                <a:lnTo>
                  <a:pt x="0" y="110067"/>
                </a:lnTo>
                <a:lnTo>
                  <a:pt x="0" y="118533"/>
                </a:lnTo>
                <a:lnTo>
                  <a:pt x="8466" y="127000"/>
                </a:lnTo>
                <a:lnTo>
                  <a:pt x="16932" y="135467"/>
                </a:lnTo>
                <a:lnTo>
                  <a:pt x="33866" y="135467"/>
                </a:lnTo>
                <a:lnTo>
                  <a:pt x="42333" y="143933"/>
                </a:lnTo>
                <a:lnTo>
                  <a:pt x="67732" y="152400"/>
                </a:lnTo>
                <a:lnTo>
                  <a:pt x="84666" y="152400"/>
                </a:lnTo>
                <a:lnTo>
                  <a:pt x="101599" y="160867"/>
                </a:lnTo>
                <a:lnTo>
                  <a:pt x="118533" y="169333"/>
                </a:lnTo>
                <a:lnTo>
                  <a:pt x="135466" y="169333"/>
                </a:lnTo>
                <a:lnTo>
                  <a:pt x="152400" y="177800"/>
                </a:lnTo>
                <a:lnTo>
                  <a:pt x="160866" y="177800"/>
                </a:lnTo>
                <a:lnTo>
                  <a:pt x="177799" y="186267"/>
                </a:lnTo>
                <a:lnTo>
                  <a:pt x="194733" y="186267"/>
                </a:lnTo>
                <a:lnTo>
                  <a:pt x="203200" y="194733"/>
                </a:lnTo>
                <a:lnTo>
                  <a:pt x="211666" y="194733"/>
                </a:lnTo>
                <a:lnTo>
                  <a:pt x="211666" y="194733"/>
                </a:lnTo>
                <a:lnTo>
                  <a:pt x="211666" y="194733"/>
                </a:lnTo>
                <a:lnTo>
                  <a:pt x="211666" y="1947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5" name="Freeform 2174"/>
          <p:cNvSpPr/>
          <p:nvPr/>
        </p:nvSpPr>
        <p:spPr>
          <a:xfrm>
            <a:off x="10735733" y="1718733"/>
            <a:ext cx="118534" cy="414868"/>
          </a:xfrm>
          <a:custGeom>
            <a:avLst/>
            <a:gdLst/>
            <a:ahLst/>
            <a:cxnLst/>
            <a:rect l="0" t="0" r="0" b="0"/>
            <a:pathLst>
              <a:path w="118534" h="4148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4" y="8467"/>
                </a:lnTo>
                <a:lnTo>
                  <a:pt x="33867" y="25400"/>
                </a:lnTo>
                <a:lnTo>
                  <a:pt x="50801" y="42334"/>
                </a:lnTo>
                <a:lnTo>
                  <a:pt x="67733" y="67734"/>
                </a:lnTo>
                <a:lnTo>
                  <a:pt x="84667" y="93134"/>
                </a:lnTo>
                <a:lnTo>
                  <a:pt x="101601" y="135467"/>
                </a:lnTo>
                <a:lnTo>
                  <a:pt x="110067" y="169334"/>
                </a:lnTo>
                <a:lnTo>
                  <a:pt x="118533" y="220134"/>
                </a:lnTo>
                <a:lnTo>
                  <a:pt x="118533" y="262467"/>
                </a:lnTo>
                <a:lnTo>
                  <a:pt x="118533" y="296334"/>
                </a:lnTo>
                <a:lnTo>
                  <a:pt x="110067" y="330200"/>
                </a:lnTo>
                <a:lnTo>
                  <a:pt x="84667" y="355600"/>
                </a:lnTo>
                <a:lnTo>
                  <a:pt x="67733" y="381000"/>
                </a:lnTo>
                <a:lnTo>
                  <a:pt x="25401" y="397934"/>
                </a:lnTo>
                <a:lnTo>
                  <a:pt x="25401" y="397934"/>
                </a:lnTo>
                <a:lnTo>
                  <a:pt x="0" y="414867"/>
                </a:lnTo>
                <a:lnTo>
                  <a:pt x="0" y="4148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6" name="Freeform 2175"/>
          <p:cNvSpPr/>
          <p:nvPr/>
        </p:nvSpPr>
        <p:spPr>
          <a:xfrm>
            <a:off x="7916333" y="4106333"/>
            <a:ext cx="169335" cy="431801"/>
          </a:xfrm>
          <a:custGeom>
            <a:avLst/>
            <a:gdLst/>
            <a:ahLst/>
            <a:cxnLst/>
            <a:rect l="0" t="0" r="0" b="0"/>
            <a:pathLst>
              <a:path w="169335" h="431801">
                <a:moveTo>
                  <a:pt x="169334" y="42334"/>
                </a:moveTo>
                <a:lnTo>
                  <a:pt x="160867" y="42334"/>
                </a:lnTo>
                <a:lnTo>
                  <a:pt x="160867" y="42334"/>
                </a:lnTo>
                <a:lnTo>
                  <a:pt x="160867" y="42334"/>
                </a:lnTo>
                <a:lnTo>
                  <a:pt x="160867" y="33867"/>
                </a:lnTo>
                <a:lnTo>
                  <a:pt x="160867" y="25400"/>
                </a:lnTo>
                <a:lnTo>
                  <a:pt x="152400" y="25400"/>
                </a:lnTo>
                <a:lnTo>
                  <a:pt x="152400" y="16934"/>
                </a:lnTo>
                <a:lnTo>
                  <a:pt x="143934" y="8467"/>
                </a:lnTo>
                <a:lnTo>
                  <a:pt x="135467" y="8467"/>
                </a:lnTo>
                <a:lnTo>
                  <a:pt x="127001" y="0"/>
                </a:lnTo>
                <a:lnTo>
                  <a:pt x="118533" y="0"/>
                </a:lnTo>
                <a:lnTo>
                  <a:pt x="110067" y="0"/>
                </a:lnTo>
                <a:lnTo>
                  <a:pt x="101600" y="0"/>
                </a:lnTo>
                <a:lnTo>
                  <a:pt x="84667" y="8467"/>
                </a:lnTo>
                <a:lnTo>
                  <a:pt x="67734" y="16934"/>
                </a:lnTo>
                <a:lnTo>
                  <a:pt x="50801" y="25400"/>
                </a:lnTo>
                <a:lnTo>
                  <a:pt x="42333" y="42334"/>
                </a:lnTo>
                <a:lnTo>
                  <a:pt x="25400" y="59267"/>
                </a:lnTo>
                <a:lnTo>
                  <a:pt x="16934" y="76200"/>
                </a:lnTo>
                <a:lnTo>
                  <a:pt x="8467" y="101600"/>
                </a:lnTo>
                <a:lnTo>
                  <a:pt x="0" y="127000"/>
                </a:lnTo>
                <a:lnTo>
                  <a:pt x="0" y="152400"/>
                </a:lnTo>
                <a:lnTo>
                  <a:pt x="0" y="177800"/>
                </a:lnTo>
                <a:lnTo>
                  <a:pt x="0" y="211667"/>
                </a:lnTo>
                <a:lnTo>
                  <a:pt x="0" y="237067"/>
                </a:lnTo>
                <a:lnTo>
                  <a:pt x="8467" y="270934"/>
                </a:lnTo>
                <a:lnTo>
                  <a:pt x="8467" y="304800"/>
                </a:lnTo>
                <a:lnTo>
                  <a:pt x="16934" y="330200"/>
                </a:lnTo>
                <a:lnTo>
                  <a:pt x="25400" y="347134"/>
                </a:lnTo>
                <a:lnTo>
                  <a:pt x="25400" y="372534"/>
                </a:lnTo>
                <a:lnTo>
                  <a:pt x="33867" y="389467"/>
                </a:lnTo>
                <a:lnTo>
                  <a:pt x="33867" y="406400"/>
                </a:lnTo>
                <a:lnTo>
                  <a:pt x="33867" y="423334"/>
                </a:lnTo>
                <a:lnTo>
                  <a:pt x="33867" y="431800"/>
                </a:lnTo>
                <a:lnTo>
                  <a:pt x="25400" y="431800"/>
                </a:lnTo>
                <a:lnTo>
                  <a:pt x="16934" y="431800"/>
                </a:lnTo>
                <a:lnTo>
                  <a:pt x="8467" y="423334"/>
                </a:lnTo>
                <a:lnTo>
                  <a:pt x="8467" y="423334"/>
                </a:lnTo>
                <a:lnTo>
                  <a:pt x="0" y="423334"/>
                </a:lnTo>
                <a:lnTo>
                  <a:pt x="0" y="4233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7" name="Freeform 2176"/>
          <p:cNvSpPr/>
          <p:nvPr/>
        </p:nvSpPr>
        <p:spPr>
          <a:xfrm>
            <a:off x="7857067" y="4334933"/>
            <a:ext cx="203201" cy="16935"/>
          </a:xfrm>
          <a:custGeom>
            <a:avLst/>
            <a:gdLst/>
            <a:ahLst/>
            <a:cxnLst/>
            <a:rect l="0" t="0" r="0" b="0"/>
            <a:pathLst>
              <a:path w="203201" h="16935">
                <a:moveTo>
                  <a:pt x="0" y="16934"/>
                </a:moveTo>
                <a:lnTo>
                  <a:pt x="0" y="16934"/>
                </a:lnTo>
                <a:lnTo>
                  <a:pt x="0" y="16934"/>
                </a:lnTo>
                <a:lnTo>
                  <a:pt x="8466" y="16934"/>
                </a:lnTo>
                <a:lnTo>
                  <a:pt x="8466" y="16934"/>
                </a:lnTo>
                <a:lnTo>
                  <a:pt x="16933" y="16934"/>
                </a:lnTo>
                <a:lnTo>
                  <a:pt x="16933" y="16934"/>
                </a:lnTo>
                <a:lnTo>
                  <a:pt x="33867" y="16934"/>
                </a:lnTo>
                <a:lnTo>
                  <a:pt x="50800" y="8467"/>
                </a:lnTo>
                <a:lnTo>
                  <a:pt x="67733" y="8467"/>
                </a:lnTo>
                <a:lnTo>
                  <a:pt x="93133" y="8467"/>
                </a:lnTo>
                <a:lnTo>
                  <a:pt x="118533" y="8467"/>
                </a:lnTo>
                <a:lnTo>
                  <a:pt x="135466" y="8467"/>
                </a:lnTo>
                <a:lnTo>
                  <a:pt x="160866" y="8467"/>
                </a:lnTo>
                <a:lnTo>
                  <a:pt x="186267" y="0"/>
                </a:lnTo>
                <a:lnTo>
                  <a:pt x="186267" y="0"/>
                </a:lnTo>
                <a:lnTo>
                  <a:pt x="203200" y="0"/>
                </a:lnTo>
                <a:lnTo>
                  <a:pt x="2032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8" name="Freeform 2177"/>
          <p:cNvSpPr/>
          <p:nvPr/>
        </p:nvSpPr>
        <p:spPr>
          <a:xfrm>
            <a:off x="8119534" y="4334933"/>
            <a:ext cx="118534" cy="160868"/>
          </a:xfrm>
          <a:custGeom>
            <a:avLst/>
            <a:gdLst/>
            <a:ahLst/>
            <a:cxnLst/>
            <a:rect l="0" t="0" r="0" b="0"/>
            <a:pathLst>
              <a:path w="118534" h="160868">
                <a:moveTo>
                  <a:pt x="42333" y="0"/>
                </a:move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33866" y="0"/>
                </a:lnTo>
                <a:lnTo>
                  <a:pt x="33866" y="8467"/>
                </a:lnTo>
                <a:lnTo>
                  <a:pt x="33866" y="8467"/>
                </a:lnTo>
                <a:lnTo>
                  <a:pt x="25399" y="25400"/>
                </a:lnTo>
                <a:lnTo>
                  <a:pt x="16933" y="33867"/>
                </a:lnTo>
                <a:lnTo>
                  <a:pt x="16933" y="42334"/>
                </a:lnTo>
                <a:lnTo>
                  <a:pt x="8466" y="59267"/>
                </a:lnTo>
                <a:lnTo>
                  <a:pt x="0" y="76200"/>
                </a:lnTo>
                <a:lnTo>
                  <a:pt x="0" y="84667"/>
                </a:lnTo>
                <a:lnTo>
                  <a:pt x="0" y="101600"/>
                </a:lnTo>
                <a:lnTo>
                  <a:pt x="0" y="118534"/>
                </a:lnTo>
                <a:lnTo>
                  <a:pt x="0" y="135467"/>
                </a:lnTo>
                <a:lnTo>
                  <a:pt x="8466" y="143934"/>
                </a:lnTo>
                <a:lnTo>
                  <a:pt x="16933" y="152400"/>
                </a:lnTo>
                <a:lnTo>
                  <a:pt x="33866" y="160867"/>
                </a:lnTo>
                <a:lnTo>
                  <a:pt x="50799" y="160867"/>
                </a:lnTo>
                <a:lnTo>
                  <a:pt x="67732" y="160867"/>
                </a:lnTo>
                <a:lnTo>
                  <a:pt x="84666" y="152400"/>
                </a:lnTo>
                <a:lnTo>
                  <a:pt x="101599" y="152400"/>
                </a:lnTo>
                <a:lnTo>
                  <a:pt x="110066" y="143934"/>
                </a:lnTo>
                <a:lnTo>
                  <a:pt x="118533" y="127000"/>
                </a:lnTo>
                <a:lnTo>
                  <a:pt x="118533" y="118534"/>
                </a:lnTo>
                <a:lnTo>
                  <a:pt x="118533" y="101600"/>
                </a:lnTo>
                <a:lnTo>
                  <a:pt x="110066" y="84667"/>
                </a:lnTo>
                <a:lnTo>
                  <a:pt x="101599" y="76200"/>
                </a:lnTo>
                <a:lnTo>
                  <a:pt x="93133" y="59267"/>
                </a:lnTo>
                <a:lnTo>
                  <a:pt x="84666" y="42334"/>
                </a:lnTo>
                <a:lnTo>
                  <a:pt x="76200" y="33867"/>
                </a:lnTo>
                <a:lnTo>
                  <a:pt x="67732" y="25400"/>
                </a:lnTo>
                <a:lnTo>
                  <a:pt x="59266" y="16934"/>
                </a:lnTo>
                <a:lnTo>
                  <a:pt x="50799" y="8467"/>
                </a:lnTo>
                <a:lnTo>
                  <a:pt x="50799" y="8467"/>
                </a:lnTo>
                <a:lnTo>
                  <a:pt x="59266" y="0"/>
                </a:lnTo>
                <a:lnTo>
                  <a:pt x="59266" y="0"/>
                </a:lnTo>
                <a:lnTo>
                  <a:pt x="67732" y="0"/>
                </a:lnTo>
                <a:lnTo>
                  <a:pt x="67732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9" name="Freeform 2178"/>
          <p:cNvSpPr/>
          <p:nvPr/>
        </p:nvSpPr>
        <p:spPr>
          <a:xfrm>
            <a:off x="8331200" y="4326467"/>
            <a:ext cx="160867" cy="169334"/>
          </a:xfrm>
          <a:custGeom>
            <a:avLst/>
            <a:gdLst/>
            <a:ahLst/>
            <a:cxnLst/>
            <a:rect l="0" t="0" r="0" b="0"/>
            <a:pathLst>
              <a:path w="160867" h="169334">
                <a:moveTo>
                  <a:pt x="118533" y="0"/>
                </a:move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8466"/>
                </a:lnTo>
                <a:lnTo>
                  <a:pt x="118533" y="8466"/>
                </a:lnTo>
                <a:lnTo>
                  <a:pt x="110067" y="8466"/>
                </a:lnTo>
                <a:lnTo>
                  <a:pt x="101600" y="8466"/>
                </a:lnTo>
                <a:lnTo>
                  <a:pt x="84666" y="8466"/>
                </a:lnTo>
                <a:lnTo>
                  <a:pt x="76200" y="8466"/>
                </a:lnTo>
                <a:lnTo>
                  <a:pt x="59267" y="16933"/>
                </a:lnTo>
                <a:lnTo>
                  <a:pt x="50800" y="25400"/>
                </a:lnTo>
                <a:lnTo>
                  <a:pt x="33867" y="33866"/>
                </a:lnTo>
                <a:lnTo>
                  <a:pt x="16934" y="50800"/>
                </a:lnTo>
                <a:lnTo>
                  <a:pt x="8466" y="59266"/>
                </a:lnTo>
                <a:lnTo>
                  <a:pt x="0" y="76200"/>
                </a:lnTo>
                <a:lnTo>
                  <a:pt x="0" y="84666"/>
                </a:lnTo>
                <a:lnTo>
                  <a:pt x="8466" y="101600"/>
                </a:lnTo>
                <a:lnTo>
                  <a:pt x="8466" y="118533"/>
                </a:lnTo>
                <a:lnTo>
                  <a:pt x="16934" y="127000"/>
                </a:lnTo>
                <a:lnTo>
                  <a:pt x="33867" y="143933"/>
                </a:lnTo>
                <a:lnTo>
                  <a:pt x="50800" y="152400"/>
                </a:lnTo>
                <a:lnTo>
                  <a:pt x="67733" y="160866"/>
                </a:lnTo>
                <a:lnTo>
                  <a:pt x="84666" y="169333"/>
                </a:lnTo>
                <a:lnTo>
                  <a:pt x="110067" y="169333"/>
                </a:lnTo>
                <a:lnTo>
                  <a:pt x="127000" y="169333"/>
                </a:lnTo>
                <a:lnTo>
                  <a:pt x="143933" y="169333"/>
                </a:lnTo>
                <a:lnTo>
                  <a:pt x="143933" y="169333"/>
                </a:lnTo>
                <a:lnTo>
                  <a:pt x="160866" y="169333"/>
                </a:lnTo>
                <a:lnTo>
                  <a:pt x="160866" y="169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0" name="Freeform 2179"/>
          <p:cNvSpPr/>
          <p:nvPr/>
        </p:nvSpPr>
        <p:spPr>
          <a:xfrm>
            <a:off x="8568266" y="4368800"/>
            <a:ext cx="25402" cy="169334"/>
          </a:xfrm>
          <a:custGeom>
            <a:avLst/>
            <a:gdLst/>
            <a:ahLst/>
            <a:cxnLst/>
            <a:rect l="0" t="0" r="0" b="0"/>
            <a:pathLst>
              <a:path w="25402" h="1693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8" y="16933"/>
                </a:lnTo>
                <a:lnTo>
                  <a:pt x="8468" y="25400"/>
                </a:lnTo>
                <a:lnTo>
                  <a:pt x="8468" y="33867"/>
                </a:lnTo>
                <a:lnTo>
                  <a:pt x="16934" y="50800"/>
                </a:lnTo>
                <a:lnTo>
                  <a:pt x="16934" y="67733"/>
                </a:lnTo>
                <a:lnTo>
                  <a:pt x="16934" y="84667"/>
                </a:lnTo>
                <a:lnTo>
                  <a:pt x="25401" y="101600"/>
                </a:lnTo>
                <a:lnTo>
                  <a:pt x="25401" y="118533"/>
                </a:lnTo>
                <a:lnTo>
                  <a:pt x="25401" y="135467"/>
                </a:lnTo>
                <a:lnTo>
                  <a:pt x="25401" y="152400"/>
                </a:lnTo>
                <a:lnTo>
                  <a:pt x="25401" y="160867"/>
                </a:lnTo>
                <a:lnTo>
                  <a:pt x="25401" y="169333"/>
                </a:lnTo>
                <a:lnTo>
                  <a:pt x="25401" y="169333"/>
                </a:lnTo>
                <a:lnTo>
                  <a:pt x="25401" y="169333"/>
                </a:lnTo>
                <a:lnTo>
                  <a:pt x="25401" y="169333"/>
                </a:lnTo>
                <a:lnTo>
                  <a:pt x="25401" y="169333"/>
                </a:lnTo>
                <a:lnTo>
                  <a:pt x="25401" y="169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1" name="Freeform 2180"/>
          <p:cNvSpPr/>
          <p:nvPr/>
        </p:nvSpPr>
        <p:spPr>
          <a:xfrm>
            <a:off x="8559800" y="4241800"/>
            <a:ext cx="1" cy="8468"/>
          </a:xfrm>
          <a:custGeom>
            <a:avLst/>
            <a:gdLst/>
            <a:ahLst/>
            <a:cxnLst/>
            <a:rect l="0" t="0" r="0" b="0"/>
            <a:pathLst>
              <a:path w="1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2" name="Freeform 2181"/>
          <p:cNvSpPr/>
          <p:nvPr/>
        </p:nvSpPr>
        <p:spPr>
          <a:xfrm>
            <a:off x="8839200" y="4318000"/>
            <a:ext cx="16934" cy="16934"/>
          </a:xfrm>
          <a:custGeom>
            <a:avLst/>
            <a:gdLst/>
            <a:ahLst/>
            <a:cxnLst/>
            <a:rect l="0" t="0" r="0" b="0"/>
            <a:pathLst>
              <a:path w="16934" h="16934">
                <a:moveTo>
                  <a:pt x="8467" y="8467"/>
                </a:moveTo>
                <a:lnTo>
                  <a:pt x="8467" y="8467"/>
                </a:lnTo>
                <a:lnTo>
                  <a:pt x="8467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16933"/>
                </a:lnTo>
                <a:lnTo>
                  <a:pt x="16933" y="16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3" name="Freeform 2182"/>
          <p:cNvSpPr/>
          <p:nvPr/>
        </p:nvSpPr>
        <p:spPr>
          <a:xfrm>
            <a:off x="8822267" y="4470400"/>
            <a:ext cx="33867" cy="8468"/>
          </a:xfrm>
          <a:custGeom>
            <a:avLst/>
            <a:gdLst/>
            <a:ahLst/>
            <a:cxnLst/>
            <a:rect l="0" t="0" r="0" b="0"/>
            <a:pathLst>
              <a:path w="33867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33866" y="0"/>
                </a:lnTo>
                <a:lnTo>
                  <a:pt x="3386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4" name="Freeform 2183"/>
          <p:cNvSpPr/>
          <p:nvPr/>
        </p:nvSpPr>
        <p:spPr>
          <a:xfrm>
            <a:off x="9084733" y="4064000"/>
            <a:ext cx="169334" cy="609601"/>
          </a:xfrm>
          <a:custGeom>
            <a:avLst/>
            <a:gdLst/>
            <a:ahLst/>
            <a:cxnLst/>
            <a:rect l="0" t="0" r="0" b="0"/>
            <a:pathLst>
              <a:path w="169334" h="609601">
                <a:moveTo>
                  <a:pt x="152400" y="8467"/>
                </a:moveTo>
                <a:lnTo>
                  <a:pt x="152400" y="8467"/>
                </a:lnTo>
                <a:lnTo>
                  <a:pt x="152400" y="8467"/>
                </a:lnTo>
                <a:lnTo>
                  <a:pt x="152400" y="8467"/>
                </a:lnTo>
                <a:lnTo>
                  <a:pt x="152400" y="0"/>
                </a:lnTo>
                <a:lnTo>
                  <a:pt x="143934" y="0"/>
                </a:lnTo>
                <a:lnTo>
                  <a:pt x="135467" y="8467"/>
                </a:lnTo>
                <a:lnTo>
                  <a:pt x="135467" y="8467"/>
                </a:lnTo>
                <a:lnTo>
                  <a:pt x="127000" y="16933"/>
                </a:lnTo>
                <a:lnTo>
                  <a:pt x="118534" y="33867"/>
                </a:lnTo>
                <a:lnTo>
                  <a:pt x="101601" y="42333"/>
                </a:lnTo>
                <a:lnTo>
                  <a:pt x="93133" y="59267"/>
                </a:lnTo>
                <a:lnTo>
                  <a:pt x="76200" y="84667"/>
                </a:lnTo>
                <a:lnTo>
                  <a:pt x="67734" y="101600"/>
                </a:lnTo>
                <a:lnTo>
                  <a:pt x="50800" y="127000"/>
                </a:lnTo>
                <a:lnTo>
                  <a:pt x="33867" y="152400"/>
                </a:lnTo>
                <a:lnTo>
                  <a:pt x="25401" y="177800"/>
                </a:lnTo>
                <a:lnTo>
                  <a:pt x="16933" y="211667"/>
                </a:lnTo>
                <a:lnTo>
                  <a:pt x="8467" y="237067"/>
                </a:lnTo>
                <a:lnTo>
                  <a:pt x="0" y="270933"/>
                </a:lnTo>
                <a:lnTo>
                  <a:pt x="0" y="304800"/>
                </a:lnTo>
                <a:lnTo>
                  <a:pt x="0" y="338667"/>
                </a:lnTo>
                <a:lnTo>
                  <a:pt x="8467" y="364067"/>
                </a:lnTo>
                <a:lnTo>
                  <a:pt x="8467" y="397933"/>
                </a:lnTo>
                <a:lnTo>
                  <a:pt x="16933" y="431800"/>
                </a:lnTo>
                <a:lnTo>
                  <a:pt x="25401" y="457200"/>
                </a:lnTo>
                <a:lnTo>
                  <a:pt x="42334" y="482600"/>
                </a:lnTo>
                <a:lnTo>
                  <a:pt x="59267" y="508000"/>
                </a:lnTo>
                <a:lnTo>
                  <a:pt x="76200" y="533400"/>
                </a:lnTo>
                <a:lnTo>
                  <a:pt x="84667" y="550333"/>
                </a:lnTo>
                <a:lnTo>
                  <a:pt x="101601" y="567267"/>
                </a:lnTo>
                <a:lnTo>
                  <a:pt x="118534" y="584200"/>
                </a:lnTo>
                <a:lnTo>
                  <a:pt x="127000" y="592667"/>
                </a:lnTo>
                <a:lnTo>
                  <a:pt x="135467" y="601133"/>
                </a:lnTo>
                <a:lnTo>
                  <a:pt x="143934" y="609600"/>
                </a:lnTo>
                <a:lnTo>
                  <a:pt x="152400" y="601133"/>
                </a:lnTo>
                <a:lnTo>
                  <a:pt x="152400" y="601133"/>
                </a:lnTo>
                <a:lnTo>
                  <a:pt x="169333" y="601133"/>
                </a:lnTo>
                <a:lnTo>
                  <a:pt x="169333" y="601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5" name="Freeform 2184"/>
          <p:cNvSpPr/>
          <p:nvPr/>
        </p:nvSpPr>
        <p:spPr>
          <a:xfrm>
            <a:off x="9304867" y="4199467"/>
            <a:ext cx="254000" cy="397934"/>
          </a:xfrm>
          <a:custGeom>
            <a:avLst/>
            <a:gdLst/>
            <a:ahLst/>
            <a:cxnLst/>
            <a:rect l="0" t="0" r="0" b="0"/>
            <a:pathLst>
              <a:path w="254000" h="397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8466" y="42333"/>
                </a:lnTo>
                <a:lnTo>
                  <a:pt x="8466" y="59266"/>
                </a:lnTo>
                <a:lnTo>
                  <a:pt x="8466" y="84666"/>
                </a:lnTo>
                <a:lnTo>
                  <a:pt x="16933" y="110066"/>
                </a:lnTo>
                <a:lnTo>
                  <a:pt x="16933" y="135466"/>
                </a:lnTo>
                <a:lnTo>
                  <a:pt x="16933" y="160866"/>
                </a:lnTo>
                <a:lnTo>
                  <a:pt x="16933" y="186266"/>
                </a:lnTo>
                <a:lnTo>
                  <a:pt x="16933" y="220133"/>
                </a:lnTo>
                <a:lnTo>
                  <a:pt x="16933" y="245533"/>
                </a:lnTo>
                <a:lnTo>
                  <a:pt x="25399" y="270933"/>
                </a:lnTo>
                <a:lnTo>
                  <a:pt x="25399" y="296333"/>
                </a:lnTo>
                <a:lnTo>
                  <a:pt x="25399" y="321733"/>
                </a:lnTo>
                <a:lnTo>
                  <a:pt x="25399" y="338666"/>
                </a:lnTo>
                <a:lnTo>
                  <a:pt x="25399" y="355600"/>
                </a:lnTo>
                <a:lnTo>
                  <a:pt x="25399" y="364066"/>
                </a:lnTo>
                <a:lnTo>
                  <a:pt x="25399" y="372533"/>
                </a:lnTo>
                <a:lnTo>
                  <a:pt x="25399" y="381000"/>
                </a:lnTo>
                <a:lnTo>
                  <a:pt x="25399" y="381000"/>
                </a:lnTo>
                <a:lnTo>
                  <a:pt x="25399" y="381000"/>
                </a:lnTo>
                <a:lnTo>
                  <a:pt x="25399" y="381000"/>
                </a:lnTo>
                <a:lnTo>
                  <a:pt x="25399" y="381000"/>
                </a:lnTo>
                <a:lnTo>
                  <a:pt x="25399" y="372533"/>
                </a:lnTo>
                <a:lnTo>
                  <a:pt x="25399" y="355600"/>
                </a:lnTo>
                <a:lnTo>
                  <a:pt x="25399" y="338666"/>
                </a:lnTo>
                <a:lnTo>
                  <a:pt x="25399" y="321733"/>
                </a:lnTo>
                <a:lnTo>
                  <a:pt x="33867" y="304800"/>
                </a:lnTo>
                <a:lnTo>
                  <a:pt x="33867" y="287866"/>
                </a:lnTo>
                <a:lnTo>
                  <a:pt x="42333" y="262466"/>
                </a:lnTo>
                <a:lnTo>
                  <a:pt x="50800" y="245533"/>
                </a:lnTo>
                <a:lnTo>
                  <a:pt x="67733" y="228600"/>
                </a:lnTo>
                <a:lnTo>
                  <a:pt x="76200" y="220133"/>
                </a:lnTo>
                <a:lnTo>
                  <a:pt x="93133" y="211666"/>
                </a:lnTo>
                <a:lnTo>
                  <a:pt x="118533" y="203200"/>
                </a:lnTo>
                <a:lnTo>
                  <a:pt x="135466" y="194733"/>
                </a:lnTo>
                <a:lnTo>
                  <a:pt x="152400" y="194733"/>
                </a:lnTo>
                <a:lnTo>
                  <a:pt x="169333" y="194733"/>
                </a:lnTo>
                <a:lnTo>
                  <a:pt x="186267" y="203200"/>
                </a:lnTo>
                <a:lnTo>
                  <a:pt x="203200" y="211666"/>
                </a:lnTo>
                <a:lnTo>
                  <a:pt x="220133" y="220133"/>
                </a:lnTo>
                <a:lnTo>
                  <a:pt x="228600" y="228600"/>
                </a:lnTo>
                <a:lnTo>
                  <a:pt x="237066" y="245533"/>
                </a:lnTo>
                <a:lnTo>
                  <a:pt x="237066" y="254000"/>
                </a:lnTo>
                <a:lnTo>
                  <a:pt x="245533" y="270933"/>
                </a:lnTo>
                <a:lnTo>
                  <a:pt x="245533" y="296333"/>
                </a:lnTo>
                <a:lnTo>
                  <a:pt x="253999" y="313266"/>
                </a:lnTo>
                <a:lnTo>
                  <a:pt x="253999" y="330200"/>
                </a:lnTo>
                <a:lnTo>
                  <a:pt x="253999" y="347133"/>
                </a:lnTo>
                <a:lnTo>
                  <a:pt x="253999" y="364066"/>
                </a:lnTo>
                <a:lnTo>
                  <a:pt x="253999" y="381000"/>
                </a:lnTo>
                <a:lnTo>
                  <a:pt x="253999" y="381000"/>
                </a:lnTo>
                <a:lnTo>
                  <a:pt x="245533" y="397933"/>
                </a:lnTo>
                <a:lnTo>
                  <a:pt x="245533" y="397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6" name="Freeform 2185"/>
          <p:cNvSpPr/>
          <p:nvPr/>
        </p:nvSpPr>
        <p:spPr>
          <a:xfrm>
            <a:off x="9694333" y="4487333"/>
            <a:ext cx="42335" cy="270935"/>
          </a:xfrm>
          <a:custGeom>
            <a:avLst/>
            <a:gdLst/>
            <a:ahLst/>
            <a:cxnLst/>
            <a:rect l="0" t="0" r="0" b="0"/>
            <a:pathLst>
              <a:path w="42335" h="270935">
                <a:moveTo>
                  <a:pt x="8467" y="0"/>
                </a:moveTo>
                <a:lnTo>
                  <a:pt x="8467" y="0"/>
                </a:lnTo>
                <a:lnTo>
                  <a:pt x="8467" y="8467"/>
                </a:lnTo>
                <a:lnTo>
                  <a:pt x="16933" y="16934"/>
                </a:lnTo>
                <a:lnTo>
                  <a:pt x="16933" y="25400"/>
                </a:lnTo>
                <a:lnTo>
                  <a:pt x="25401" y="33867"/>
                </a:lnTo>
                <a:lnTo>
                  <a:pt x="33867" y="50800"/>
                </a:lnTo>
                <a:lnTo>
                  <a:pt x="33867" y="67734"/>
                </a:lnTo>
                <a:lnTo>
                  <a:pt x="42334" y="93134"/>
                </a:lnTo>
                <a:lnTo>
                  <a:pt x="42334" y="118534"/>
                </a:lnTo>
                <a:lnTo>
                  <a:pt x="42334" y="143934"/>
                </a:lnTo>
                <a:lnTo>
                  <a:pt x="33867" y="169334"/>
                </a:lnTo>
                <a:lnTo>
                  <a:pt x="33867" y="194734"/>
                </a:lnTo>
                <a:lnTo>
                  <a:pt x="25401" y="220134"/>
                </a:lnTo>
                <a:lnTo>
                  <a:pt x="25401" y="237067"/>
                </a:lnTo>
                <a:lnTo>
                  <a:pt x="16933" y="254000"/>
                </a:lnTo>
                <a:lnTo>
                  <a:pt x="8467" y="262467"/>
                </a:lnTo>
                <a:lnTo>
                  <a:pt x="0" y="270934"/>
                </a:lnTo>
                <a:lnTo>
                  <a:pt x="0" y="270934"/>
                </a:lnTo>
                <a:lnTo>
                  <a:pt x="0" y="270934"/>
                </a:lnTo>
                <a:lnTo>
                  <a:pt x="0" y="270934"/>
                </a:lnTo>
                <a:lnTo>
                  <a:pt x="0" y="2709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7" name="Freeform 2186"/>
          <p:cNvSpPr/>
          <p:nvPr/>
        </p:nvSpPr>
        <p:spPr>
          <a:xfrm>
            <a:off x="9931400" y="4233333"/>
            <a:ext cx="16935" cy="406401"/>
          </a:xfrm>
          <a:custGeom>
            <a:avLst/>
            <a:gdLst/>
            <a:ahLst/>
            <a:cxnLst/>
            <a:rect l="0" t="0" r="0" b="0"/>
            <a:pathLst>
              <a:path w="16935" h="406401">
                <a:moveTo>
                  <a:pt x="8466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16934"/>
                </a:lnTo>
                <a:lnTo>
                  <a:pt x="8466" y="16934"/>
                </a:lnTo>
                <a:lnTo>
                  <a:pt x="8466" y="33867"/>
                </a:lnTo>
                <a:lnTo>
                  <a:pt x="8466" y="50800"/>
                </a:lnTo>
                <a:lnTo>
                  <a:pt x="8466" y="76200"/>
                </a:lnTo>
                <a:lnTo>
                  <a:pt x="8466" y="101600"/>
                </a:lnTo>
                <a:lnTo>
                  <a:pt x="8466" y="135467"/>
                </a:lnTo>
                <a:lnTo>
                  <a:pt x="16934" y="169334"/>
                </a:lnTo>
                <a:lnTo>
                  <a:pt x="16934" y="194734"/>
                </a:lnTo>
                <a:lnTo>
                  <a:pt x="16934" y="228600"/>
                </a:lnTo>
                <a:lnTo>
                  <a:pt x="8466" y="262467"/>
                </a:lnTo>
                <a:lnTo>
                  <a:pt x="8466" y="296334"/>
                </a:lnTo>
                <a:lnTo>
                  <a:pt x="8466" y="330200"/>
                </a:lnTo>
                <a:lnTo>
                  <a:pt x="8466" y="355600"/>
                </a:lnTo>
                <a:lnTo>
                  <a:pt x="0" y="372534"/>
                </a:lnTo>
                <a:lnTo>
                  <a:pt x="0" y="389467"/>
                </a:lnTo>
                <a:lnTo>
                  <a:pt x="0" y="397934"/>
                </a:lnTo>
                <a:lnTo>
                  <a:pt x="0" y="406400"/>
                </a:lnTo>
                <a:lnTo>
                  <a:pt x="8466" y="406400"/>
                </a:lnTo>
                <a:lnTo>
                  <a:pt x="8466" y="406400"/>
                </a:lnTo>
                <a:lnTo>
                  <a:pt x="8466" y="406400"/>
                </a:lnTo>
                <a:lnTo>
                  <a:pt x="8466" y="406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8" name="Freeform 2187"/>
          <p:cNvSpPr/>
          <p:nvPr/>
        </p:nvSpPr>
        <p:spPr>
          <a:xfrm>
            <a:off x="9939866" y="4309533"/>
            <a:ext cx="194735" cy="321735"/>
          </a:xfrm>
          <a:custGeom>
            <a:avLst/>
            <a:gdLst/>
            <a:ahLst/>
            <a:cxnLst/>
            <a:rect l="0" t="0" r="0" b="0"/>
            <a:pathLst>
              <a:path w="194735" h="321735">
                <a:moveTo>
                  <a:pt x="135468" y="0"/>
                </a:moveTo>
                <a:lnTo>
                  <a:pt x="135468" y="0"/>
                </a:lnTo>
                <a:lnTo>
                  <a:pt x="135468" y="0"/>
                </a:lnTo>
                <a:lnTo>
                  <a:pt x="135468" y="0"/>
                </a:lnTo>
                <a:lnTo>
                  <a:pt x="135468" y="0"/>
                </a:lnTo>
                <a:lnTo>
                  <a:pt x="135468" y="8467"/>
                </a:lnTo>
                <a:lnTo>
                  <a:pt x="135468" y="8467"/>
                </a:lnTo>
                <a:lnTo>
                  <a:pt x="127001" y="16934"/>
                </a:lnTo>
                <a:lnTo>
                  <a:pt x="118534" y="33867"/>
                </a:lnTo>
                <a:lnTo>
                  <a:pt x="110067" y="50800"/>
                </a:lnTo>
                <a:lnTo>
                  <a:pt x="101600" y="59267"/>
                </a:lnTo>
                <a:lnTo>
                  <a:pt x="93134" y="76200"/>
                </a:lnTo>
                <a:lnTo>
                  <a:pt x="76200" y="93134"/>
                </a:lnTo>
                <a:lnTo>
                  <a:pt x="59268" y="110067"/>
                </a:lnTo>
                <a:lnTo>
                  <a:pt x="42334" y="118534"/>
                </a:lnTo>
                <a:lnTo>
                  <a:pt x="33867" y="127000"/>
                </a:lnTo>
                <a:lnTo>
                  <a:pt x="16934" y="135467"/>
                </a:lnTo>
                <a:lnTo>
                  <a:pt x="8468" y="143934"/>
                </a:lnTo>
                <a:lnTo>
                  <a:pt x="0" y="152400"/>
                </a:lnTo>
                <a:lnTo>
                  <a:pt x="0" y="152400"/>
                </a:lnTo>
                <a:lnTo>
                  <a:pt x="0" y="160867"/>
                </a:lnTo>
                <a:lnTo>
                  <a:pt x="8468" y="160867"/>
                </a:lnTo>
                <a:lnTo>
                  <a:pt x="16934" y="169334"/>
                </a:lnTo>
                <a:lnTo>
                  <a:pt x="25400" y="177800"/>
                </a:lnTo>
                <a:lnTo>
                  <a:pt x="42334" y="186267"/>
                </a:lnTo>
                <a:lnTo>
                  <a:pt x="50801" y="194734"/>
                </a:lnTo>
                <a:lnTo>
                  <a:pt x="67734" y="203200"/>
                </a:lnTo>
                <a:lnTo>
                  <a:pt x="84668" y="220134"/>
                </a:lnTo>
                <a:lnTo>
                  <a:pt x="101600" y="228600"/>
                </a:lnTo>
                <a:lnTo>
                  <a:pt x="110067" y="245534"/>
                </a:lnTo>
                <a:lnTo>
                  <a:pt x="118534" y="262467"/>
                </a:lnTo>
                <a:lnTo>
                  <a:pt x="135468" y="279400"/>
                </a:lnTo>
                <a:lnTo>
                  <a:pt x="143934" y="287867"/>
                </a:lnTo>
                <a:lnTo>
                  <a:pt x="152400" y="296334"/>
                </a:lnTo>
                <a:lnTo>
                  <a:pt x="160868" y="313267"/>
                </a:lnTo>
                <a:lnTo>
                  <a:pt x="169334" y="313267"/>
                </a:lnTo>
                <a:lnTo>
                  <a:pt x="177800" y="321734"/>
                </a:lnTo>
                <a:lnTo>
                  <a:pt x="186267" y="321734"/>
                </a:lnTo>
                <a:lnTo>
                  <a:pt x="186267" y="321734"/>
                </a:lnTo>
                <a:lnTo>
                  <a:pt x="194734" y="313267"/>
                </a:lnTo>
                <a:lnTo>
                  <a:pt x="194734" y="313267"/>
                </a:lnTo>
                <a:lnTo>
                  <a:pt x="194734" y="313267"/>
                </a:lnTo>
                <a:lnTo>
                  <a:pt x="194734" y="3132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9" name="Freeform 2188"/>
          <p:cNvSpPr/>
          <p:nvPr/>
        </p:nvSpPr>
        <p:spPr>
          <a:xfrm>
            <a:off x="10270066" y="4301067"/>
            <a:ext cx="16935" cy="152401"/>
          </a:xfrm>
          <a:custGeom>
            <a:avLst/>
            <a:gdLst/>
            <a:ahLst/>
            <a:cxnLst/>
            <a:rect l="0" t="0" r="0" b="0"/>
            <a:pathLst>
              <a:path w="16935" h="152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6933"/>
                </a:lnTo>
                <a:lnTo>
                  <a:pt x="0" y="16933"/>
                </a:lnTo>
                <a:lnTo>
                  <a:pt x="8467" y="33866"/>
                </a:lnTo>
                <a:lnTo>
                  <a:pt x="8467" y="50800"/>
                </a:lnTo>
                <a:lnTo>
                  <a:pt x="8467" y="67733"/>
                </a:lnTo>
                <a:lnTo>
                  <a:pt x="8467" y="84666"/>
                </a:lnTo>
                <a:lnTo>
                  <a:pt x="8467" y="101600"/>
                </a:lnTo>
                <a:lnTo>
                  <a:pt x="8467" y="118533"/>
                </a:lnTo>
                <a:lnTo>
                  <a:pt x="8467" y="127000"/>
                </a:lnTo>
                <a:lnTo>
                  <a:pt x="16934" y="143933"/>
                </a:lnTo>
                <a:lnTo>
                  <a:pt x="16934" y="143933"/>
                </a:lnTo>
                <a:lnTo>
                  <a:pt x="16934" y="152400"/>
                </a:lnTo>
                <a:lnTo>
                  <a:pt x="16934" y="152400"/>
                </a:lnTo>
                <a:lnTo>
                  <a:pt x="16934" y="152400"/>
                </a:lnTo>
                <a:lnTo>
                  <a:pt x="16934" y="152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0" name="Freeform 2189"/>
          <p:cNvSpPr/>
          <p:nvPr/>
        </p:nvSpPr>
        <p:spPr>
          <a:xfrm>
            <a:off x="10185400" y="4360333"/>
            <a:ext cx="177801" cy="8468"/>
          </a:xfrm>
          <a:custGeom>
            <a:avLst/>
            <a:gdLst/>
            <a:ahLst/>
            <a:cxnLst/>
            <a:rect l="0" t="0" r="0" b="0"/>
            <a:pathLst>
              <a:path w="177801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42334" y="8467"/>
                </a:lnTo>
                <a:lnTo>
                  <a:pt x="59266" y="8467"/>
                </a:lnTo>
                <a:lnTo>
                  <a:pt x="84666" y="8467"/>
                </a:lnTo>
                <a:lnTo>
                  <a:pt x="101600" y="8467"/>
                </a:lnTo>
                <a:lnTo>
                  <a:pt x="118534" y="8467"/>
                </a:lnTo>
                <a:lnTo>
                  <a:pt x="143934" y="0"/>
                </a:lnTo>
                <a:lnTo>
                  <a:pt x="160866" y="0"/>
                </a:lnTo>
                <a:lnTo>
                  <a:pt x="160866" y="0"/>
                </a:lnTo>
                <a:lnTo>
                  <a:pt x="177800" y="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1" name="Freeform 2190"/>
          <p:cNvSpPr/>
          <p:nvPr/>
        </p:nvSpPr>
        <p:spPr>
          <a:xfrm>
            <a:off x="10210800" y="4521200"/>
            <a:ext cx="194735" cy="8468"/>
          </a:xfrm>
          <a:custGeom>
            <a:avLst/>
            <a:gdLst/>
            <a:ahLst/>
            <a:cxnLst/>
            <a:rect l="0" t="0" r="0" b="0"/>
            <a:pathLst>
              <a:path w="194735" h="8468">
                <a:moveTo>
                  <a:pt x="0" y="0"/>
                </a:moveTo>
                <a:lnTo>
                  <a:pt x="0" y="0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25400" y="8467"/>
                </a:lnTo>
                <a:lnTo>
                  <a:pt x="42334" y="8467"/>
                </a:lnTo>
                <a:lnTo>
                  <a:pt x="59266" y="8467"/>
                </a:lnTo>
                <a:lnTo>
                  <a:pt x="84667" y="8467"/>
                </a:lnTo>
                <a:lnTo>
                  <a:pt x="110066" y="8467"/>
                </a:lnTo>
                <a:lnTo>
                  <a:pt x="143933" y="8467"/>
                </a:lnTo>
                <a:lnTo>
                  <a:pt x="169334" y="0"/>
                </a:lnTo>
                <a:lnTo>
                  <a:pt x="169334" y="0"/>
                </a:lnTo>
                <a:lnTo>
                  <a:pt x="194734" y="0"/>
                </a:lnTo>
                <a:lnTo>
                  <a:pt x="194734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2" name="Freeform 2191"/>
          <p:cNvSpPr/>
          <p:nvPr/>
        </p:nvSpPr>
        <p:spPr>
          <a:xfrm>
            <a:off x="10490200" y="4377267"/>
            <a:ext cx="228601" cy="262467"/>
          </a:xfrm>
          <a:custGeom>
            <a:avLst/>
            <a:gdLst/>
            <a:ahLst/>
            <a:cxnLst/>
            <a:rect l="0" t="0" r="0" b="0"/>
            <a:pathLst>
              <a:path w="228601" h="262467">
                <a:moveTo>
                  <a:pt x="135466" y="42333"/>
                </a:moveTo>
                <a:lnTo>
                  <a:pt x="135466" y="42333"/>
                </a:lnTo>
                <a:lnTo>
                  <a:pt x="135466" y="42333"/>
                </a:lnTo>
                <a:lnTo>
                  <a:pt x="135466" y="42333"/>
                </a:lnTo>
                <a:lnTo>
                  <a:pt x="135466" y="42333"/>
                </a:lnTo>
                <a:lnTo>
                  <a:pt x="135466" y="33866"/>
                </a:lnTo>
                <a:lnTo>
                  <a:pt x="135466" y="33866"/>
                </a:lnTo>
                <a:lnTo>
                  <a:pt x="135466" y="25400"/>
                </a:lnTo>
                <a:lnTo>
                  <a:pt x="135466" y="16933"/>
                </a:lnTo>
                <a:lnTo>
                  <a:pt x="135466" y="8466"/>
                </a:lnTo>
                <a:lnTo>
                  <a:pt x="135466" y="8466"/>
                </a:lnTo>
                <a:lnTo>
                  <a:pt x="127000" y="0"/>
                </a:lnTo>
                <a:lnTo>
                  <a:pt x="110067" y="0"/>
                </a:lnTo>
                <a:lnTo>
                  <a:pt x="101600" y="8466"/>
                </a:lnTo>
                <a:lnTo>
                  <a:pt x="84666" y="8466"/>
                </a:lnTo>
                <a:lnTo>
                  <a:pt x="76200" y="16933"/>
                </a:lnTo>
                <a:lnTo>
                  <a:pt x="50800" y="25400"/>
                </a:lnTo>
                <a:lnTo>
                  <a:pt x="42334" y="42333"/>
                </a:lnTo>
                <a:lnTo>
                  <a:pt x="25400" y="59266"/>
                </a:lnTo>
                <a:lnTo>
                  <a:pt x="16933" y="76200"/>
                </a:lnTo>
                <a:lnTo>
                  <a:pt x="0" y="93133"/>
                </a:lnTo>
                <a:lnTo>
                  <a:pt x="0" y="110066"/>
                </a:lnTo>
                <a:lnTo>
                  <a:pt x="0" y="135466"/>
                </a:lnTo>
                <a:lnTo>
                  <a:pt x="8466" y="152400"/>
                </a:lnTo>
                <a:lnTo>
                  <a:pt x="16933" y="169333"/>
                </a:lnTo>
                <a:lnTo>
                  <a:pt x="25400" y="186266"/>
                </a:lnTo>
                <a:lnTo>
                  <a:pt x="42334" y="203200"/>
                </a:lnTo>
                <a:lnTo>
                  <a:pt x="67734" y="228600"/>
                </a:lnTo>
                <a:lnTo>
                  <a:pt x="84666" y="237066"/>
                </a:lnTo>
                <a:lnTo>
                  <a:pt x="110067" y="245533"/>
                </a:lnTo>
                <a:lnTo>
                  <a:pt x="135466" y="254000"/>
                </a:lnTo>
                <a:lnTo>
                  <a:pt x="160866" y="262466"/>
                </a:lnTo>
                <a:lnTo>
                  <a:pt x="177800" y="262466"/>
                </a:lnTo>
                <a:lnTo>
                  <a:pt x="203200" y="254000"/>
                </a:lnTo>
                <a:lnTo>
                  <a:pt x="211666" y="237066"/>
                </a:lnTo>
                <a:lnTo>
                  <a:pt x="220134" y="220133"/>
                </a:lnTo>
                <a:lnTo>
                  <a:pt x="220134" y="220133"/>
                </a:lnTo>
                <a:lnTo>
                  <a:pt x="228600" y="203200"/>
                </a:lnTo>
                <a:lnTo>
                  <a:pt x="228600" y="203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3" name="Freeform 2192"/>
          <p:cNvSpPr/>
          <p:nvPr/>
        </p:nvSpPr>
        <p:spPr>
          <a:xfrm>
            <a:off x="10642600" y="4165600"/>
            <a:ext cx="237067" cy="643468"/>
          </a:xfrm>
          <a:custGeom>
            <a:avLst/>
            <a:gdLst/>
            <a:ahLst/>
            <a:cxnLst/>
            <a:rect l="0" t="0" r="0" b="0"/>
            <a:pathLst>
              <a:path w="237067" h="643468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8466" y="16933"/>
                </a:lnTo>
                <a:lnTo>
                  <a:pt x="33867" y="33867"/>
                </a:lnTo>
                <a:lnTo>
                  <a:pt x="50800" y="50800"/>
                </a:lnTo>
                <a:lnTo>
                  <a:pt x="67734" y="76200"/>
                </a:lnTo>
                <a:lnTo>
                  <a:pt x="101600" y="110067"/>
                </a:lnTo>
                <a:lnTo>
                  <a:pt x="135466" y="152400"/>
                </a:lnTo>
                <a:lnTo>
                  <a:pt x="160866" y="186267"/>
                </a:lnTo>
                <a:lnTo>
                  <a:pt x="186267" y="237067"/>
                </a:lnTo>
                <a:lnTo>
                  <a:pt x="211666" y="287867"/>
                </a:lnTo>
                <a:lnTo>
                  <a:pt x="228600" y="338667"/>
                </a:lnTo>
                <a:lnTo>
                  <a:pt x="237066" y="381000"/>
                </a:lnTo>
                <a:lnTo>
                  <a:pt x="228600" y="431800"/>
                </a:lnTo>
                <a:lnTo>
                  <a:pt x="220134" y="474133"/>
                </a:lnTo>
                <a:lnTo>
                  <a:pt x="203200" y="516467"/>
                </a:lnTo>
                <a:lnTo>
                  <a:pt x="177800" y="550333"/>
                </a:lnTo>
                <a:lnTo>
                  <a:pt x="143934" y="584200"/>
                </a:lnTo>
                <a:lnTo>
                  <a:pt x="110067" y="618067"/>
                </a:lnTo>
                <a:lnTo>
                  <a:pt x="110067" y="618067"/>
                </a:lnTo>
                <a:lnTo>
                  <a:pt x="76200" y="643467"/>
                </a:lnTo>
                <a:lnTo>
                  <a:pt x="76200" y="643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4" name="Freeform 2193"/>
          <p:cNvSpPr/>
          <p:nvPr/>
        </p:nvSpPr>
        <p:spPr>
          <a:xfrm>
            <a:off x="7823200" y="2438400"/>
            <a:ext cx="270934" cy="279401"/>
          </a:xfrm>
          <a:custGeom>
            <a:avLst/>
            <a:gdLst/>
            <a:ahLst/>
            <a:cxnLst/>
            <a:rect l="0" t="0" r="0" b="0"/>
            <a:pathLst>
              <a:path w="270934" h="279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16933" y="42333"/>
                </a:lnTo>
                <a:lnTo>
                  <a:pt x="16933" y="59267"/>
                </a:lnTo>
                <a:lnTo>
                  <a:pt x="16933" y="84667"/>
                </a:lnTo>
                <a:lnTo>
                  <a:pt x="25400" y="110067"/>
                </a:lnTo>
                <a:lnTo>
                  <a:pt x="25400" y="135467"/>
                </a:lnTo>
                <a:lnTo>
                  <a:pt x="25400" y="160867"/>
                </a:lnTo>
                <a:lnTo>
                  <a:pt x="25400" y="186267"/>
                </a:lnTo>
                <a:lnTo>
                  <a:pt x="25400" y="211667"/>
                </a:lnTo>
                <a:lnTo>
                  <a:pt x="25400" y="237067"/>
                </a:lnTo>
                <a:lnTo>
                  <a:pt x="25400" y="245533"/>
                </a:lnTo>
                <a:lnTo>
                  <a:pt x="25400" y="262467"/>
                </a:lnTo>
                <a:lnTo>
                  <a:pt x="25400" y="270933"/>
                </a:lnTo>
                <a:lnTo>
                  <a:pt x="25400" y="279400"/>
                </a:lnTo>
                <a:lnTo>
                  <a:pt x="25400" y="279400"/>
                </a:lnTo>
                <a:lnTo>
                  <a:pt x="25400" y="279400"/>
                </a:lnTo>
                <a:lnTo>
                  <a:pt x="25400" y="279400"/>
                </a:lnTo>
                <a:lnTo>
                  <a:pt x="25400" y="270933"/>
                </a:lnTo>
                <a:lnTo>
                  <a:pt x="25400" y="262467"/>
                </a:lnTo>
                <a:lnTo>
                  <a:pt x="25400" y="237067"/>
                </a:lnTo>
                <a:lnTo>
                  <a:pt x="25400" y="220133"/>
                </a:lnTo>
                <a:lnTo>
                  <a:pt x="25400" y="194733"/>
                </a:lnTo>
                <a:lnTo>
                  <a:pt x="25400" y="160867"/>
                </a:lnTo>
                <a:lnTo>
                  <a:pt x="25400" y="135467"/>
                </a:lnTo>
                <a:lnTo>
                  <a:pt x="33867" y="110067"/>
                </a:lnTo>
                <a:lnTo>
                  <a:pt x="33867" y="93133"/>
                </a:lnTo>
                <a:lnTo>
                  <a:pt x="33867" y="67733"/>
                </a:lnTo>
                <a:lnTo>
                  <a:pt x="42333" y="59267"/>
                </a:lnTo>
                <a:lnTo>
                  <a:pt x="50800" y="42333"/>
                </a:lnTo>
                <a:lnTo>
                  <a:pt x="50800" y="33867"/>
                </a:lnTo>
                <a:lnTo>
                  <a:pt x="59266" y="25400"/>
                </a:lnTo>
                <a:lnTo>
                  <a:pt x="67734" y="16933"/>
                </a:lnTo>
                <a:lnTo>
                  <a:pt x="76200" y="16933"/>
                </a:lnTo>
                <a:lnTo>
                  <a:pt x="84667" y="16933"/>
                </a:lnTo>
                <a:lnTo>
                  <a:pt x="93133" y="25400"/>
                </a:lnTo>
                <a:lnTo>
                  <a:pt x="93133" y="33867"/>
                </a:lnTo>
                <a:lnTo>
                  <a:pt x="101600" y="42333"/>
                </a:lnTo>
                <a:lnTo>
                  <a:pt x="110067" y="59267"/>
                </a:lnTo>
                <a:lnTo>
                  <a:pt x="110067" y="84667"/>
                </a:lnTo>
                <a:lnTo>
                  <a:pt x="118533" y="101600"/>
                </a:lnTo>
                <a:lnTo>
                  <a:pt x="127000" y="127000"/>
                </a:lnTo>
                <a:lnTo>
                  <a:pt x="127000" y="143933"/>
                </a:lnTo>
                <a:lnTo>
                  <a:pt x="135466" y="169333"/>
                </a:lnTo>
                <a:lnTo>
                  <a:pt x="135466" y="186267"/>
                </a:lnTo>
                <a:lnTo>
                  <a:pt x="135466" y="203200"/>
                </a:lnTo>
                <a:lnTo>
                  <a:pt x="135466" y="211667"/>
                </a:lnTo>
                <a:lnTo>
                  <a:pt x="135466" y="220133"/>
                </a:lnTo>
                <a:lnTo>
                  <a:pt x="135466" y="237067"/>
                </a:lnTo>
                <a:lnTo>
                  <a:pt x="135466" y="237067"/>
                </a:lnTo>
                <a:lnTo>
                  <a:pt x="135466" y="237067"/>
                </a:lnTo>
                <a:lnTo>
                  <a:pt x="135466" y="245533"/>
                </a:lnTo>
                <a:lnTo>
                  <a:pt x="135466" y="237067"/>
                </a:lnTo>
                <a:lnTo>
                  <a:pt x="135466" y="237067"/>
                </a:lnTo>
                <a:lnTo>
                  <a:pt x="135466" y="228600"/>
                </a:lnTo>
                <a:lnTo>
                  <a:pt x="135466" y="220133"/>
                </a:lnTo>
                <a:lnTo>
                  <a:pt x="135466" y="203200"/>
                </a:lnTo>
                <a:lnTo>
                  <a:pt x="135466" y="186267"/>
                </a:lnTo>
                <a:lnTo>
                  <a:pt x="143934" y="160867"/>
                </a:lnTo>
                <a:lnTo>
                  <a:pt x="143934" y="143933"/>
                </a:lnTo>
                <a:lnTo>
                  <a:pt x="143934" y="118533"/>
                </a:lnTo>
                <a:lnTo>
                  <a:pt x="152400" y="93133"/>
                </a:lnTo>
                <a:lnTo>
                  <a:pt x="152400" y="76200"/>
                </a:lnTo>
                <a:lnTo>
                  <a:pt x="160867" y="67733"/>
                </a:lnTo>
                <a:lnTo>
                  <a:pt x="169333" y="50800"/>
                </a:lnTo>
                <a:lnTo>
                  <a:pt x="177800" y="42333"/>
                </a:lnTo>
                <a:lnTo>
                  <a:pt x="186267" y="33867"/>
                </a:lnTo>
                <a:lnTo>
                  <a:pt x="194733" y="25400"/>
                </a:lnTo>
                <a:lnTo>
                  <a:pt x="203200" y="25400"/>
                </a:lnTo>
                <a:lnTo>
                  <a:pt x="211666" y="25400"/>
                </a:lnTo>
                <a:lnTo>
                  <a:pt x="220134" y="33867"/>
                </a:lnTo>
                <a:lnTo>
                  <a:pt x="228600" y="33867"/>
                </a:lnTo>
                <a:lnTo>
                  <a:pt x="237067" y="50800"/>
                </a:lnTo>
                <a:lnTo>
                  <a:pt x="237067" y="67733"/>
                </a:lnTo>
                <a:lnTo>
                  <a:pt x="237067" y="84667"/>
                </a:lnTo>
                <a:lnTo>
                  <a:pt x="237067" y="101600"/>
                </a:lnTo>
                <a:lnTo>
                  <a:pt x="237067" y="127000"/>
                </a:lnTo>
                <a:lnTo>
                  <a:pt x="237067" y="152400"/>
                </a:lnTo>
                <a:lnTo>
                  <a:pt x="237067" y="169333"/>
                </a:lnTo>
                <a:lnTo>
                  <a:pt x="237067" y="194733"/>
                </a:lnTo>
                <a:lnTo>
                  <a:pt x="237067" y="211667"/>
                </a:lnTo>
                <a:lnTo>
                  <a:pt x="245533" y="228600"/>
                </a:lnTo>
                <a:lnTo>
                  <a:pt x="245533" y="237067"/>
                </a:lnTo>
                <a:lnTo>
                  <a:pt x="245533" y="245533"/>
                </a:lnTo>
                <a:lnTo>
                  <a:pt x="254000" y="254000"/>
                </a:lnTo>
                <a:lnTo>
                  <a:pt x="262467" y="262467"/>
                </a:lnTo>
                <a:lnTo>
                  <a:pt x="262467" y="262467"/>
                </a:lnTo>
                <a:lnTo>
                  <a:pt x="270933" y="262467"/>
                </a:lnTo>
                <a:lnTo>
                  <a:pt x="270933" y="262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5" name="Freeform 2194"/>
          <p:cNvSpPr/>
          <p:nvPr/>
        </p:nvSpPr>
        <p:spPr>
          <a:xfrm>
            <a:off x="8144933" y="2480733"/>
            <a:ext cx="160868" cy="203201"/>
          </a:xfrm>
          <a:custGeom>
            <a:avLst/>
            <a:gdLst/>
            <a:ahLst/>
            <a:cxnLst/>
            <a:rect l="0" t="0" r="0" b="0"/>
            <a:pathLst>
              <a:path w="160868" h="203201">
                <a:moveTo>
                  <a:pt x="110067" y="8467"/>
                </a:moveTo>
                <a:lnTo>
                  <a:pt x="110067" y="8467"/>
                </a:lnTo>
                <a:lnTo>
                  <a:pt x="110067" y="0"/>
                </a:lnTo>
                <a:lnTo>
                  <a:pt x="101600" y="0"/>
                </a:lnTo>
                <a:lnTo>
                  <a:pt x="93134" y="0"/>
                </a:lnTo>
                <a:lnTo>
                  <a:pt x="93134" y="0"/>
                </a:lnTo>
                <a:lnTo>
                  <a:pt x="84667" y="0"/>
                </a:lnTo>
                <a:lnTo>
                  <a:pt x="76200" y="0"/>
                </a:lnTo>
                <a:lnTo>
                  <a:pt x="59267" y="8467"/>
                </a:lnTo>
                <a:lnTo>
                  <a:pt x="50801" y="16934"/>
                </a:lnTo>
                <a:lnTo>
                  <a:pt x="42333" y="25400"/>
                </a:lnTo>
                <a:lnTo>
                  <a:pt x="33867" y="33867"/>
                </a:lnTo>
                <a:lnTo>
                  <a:pt x="25400" y="59267"/>
                </a:lnTo>
                <a:lnTo>
                  <a:pt x="8467" y="76200"/>
                </a:lnTo>
                <a:lnTo>
                  <a:pt x="8467" y="93134"/>
                </a:lnTo>
                <a:lnTo>
                  <a:pt x="8467" y="110067"/>
                </a:lnTo>
                <a:lnTo>
                  <a:pt x="0" y="127000"/>
                </a:lnTo>
                <a:lnTo>
                  <a:pt x="8467" y="143934"/>
                </a:lnTo>
                <a:lnTo>
                  <a:pt x="8467" y="160867"/>
                </a:lnTo>
                <a:lnTo>
                  <a:pt x="16934" y="177800"/>
                </a:lnTo>
                <a:lnTo>
                  <a:pt x="25400" y="186267"/>
                </a:lnTo>
                <a:lnTo>
                  <a:pt x="33867" y="194734"/>
                </a:lnTo>
                <a:lnTo>
                  <a:pt x="42333" y="194734"/>
                </a:lnTo>
                <a:lnTo>
                  <a:pt x="50801" y="194734"/>
                </a:lnTo>
                <a:lnTo>
                  <a:pt x="59267" y="194734"/>
                </a:lnTo>
                <a:lnTo>
                  <a:pt x="67734" y="186267"/>
                </a:lnTo>
                <a:lnTo>
                  <a:pt x="84667" y="177800"/>
                </a:lnTo>
                <a:lnTo>
                  <a:pt x="84667" y="169334"/>
                </a:lnTo>
                <a:lnTo>
                  <a:pt x="93134" y="152400"/>
                </a:lnTo>
                <a:lnTo>
                  <a:pt x="93134" y="143934"/>
                </a:lnTo>
                <a:lnTo>
                  <a:pt x="101600" y="118534"/>
                </a:lnTo>
                <a:lnTo>
                  <a:pt x="101600" y="101600"/>
                </a:lnTo>
                <a:lnTo>
                  <a:pt x="101600" y="84667"/>
                </a:lnTo>
                <a:lnTo>
                  <a:pt x="101600" y="67734"/>
                </a:lnTo>
                <a:lnTo>
                  <a:pt x="101600" y="50800"/>
                </a:lnTo>
                <a:lnTo>
                  <a:pt x="101600" y="33867"/>
                </a:lnTo>
                <a:lnTo>
                  <a:pt x="101600" y="25400"/>
                </a:lnTo>
                <a:lnTo>
                  <a:pt x="101600" y="16934"/>
                </a:lnTo>
                <a:lnTo>
                  <a:pt x="101600" y="8467"/>
                </a:lnTo>
                <a:lnTo>
                  <a:pt x="101600" y="8467"/>
                </a:lnTo>
                <a:lnTo>
                  <a:pt x="101600" y="8467"/>
                </a:lnTo>
                <a:lnTo>
                  <a:pt x="101600" y="8467"/>
                </a:lnTo>
                <a:lnTo>
                  <a:pt x="101600" y="16934"/>
                </a:lnTo>
                <a:lnTo>
                  <a:pt x="101600" y="25400"/>
                </a:lnTo>
                <a:lnTo>
                  <a:pt x="101600" y="42334"/>
                </a:lnTo>
                <a:lnTo>
                  <a:pt x="101600" y="59267"/>
                </a:lnTo>
                <a:lnTo>
                  <a:pt x="101600" y="76200"/>
                </a:lnTo>
                <a:lnTo>
                  <a:pt x="101600" y="93134"/>
                </a:lnTo>
                <a:lnTo>
                  <a:pt x="101600" y="110067"/>
                </a:lnTo>
                <a:lnTo>
                  <a:pt x="110067" y="127000"/>
                </a:lnTo>
                <a:lnTo>
                  <a:pt x="110067" y="143934"/>
                </a:lnTo>
                <a:lnTo>
                  <a:pt x="118533" y="160867"/>
                </a:lnTo>
                <a:lnTo>
                  <a:pt x="118533" y="169334"/>
                </a:lnTo>
                <a:lnTo>
                  <a:pt x="127001" y="186267"/>
                </a:lnTo>
                <a:lnTo>
                  <a:pt x="135467" y="194734"/>
                </a:lnTo>
                <a:lnTo>
                  <a:pt x="135467" y="194734"/>
                </a:lnTo>
                <a:lnTo>
                  <a:pt x="143934" y="203200"/>
                </a:lnTo>
                <a:lnTo>
                  <a:pt x="152400" y="203200"/>
                </a:lnTo>
                <a:lnTo>
                  <a:pt x="152400" y="194734"/>
                </a:lnTo>
                <a:lnTo>
                  <a:pt x="152400" y="194734"/>
                </a:lnTo>
                <a:lnTo>
                  <a:pt x="160867" y="194734"/>
                </a:lnTo>
                <a:lnTo>
                  <a:pt x="160867" y="1947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6" name="Freeform 2195"/>
          <p:cNvSpPr/>
          <p:nvPr/>
        </p:nvSpPr>
        <p:spPr>
          <a:xfrm>
            <a:off x="8297333" y="2514600"/>
            <a:ext cx="76201" cy="296334"/>
          </a:xfrm>
          <a:custGeom>
            <a:avLst/>
            <a:gdLst/>
            <a:ahLst/>
            <a:cxnLst/>
            <a:rect l="0" t="0" r="0" b="0"/>
            <a:pathLst>
              <a:path w="76201" h="296334">
                <a:moveTo>
                  <a:pt x="67734" y="0"/>
                </a:moveTo>
                <a:lnTo>
                  <a:pt x="67734" y="8467"/>
                </a:lnTo>
                <a:lnTo>
                  <a:pt x="67734" y="8467"/>
                </a:lnTo>
                <a:lnTo>
                  <a:pt x="67734" y="8467"/>
                </a:lnTo>
                <a:lnTo>
                  <a:pt x="67734" y="8467"/>
                </a:lnTo>
                <a:lnTo>
                  <a:pt x="67734" y="8467"/>
                </a:lnTo>
                <a:lnTo>
                  <a:pt x="67734" y="16933"/>
                </a:lnTo>
                <a:lnTo>
                  <a:pt x="67734" y="25400"/>
                </a:lnTo>
                <a:lnTo>
                  <a:pt x="67734" y="33867"/>
                </a:lnTo>
                <a:lnTo>
                  <a:pt x="67734" y="50800"/>
                </a:lnTo>
                <a:lnTo>
                  <a:pt x="76200" y="67733"/>
                </a:lnTo>
                <a:lnTo>
                  <a:pt x="76200" y="84667"/>
                </a:lnTo>
                <a:lnTo>
                  <a:pt x="76200" y="110067"/>
                </a:lnTo>
                <a:lnTo>
                  <a:pt x="76200" y="135467"/>
                </a:lnTo>
                <a:lnTo>
                  <a:pt x="76200" y="160867"/>
                </a:lnTo>
                <a:lnTo>
                  <a:pt x="76200" y="186267"/>
                </a:lnTo>
                <a:lnTo>
                  <a:pt x="67734" y="203200"/>
                </a:lnTo>
                <a:lnTo>
                  <a:pt x="67734" y="220133"/>
                </a:lnTo>
                <a:lnTo>
                  <a:pt x="67734" y="245533"/>
                </a:lnTo>
                <a:lnTo>
                  <a:pt x="59267" y="254000"/>
                </a:lnTo>
                <a:lnTo>
                  <a:pt x="59267" y="270933"/>
                </a:lnTo>
                <a:lnTo>
                  <a:pt x="50801" y="279400"/>
                </a:lnTo>
                <a:lnTo>
                  <a:pt x="42333" y="287867"/>
                </a:lnTo>
                <a:lnTo>
                  <a:pt x="42333" y="296333"/>
                </a:lnTo>
                <a:lnTo>
                  <a:pt x="33867" y="296333"/>
                </a:lnTo>
                <a:lnTo>
                  <a:pt x="16934" y="287867"/>
                </a:lnTo>
                <a:lnTo>
                  <a:pt x="8467" y="279400"/>
                </a:lnTo>
                <a:lnTo>
                  <a:pt x="0" y="270933"/>
                </a:lnTo>
                <a:lnTo>
                  <a:pt x="0" y="270933"/>
                </a:lnTo>
                <a:lnTo>
                  <a:pt x="0" y="254000"/>
                </a:lnTo>
                <a:lnTo>
                  <a:pt x="0" y="254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7" name="Freeform 2196"/>
          <p:cNvSpPr/>
          <p:nvPr/>
        </p:nvSpPr>
        <p:spPr>
          <a:xfrm>
            <a:off x="8356600" y="2438400"/>
            <a:ext cx="16934" cy="1"/>
          </a:xfrm>
          <a:custGeom>
            <a:avLst/>
            <a:gdLst/>
            <a:ahLst/>
            <a:cxnLst/>
            <a:rect l="0" t="0" r="0" b="0"/>
            <a:pathLst>
              <a:path w="16934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8" name="Freeform 2197"/>
          <p:cNvSpPr/>
          <p:nvPr/>
        </p:nvSpPr>
        <p:spPr>
          <a:xfrm>
            <a:off x="8458200" y="2506133"/>
            <a:ext cx="93134" cy="177801"/>
          </a:xfrm>
          <a:custGeom>
            <a:avLst/>
            <a:gdLst/>
            <a:ahLst/>
            <a:cxnLst/>
            <a:rect l="0" t="0" r="0" b="0"/>
            <a:pathLst>
              <a:path w="93134" h="177801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50800"/>
                </a:lnTo>
                <a:lnTo>
                  <a:pt x="0" y="59267"/>
                </a:lnTo>
                <a:lnTo>
                  <a:pt x="0" y="76200"/>
                </a:lnTo>
                <a:lnTo>
                  <a:pt x="0" y="93134"/>
                </a:lnTo>
                <a:lnTo>
                  <a:pt x="0" y="101600"/>
                </a:lnTo>
                <a:lnTo>
                  <a:pt x="0" y="118534"/>
                </a:lnTo>
                <a:lnTo>
                  <a:pt x="0" y="127000"/>
                </a:lnTo>
                <a:lnTo>
                  <a:pt x="0" y="143934"/>
                </a:lnTo>
                <a:lnTo>
                  <a:pt x="8467" y="152400"/>
                </a:lnTo>
                <a:lnTo>
                  <a:pt x="8467" y="160867"/>
                </a:lnTo>
                <a:lnTo>
                  <a:pt x="16933" y="169334"/>
                </a:lnTo>
                <a:lnTo>
                  <a:pt x="33866" y="177800"/>
                </a:lnTo>
                <a:lnTo>
                  <a:pt x="42334" y="177800"/>
                </a:lnTo>
                <a:lnTo>
                  <a:pt x="50800" y="177800"/>
                </a:lnTo>
                <a:lnTo>
                  <a:pt x="67733" y="177800"/>
                </a:lnTo>
                <a:lnTo>
                  <a:pt x="76200" y="169334"/>
                </a:lnTo>
                <a:lnTo>
                  <a:pt x="84667" y="169334"/>
                </a:lnTo>
                <a:lnTo>
                  <a:pt x="93133" y="152400"/>
                </a:lnTo>
                <a:lnTo>
                  <a:pt x="93133" y="143934"/>
                </a:lnTo>
                <a:lnTo>
                  <a:pt x="93133" y="127000"/>
                </a:lnTo>
                <a:lnTo>
                  <a:pt x="93133" y="110067"/>
                </a:lnTo>
                <a:lnTo>
                  <a:pt x="84667" y="93134"/>
                </a:lnTo>
                <a:lnTo>
                  <a:pt x="76200" y="67734"/>
                </a:lnTo>
                <a:lnTo>
                  <a:pt x="67733" y="50800"/>
                </a:lnTo>
                <a:lnTo>
                  <a:pt x="59267" y="33867"/>
                </a:lnTo>
                <a:lnTo>
                  <a:pt x="50800" y="25400"/>
                </a:lnTo>
                <a:lnTo>
                  <a:pt x="33866" y="16934"/>
                </a:lnTo>
                <a:lnTo>
                  <a:pt x="25400" y="8467"/>
                </a:lnTo>
                <a:lnTo>
                  <a:pt x="16933" y="8467"/>
                </a:lnTo>
                <a:lnTo>
                  <a:pt x="8467" y="8467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9" name="Freeform 2198"/>
          <p:cNvSpPr/>
          <p:nvPr/>
        </p:nvSpPr>
        <p:spPr>
          <a:xfrm>
            <a:off x="8585200" y="2489200"/>
            <a:ext cx="152401" cy="194734"/>
          </a:xfrm>
          <a:custGeom>
            <a:avLst/>
            <a:gdLst/>
            <a:ahLst/>
            <a:cxnLst/>
            <a:rect l="0" t="0" r="0" b="0"/>
            <a:pathLst>
              <a:path w="152401" h="194734">
                <a:moveTo>
                  <a:pt x="0" y="25400"/>
                </a:moveTo>
                <a:lnTo>
                  <a:pt x="0" y="25400"/>
                </a:lnTo>
                <a:lnTo>
                  <a:pt x="8467" y="25400"/>
                </a:lnTo>
                <a:lnTo>
                  <a:pt x="16933" y="33867"/>
                </a:lnTo>
                <a:lnTo>
                  <a:pt x="16933" y="42333"/>
                </a:lnTo>
                <a:lnTo>
                  <a:pt x="25400" y="59267"/>
                </a:lnTo>
                <a:lnTo>
                  <a:pt x="25400" y="76200"/>
                </a:lnTo>
                <a:lnTo>
                  <a:pt x="33867" y="93133"/>
                </a:lnTo>
                <a:lnTo>
                  <a:pt x="33867" y="110067"/>
                </a:lnTo>
                <a:lnTo>
                  <a:pt x="42333" y="127000"/>
                </a:lnTo>
                <a:lnTo>
                  <a:pt x="42333" y="143933"/>
                </a:lnTo>
                <a:lnTo>
                  <a:pt x="42333" y="160867"/>
                </a:lnTo>
                <a:lnTo>
                  <a:pt x="42333" y="169333"/>
                </a:lnTo>
                <a:lnTo>
                  <a:pt x="42333" y="177800"/>
                </a:lnTo>
                <a:lnTo>
                  <a:pt x="42333" y="186267"/>
                </a:lnTo>
                <a:lnTo>
                  <a:pt x="42333" y="194733"/>
                </a:lnTo>
                <a:lnTo>
                  <a:pt x="42333" y="194733"/>
                </a:lnTo>
                <a:lnTo>
                  <a:pt x="42333" y="194733"/>
                </a:lnTo>
                <a:lnTo>
                  <a:pt x="42333" y="194733"/>
                </a:lnTo>
                <a:lnTo>
                  <a:pt x="33867" y="186267"/>
                </a:lnTo>
                <a:lnTo>
                  <a:pt x="33867" y="186267"/>
                </a:lnTo>
                <a:lnTo>
                  <a:pt x="33867" y="169333"/>
                </a:lnTo>
                <a:lnTo>
                  <a:pt x="33867" y="152400"/>
                </a:lnTo>
                <a:lnTo>
                  <a:pt x="33867" y="143933"/>
                </a:lnTo>
                <a:lnTo>
                  <a:pt x="33867" y="118533"/>
                </a:lnTo>
                <a:lnTo>
                  <a:pt x="33867" y="101600"/>
                </a:lnTo>
                <a:lnTo>
                  <a:pt x="42333" y="84667"/>
                </a:lnTo>
                <a:lnTo>
                  <a:pt x="42333" y="67733"/>
                </a:lnTo>
                <a:lnTo>
                  <a:pt x="50800" y="50800"/>
                </a:lnTo>
                <a:lnTo>
                  <a:pt x="59266" y="33867"/>
                </a:lnTo>
                <a:lnTo>
                  <a:pt x="67734" y="25400"/>
                </a:lnTo>
                <a:lnTo>
                  <a:pt x="84667" y="16933"/>
                </a:lnTo>
                <a:lnTo>
                  <a:pt x="93133" y="8467"/>
                </a:lnTo>
                <a:lnTo>
                  <a:pt x="110067" y="8467"/>
                </a:lnTo>
                <a:lnTo>
                  <a:pt x="118533" y="0"/>
                </a:lnTo>
                <a:lnTo>
                  <a:pt x="135466" y="0"/>
                </a:lnTo>
                <a:lnTo>
                  <a:pt x="143934" y="0"/>
                </a:lnTo>
                <a:lnTo>
                  <a:pt x="143934" y="0"/>
                </a:lnTo>
                <a:lnTo>
                  <a:pt x="15240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0" name="Freeform 2199"/>
          <p:cNvSpPr/>
          <p:nvPr/>
        </p:nvSpPr>
        <p:spPr>
          <a:xfrm>
            <a:off x="8813800" y="2463800"/>
            <a:ext cx="143935" cy="203201"/>
          </a:xfrm>
          <a:custGeom>
            <a:avLst/>
            <a:gdLst/>
            <a:ahLst/>
            <a:cxnLst/>
            <a:rect l="0" t="0" r="0" b="0"/>
            <a:pathLst>
              <a:path w="143935" h="203201">
                <a:moveTo>
                  <a:pt x="0" y="16933"/>
                </a:moveTo>
                <a:lnTo>
                  <a:pt x="0" y="16933"/>
                </a:lnTo>
                <a:lnTo>
                  <a:pt x="0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42333"/>
                </a:lnTo>
                <a:lnTo>
                  <a:pt x="16933" y="50800"/>
                </a:lnTo>
                <a:lnTo>
                  <a:pt x="25400" y="67733"/>
                </a:lnTo>
                <a:lnTo>
                  <a:pt x="33867" y="84667"/>
                </a:lnTo>
                <a:lnTo>
                  <a:pt x="42333" y="101600"/>
                </a:lnTo>
                <a:lnTo>
                  <a:pt x="50800" y="118533"/>
                </a:lnTo>
                <a:lnTo>
                  <a:pt x="59266" y="127000"/>
                </a:lnTo>
                <a:lnTo>
                  <a:pt x="67734" y="143933"/>
                </a:lnTo>
                <a:lnTo>
                  <a:pt x="76200" y="160867"/>
                </a:lnTo>
                <a:lnTo>
                  <a:pt x="76200" y="177800"/>
                </a:lnTo>
                <a:lnTo>
                  <a:pt x="84667" y="186267"/>
                </a:lnTo>
                <a:lnTo>
                  <a:pt x="84667" y="194733"/>
                </a:lnTo>
                <a:lnTo>
                  <a:pt x="93133" y="194733"/>
                </a:lnTo>
                <a:lnTo>
                  <a:pt x="93133" y="203200"/>
                </a:lnTo>
                <a:lnTo>
                  <a:pt x="93133" y="203200"/>
                </a:lnTo>
                <a:lnTo>
                  <a:pt x="93133" y="203200"/>
                </a:lnTo>
                <a:lnTo>
                  <a:pt x="93133" y="194733"/>
                </a:lnTo>
                <a:lnTo>
                  <a:pt x="93133" y="194733"/>
                </a:lnTo>
                <a:lnTo>
                  <a:pt x="101600" y="186267"/>
                </a:lnTo>
                <a:lnTo>
                  <a:pt x="101600" y="169333"/>
                </a:lnTo>
                <a:lnTo>
                  <a:pt x="101600" y="160867"/>
                </a:lnTo>
                <a:lnTo>
                  <a:pt x="101600" y="135467"/>
                </a:lnTo>
                <a:lnTo>
                  <a:pt x="101600" y="118533"/>
                </a:lnTo>
                <a:lnTo>
                  <a:pt x="101600" y="101600"/>
                </a:lnTo>
                <a:lnTo>
                  <a:pt x="110067" y="76200"/>
                </a:lnTo>
                <a:lnTo>
                  <a:pt x="110067" y="59267"/>
                </a:lnTo>
                <a:lnTo>
                  <a:pt x="118533" y="42333"/>
                </a:lnTo>
                <a:lnTo>
                  <a:pt x="118533" y="33867"/>
                </a:lnTo>
                <a:lnTo>
                  <a:pt x="127000" y="25400"/>
                </a:lnTo>
                <a:lnTo>
                  <a:pt x="127000" y="16933"/>
                </a:lnTo>
                <a:lnTo>
                  <a:pt x="127000" y="8467"/>
                </a:lnTo>
                <a:lnTo>
                  <a:pt x="135466" y="0"/>
                </a:lnTo>
                <a:lnTo>
                  <a:pt x="135466" y="0"/>
                </a:lnTo>
                <a:lnTo>
                  <a:pt x="135466" y="0"/>
                </a:lnTo>
                <a:lnTo>
                  <a:pt x="143934" y="0"/>
                </a:lnTo>
                <a:lnTo>
                  <a:pt x="143934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1" name="Freeform 2200"/>
          <p:cNvSpPr/>
          <p:nvPr/>
        </p:nvSpPr>
        <p:spPr>
          <a:xfrm>
            <a:off x="8991600" y="2480733"/>
            <a:ext cx="110067" cy="169335"/>
          </a:xfrm>
          <a:custGeom>
            <a:avLst/>
            <a:gdLst/>
            <a:ahLst/>
            <a:cxnLst/>
            <a:rect l="0" t="0" r="0" b="0"/>
            <a:pathLst>
              <a:path w="110067" h="169335">
                <a:moveTo>
                  <a:pt x="0" y="42334"/>
                </a:moveTo>
                <a:lnTo>
                  <a:pt x="8467" y="42334"/>
                </a:lnTo>
                <a:lnTo>
                  <a:pt x="8467" y="50800"/>
                </a:lnTo>
                <a:lnTo>
                  <a:pt x="8467" y="50800"/>
                </a:lnTo>
                <a:lnTo>
                  <a:pt x="16933" y="59267"/>
                </a:lnTo>
                <a:lnTo>
                  <a:pt x="25400" y="67734"/>
                </a:lnTo>
                <a:lnTo>
                  <a:pt x="33866" y="67734"/>
                </a:lnTo>
                <a:lnTo>
                  <a:pt x="42334" y="67734"/>
                </a:lnTo>
                <a:lnTo>
                  <a:pt x="50800" y="67734"/>
                </a:lnTo>
                <a:lnTo>
                  <a:pt x="59267" y="67734"/>
                </a:lnTo>
                <a:lnTo>
                  <a:pt x="76200" y="67734"/>
                </a:lnTo>
                <a:lnTo>
                  <a:pt x="84667" y="59267"/>
                </a:lnTo>
                <a:lnTo>
                  <a:pt x="84667" y="50800"/>
                </a:lnTo>
                <a:lnTo>
                  <a:pt x="93133" y="33867"/>
                </a:lnTo>
                <a:lnTo>
                  <a:pt x="93133" y="25400"/>
                </a:lnTo>
                <a:lnTo>
                  <a:pt x="93133" y="16934"/>
                </a:lnTo>
                <a:lnTo>
                  <a:pt x="93133" y="8467"/>
                </a:lnTo>
                <a:lnTo>
                  <a:pt x="84667" y="0"/>
                </a:lnTo>
                <a:lnTo>
                  <a:pt x="76200" y="0"/>
                </a:lnTo>
                <a:lnTo>
                  <a:pt x="67733" y="0"/>
                </a:lnTo>
                <a:lnTo>
                  <a:pt x="59267" y="8467"/>
                </a:lnTo>
                <a:lnTo>
                  <a:pt x="42334" y="16934"/>
                </a:lnTo>
                <a:lnTo>
                  <a:pt x="33866" y="25400"/>
                </a:lnTo>
                <a:lnTo>
                  <a:pt x="25400" y="33867"/>
                </a:lnTo>
                <a:lnTo>
                  <a:pt x="16933" y="50800"/>
                </a:lnTo>
                <a:lnTo>
                  <a:pt x="8467" y="67734"/>
                </a:lnTo>
                <a:lnTo>
                  <a:pt x="8467" y="84667"/>
                </a:lnTo>
                <a:lnTo>
                  <a:pt x="8467" y="101600"/>
                </a:lnTo>
                <a:lnTo>
                  <a:pt x="8467" y="118534"/>
                </a:lnTo>
                <a:lnTo>
                  <a:pt x="16933" y="135467"/>
                </a:lnTo>
                <a:lnTo>
                  <a:pt x="25400" y="152400"/>
                </a:lnTo>
                <a:lnTo>
                  <a:pt x="33866" y="160867"/>
                </a:lnTo>
                <a:lnTo>
                  <a:pt x="50800" y="169334"/>
                </a:lnTo>
                <a:lnTo>
                  <a:pt x="67733" y="169334"/>
                </a:lnTo>
                <a:lnTo>
                  <a:pt x="76200" y="169334"/>
                </a:lnTo>
                <a:lnTo>
                  <a:pt x="93133" y="160867"/>
                </a:lnTo>
                <a:lnTo>
                  <a:pt x="93133" y="160867"/>
                </a:lnTo>
                <a:lnTo>
                  <a:pt x="110066" y="160867"/>
                </a:lnTo>
                <a:lnTo>
                  <a:pt x="110066" y="1608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2" name="Freeform 2201"/>
          <p:cNvSpPr/>
          <p:nvPr/>
        </p:nvSpPr>
        <p:spPr>
          <a:xfrm>
            <a:off x="9160933" y="2463800"/>
            <a:ext cx="84668" cy="194734"/>
          </a:xfrm>
          <a:custGeom>
            <a:avLst/>
            <a:gdLst/>
            <a:ahLst/>
            <a:cxnLst/>
            <a:rect l="0" t="0" r="0" b="0"/>
            <a:pathLst>
              <a:path w="84668" h="194734">
                <a:moveTo>
                  <a:pt x="8467" y="50800"/>
                </a:moveTo>
                <a:lnTo>
                  <a:pt x="8467" y="59267"/>
                </a:lnTo>
                <a:lnTo>
                  <a:pt x="8467" y="59267"/>
                </a:lnTo>
                <a:lnTo>
                  <a:pt x="0" y="59267"/>
                </a:lnTo>
                <a:lnTo>
                  <a:pt x="0" y="67733"/>
                </a:lnTo>
                <a:lnTo>
                  <a:pt x="0" y="76200"/>
                </a:lnTo>
                <a:lnTo>
                  <a:pt x="0" y="93133"/>
                </a:lnTo>
                <a:lnTo>
                  <a:pt x="8467" y="110067"/>
                </a:lnTo>
                <a:lnTo>
                  <a:pt x="8467" y="127000"/>
                </a:lnTo>
                <a:lnTo>
                  <a:pt x="8467" y="143933"/>
                </a:lnTo>
                <a:lnTo>
                  <a:pt x="8467" y="160867"/>
                </a:lnTo>
                <a:lnTo>
                  <a:pt x="16933" y="169333"/>
                </a:lnTo>
                <a:lnTo>
                  <a:pt x="16933" y="177800"/>
                </a:lnTo>
                <a:lnTo>
                  <a:pt x="16933" y="186267"/>
                </a:lnTo>
                <a:lnTo>
                  <a:pt x="16933" y="194733"/>
                </a:lnTo>
                <a:lnTo>
                  <a:pt x="16933" y="194733"/>
                </a:lnTo>
                <a:lnTo>
                  <a:pt x="16933" y="194733"/>
                </a:lnTo>
                <a:lnTo>
                  <a:pt x="16933" y="186267"/>
                </a:lnTo>
                <a:lnTo>
                  <a:pt x="16933" y="177800"/>
                </a:lnTo>
                <a:lnTo>
                  <a:pt x="16933" y="169333"/>
                </a:lnTo>
                <a:lnTo>
                  <a:pt x="16933" y="160867"/>
                </a:lnTo>
                <a:lnTo>
                  <a:pt x="16933" y="143933"/>
                </a:lnTo>
                <a:lnTo>
                  <a:pt x="16933" y="118533"/>
                </a:lnTo>
                <a:lnTo>
                  <a:pt x="25401" y="101600"/>
                </a:lnTo>
                <a:lnTo>
                  <a:pt x="25401" y="76200"/>
                </a:lnTo>
                <a:lnTo>
                  <a:pt x="33867" y="59267"/>
                </a:lnTo>
                <a:lnTo>
                  <a:pt x="42334" y="42333"/>
                </a:lnTo>
                <a:lnTo>
                  <a:pt x="50800" y="25400"/>
                </a:lnTo>
                <a:lnTo>
                  <a:pt x="59267" y="16933"/>
                </a:lnTo>
                <a:lnTo>
                  <a:pt x="67734" y="8467"/>
                </a:lnTo>
                <a:lnTo>
                  <a:pt x="76200" y="8467"/>
                </a:lnTo>
                <a:lnTo>
                  <a:pt x="76200" y="8467"/>
                </a:lnTo>
                <a:lnTo>
                  <a:pt x="84667" y="0"/>
                </a:lnTo>
                <a:lnTo>
                  <a:pt x="8466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3" name="Freeform 2202"/>
          <p:cNvSpPr/>
          <p:nvPr/>
        </p:nvSpPr>
        <p:spPr>
          <a:xfrm>
            <a:off x="9338734" y="2370667"/>
            <a:ext cx="25400" cy="304801"/>
          </a:xfrm>
          <a:custGeom>
            <a:avLst/>
            <a:gdLst/>
            <a:ahLst/>
            <a:cxnLst/>
            <a:rect l="0" t="0" r="0" b="0"/>
            <a:pathLst>
              <a:path w="25400" h="304801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16933"/>
                </a:lnTo>
                <a:lnTo>
                  <a:pt x="0" y="33866"/>
                </a:lnTo>
                <a:lnTo>
                  <a:pt x="0" y="50800"/>
                </a:lnTo>
                <a:lnTo>
                  <a:pt x="8466" y="67733"/>
                </a:lnTo>
                <a:lnTo>
                  <a:pt x="8466" y="101600"/>
                </a:lnTo>
                <a:lnTo>
                  <a:pt x="8466" y="127000"/>
                </a:lnTo>
                <a:lnTo>
                  <a:pt x="8466" y="152400"/>
                </a:lnTo>
                <a:lnTo>
                  <a:pt x="8466" y="177800"/>
                </a:lnTo>
                <a:lnTo>
                  <a:pt x="8466" y="203200"/>
                </a:lnTo>
                <a:lnTo>
                  <a:pt x="16933" y="228600"/>
                </a:lnTo>
                <a:lnTo>
                  <a:pt x="16933" y="245533"/>
                </a:lnTo>
                <a:lnTo>
                  <a:pt x="16933" y="262466"/>
                </a:lnTo>
                <a:lnTo>
                  <a:pt x="16933" y="279400"/>
                </a:lnTo>
                <a:lnTo>
                  <a:pt x="16933" y="287866"/>
                </a:lnTo>
                <a:lnTo>
                  <a:pt x="25399" y="296333"/>
                </a:lnTo>
                <a:lnTo>
                  <a:pt x="25399" y="304800"/>
                </a:lnTo>
                <a:lnTo>
                  <a:pt x="16933" y="304800"/>
                </a:lnTo>
                <a:lnTo>
                  <a:pt x="16933" y="304800"/>
                </a:lnTo>
                <a:lnTo>
                  <a:pt x="16933" y="304800"/>
                </a:lnTo>
                <a:lnTo>
                  <a:pt x="8466" y="296333"/>
                </a:lnTo>
                <a:lnTo>
                  <a:pt x="8466" y="296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4" name="Freeform 2203"/>
          <p:cNvSpPr/>
          <p:nvPr/>
        </p:nvSpPr>
        <p:spPr>
          <a:xfrm>
            <a:off x="9287933" y="2506133"/>
            <a:ext cx="194734" cy="59268"/>
          </a:xfrm>
          <a:custGeom>
            <a:avLst/>
            <a:gdLst/>
            <a:ahLst/>
            <a:cxnLst/>
            <a:rect l="0" t="0" r="0" b="0"/>
            <a:pathLst>
              <a:path w="194734" h="59268">
                <a:moveTo>
                  <a:pt x="0" y="59267"/>
                </a:moveTo>
                <a:lnTo>
                  <a:pt x="0" y="59267"/>
                </a:lnTo>
                <a:lnTo>
                  <a:pt x="0" y="59267"/>
                </a:lnTo>
                <a:lnTo>
                  <a:pt x="0" y="59267"/>
                </a:lnTo>
                <a:lnTo>
                  <a:pt x="0" y="50800"/>
                </a:lnTo>
                <a:lnTo>
                  <a:pt x="0" y="50800"/>
                </a:lnTo>
                <a:lnTo>
                  <a:pt x="8467" y="50800"/>
                </a:lnTo>
                <a:lnTo>
                  <a:pt x="16934" y="42334"/>
                </a:lnTo>
                <a:lnTo>
                  <a:pt x="33867" y="42334"/>
                </a:lnTo>
                <a:lnTo>
                  <a:pt x="50801" y="33867"/>
                </a:lnTo>
                <a:lnTo>
                  <a:pt x="76200" y="25400"/>
                </a:lnTo>
                <a:lnTo>
                  <a:pt x="101600" y="25400"/>
                </a:lnTo>
                <a:lnTo>
                  <a:pt x="135467" y="16934"/>
                </a:lnTo>
                <a:lnTo>
                  <a:pt x="169334" y="8467"/>
                </a:lnTo>
                <a:lnTo>
                  <a:pt x="169334" y="8467"/>
                </a:lnTo>
                <a:lnTo>
                  <a:pt x="194733" y="0"/>
                </a:lnTo>
                <a:lnTo>
                  <a:pt x="19473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5" name="Freeform 2204"/>
          <p:cNvSpPr/>
          <p:nvPr/>
        </p:nvSpPr>
        <p:spPr>
          <a:xfrm>
            <a:off x="9635066" y="2446867"/>
            <a:ext cx="16935" cy="25401"/>
          </a:xfrm>
          <a:custGeom>
            <a:avLst/>
            <a:gdLst/>
            <a:ahLst/>
            <a:cxnLst/>
            <a:rect l="0" t="0" r="0" b="0"/>
            <a:pathLst>
              <a:path w="16935" h="25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8468" y="8466"/>
                </a:lnTo>
                <a:lnTo>
                  <a:pt x="8468" y="16933"/>
                </a:lnTo>
                <a:lnTo>
                  <a:pt x="8468" y="16933"/>
                </a:lnTo>
                <a:lnTo>
                  <a:pt x="16934" y="25400"/>
                </a:lnTo>
                <a:lnTo>
                  <a:pt x="16934" y="25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6" name="Freeform 2205"/>
          <p:cNvSpPr/>
          <p:nvPr/>
        </p:nvSpPr>
        <p:spPr>
          <a:xfrm>
            <a:off x="9652000" y="2582333"/>
            <a:ext cx="16934" cy="8468"/>
          </a:xfrm>
          <a:custGeom>
            <a:avLst/>
            <a:gdLst/>
            <a:ahLst/>
            <a:cxnLst/>
            <a:rect l="0" t="0" r="0" b="0"/>
            <a:pathLst>
              <a:path w="16934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7" name="Freeform 2206"/>
          <p:cNvSpPr/>
          <p:nvPr/>
        </p:nvSpPr>
        <p:spPr>
          <a:xfrm>
            <a:off x="9906000" y="2192867"/>
            <a:ext cx="110067" cy="516467"/>
          </a:xfrm>
          <a:custGeom>
            <a:avLst/>
            <a:gdLst/>
            <a:ahLst/>
            <a:cxnLst/>
            <a:rect l="0" t="0" r="0" b="0"/>
            <a:pathLst>
              <a:path w="110067" h="516467">
                <a:moveTo>
                  <a:pt x="110066" y="0"/>
                </a:moveTo>
                <a:lnTo>
                  <a:pt x="101600" y="0"/>
                </a:lnTo>
                <a:lnTo>
                  <a:pt x="93134" y="8466"/>
                </a:lnTo>
                <a:lnTo>
                  <a:pt x="93134" y="16933"/>
                </a:lnTo>
                <a:lnTo>
                  <a:pt x="84667" y="16933"/>
                </a:lnTo>
                <a:lnTo>
                  <a:pt x="76200" y="33866"/>
                </a:lnTo>
                <a:lnTo>
                  <a:pt x="67733" y="42333"/>
                </a:lnTo>
                <a:lnTo>
                  <a:pt x="59266" y="59266"/>
                </a:lnTo>
                <a:lnTo>
                  <a:pt x="50800" y="76200"/>
                </a:lnTo>
                <a:lnTo>
                  <a:pt x="42334" y="101600"/>
                </a:lnTo>
                <a:lnTo>
                  <a:pt x="33866" y="127000"/>
                </a:lnTo>
                <a:lnTo>
                  <a:pt x="25400" y="152400"/>
                </a:lnTo>
                <a:lnTo>
                  <a:pt x="16934" y="186266"/>
                </a:lnTo>
                <a:lnTo>
                  <a:pt x="8467" y="211666"/>
                </a:lnTo>
                <a:lnTo>
                  <a:pt x="8467" y="245533"/>
                </a:lnTo>
                <a:lnTo>
                  <a:pt x="0" y="279400"/>
                </a:lnTo>
                <a:lnTo>
                  <a:pt x="0" y="304800"/>
                </a:lnTo>
                <a:lnTo>
                  <a:pt x="0" y="338666"/>
                </a:lnTo>
                <a:lnTo>
                  <a:pt x="8467" y="372533"/>
                </a:lnTo>
                <a:lnTo>
                  <a:pt x="8467" y="397933"/>
                </a:lnTo>
                <a:lnTo>
                  <a:pt x="16934" y="431800"/>
                </a:lnTo>
                <a:lnTo>
                  <a:pt x="25400" y="448733"/>
                </a:lnTo>
                <a:lnTo>
                  <a:pt x="33866" y="474133"/>
                </a:lnTo>
                <a:lnTo>
                  <a:pt x="50800" y="482600"/>
                </a:lnTo>
                <a:lnTo>
                  <a:pt x="67733" y="499533"/>
                </a:lnTo>
                <a:lnTo>
                  <a:pt x="76200" y="508000"/>
                </a:lnTo>
                <a:lnTo>
                  <a:pt x="93134" y="516466"/>
                </a:lnTo>
                <a:lnTo>
                  <a:pt x="101600" y="516466"/>
                </a:lnTo>
                <a:lnTo>
                  <a:pt x="101600" y="516466"/>
                </a:lnTo>
                <a:lnTo>
                  <a:pt x="110066" y="516466"/>
                </a:lnTo>
                <a:lnTo>
                  <a:pt x="110066" y="516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8" name="Freeform 2207"/>
          <p:cNvSpPr/>
          <p:nvPr/>
        </p:nvSpPr>
        <p:spPr>
          <a:xfrm>
            <a:off x="10109200" y="2319867"/>
            <a:ext cx="220135" cy="313267"/>
          </a:xfrm>
          <a:custGeom>
            <a:avLst/>
            <a:gdLst/>
            <a:ahLst/>
            <a:cxnLst/>
            <a:rect l="0" t="0" r="0" b="0"/>
            <a:pathLst>
              <a:path w="220135" h="3132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16933"/>
                </a:lnTo>
                <a:lnTo>
                  <a:pt x="0" y="33866"/>
                </a:lnTo>
                <a:lnTo>
                  <a:pt x="0" y="59266"/>
                </a:lnTo>
                <a:lnTo>
                  <a:pt x="8466" y="84666"/>
                </a:lnTo>
                <a:lnTo>
                  <a:pt x="16933" y="118533"/>
                </a:lnTo>
                <a:lnTo>
                  <a:pt x="16933" y="143933"/>
                </a:lnTo>
                <a:lnTo>
                  <a:pt x="16933" y="177800"/>
                </a:lnTo>
                <a:lnTo>
                  <a:pt x="16933" y="203200"/>
                </a:lnTo>
                <a:lnTo>
                  <a:pt x="25400" y="228600"/>
                </a:lnTo>
                <a:lnTo>
                  <a:pt x="25400" y="254000"/>
                </a:lnTo>
                <a:lnTo>
                  <a:pt x="16933" y="270933"/>
                </a:lnTo>
                <a:lnTo>
                  <a:pt x="25400" y="279400"/>
                </a:lnTo>
                <a:lnTo>
                  <a:pt x="25400" y="287866"/>
                </a:lnTo>
                <a:lnTo>
                  <a:pt x="25400" y="296333"/>
                </a:lnTo>
                <a:lnTo>
                  <a:pt x="25400" y="304800"/>
                </a:lnTo>
                <a:lnTo>
                  <a:pt x="25400" y="304800"/>
                </a:lnTo>
                <a:lnTo>
                  <a:pt x="25400" y="313266"/>
                </a:lnTo>
                <a:lnTo>
                  <a:pt x="25400" y="304800"/>
                </a:lnTo>
                <a:lnTo>
                  <a:pt x="25400" y="304800"/>
                </a:lnTo>
                <a:lnTo>
                  <a:pt x="33867" y="296333"/>
                </a:lnTo>
                <a:lnTo>
                  <a:pt x="33867" y="287866"/>
                </a:lnTo>
                <a:lnTo>
                  <a:pt x="33867" y="270933"/>
                </a:lnTo>
                <a:lnTo>
                  <a:pt x="42334" y="254000"/>
                </a:lnTo>
                <a:lnTo>
                  <a:pt x="42334" y="228600"/>
                </a:lnTo>
                <a:lnTo>
                  <a:pt x="50800" y="211666"/>
                </a:lnTo>
                <a:lnTo>
                  <a:pt x="59266" y="194733"/>
                </a:lnTo>
                <a:lnTo>
                  <a:pt x="67734" y="177800"/>
                </a:lnTo>
                <a:lnTo>
                  <a:pt x="76200" y="160866"/>
                </a:lnTo>
                <a:lnTo>
                  <a:pt x="84666" y="143933"/>
                </a:lnTo>
                <a:lnTo>
                  <a:pt x="101600" y="135466"/>
                </a:lnTo>
                <a:lnTo>
                  <a:pt x="110067" y="127000"/>
                </a:lnTo>
                <a:lnTo>
                  <a:pt x="127000" y="118533"/>
                </a:lnTo>
                <a:lnTo>
                  <a:pt x="143934" y="118533"/>
                </a:lnTo>
                <a:lnTo>
                  <a:pt x="160866" y="118533"/>
                </a:lnTo>
                <a:lnTo>
                  <a:pt x="169333" y="127000"/>
                </a:lnTo>
                <a:lnTo>
                  <a:pt x="177800" y="135466"/>
                </a:lnTo>
                <a:lnTo>
                  <a:pt x="186267" y="143933"/>
                </a:lnTo>
                <a:lnTo>
                  <a:pt x="186267" y="160866"/>
                </a:lnTo>
                <a:lnTo>
                  <a:pt x="194734" y="169333"/>
                </a:lnTo>
                <a:lnTo>
                  <a:pt x="194734" y="194733"/>
                </a:lnTo>
                <a:lnTo>
                  <a:pt x="194734" y="211666"/>
                </a:lnTo>
                <a:lnTo>
                  <a:pt x="203200" y="228600"/>
                </a:lnTo>
                <a:lnTo>
                  <a:pt x="203200" y="245533"/>
                </a:lnTo>
                <a:lnTo>
                  <a:pt x="203200" y="262466"/>
                </a:lnTo>
                <a:lnTo>
                  <a:pt x="203200" y="279400"/>
                </a:lnTo>
                <a:lnTo>
                  <a:pt x="211666" y="296333"/>
                </a:lnTo>
                <a:lnTo>
                  <a:pt x="211666" y="304800"/>
                </a:lnTo>
                <a:lnTo>
                  <a:pt x="211666" y="304800"/>
                </a:lnTo>
                <a:lnTo>
                  <a:pt x="211666" y="313266"/>
                </a:lnTo>
                <a:lnTo>
                  <a:pt x="220134" y="313266"/>
                </a:lnTo>
                <a:lnTo>
                  <a:pt x="220134" y="304800"/>
                </a:lnTo>
                <a:lnTo>
                  <a:pt x="220134" y="304800"/>
                </a:lnTo>
                <a:lnTo>
                  <a:pt x="220134" y="304800"/>
                </a:lnTo>
                <a:lnTo>
                  <a:pt x="220134" y="304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9" name="Freeform 2208"/>
          <p:cNvSpPr/>
          <p:nvPr/>
        </p:nvSpPr>
        <p:spPr>
          <a:xfrm>
            <a:off x="10430933" y="2277533"/>
            <a:ext cx="25402" cy="152401"/>
          </a:xfrm>
          <a:custGeom>
            <a:avLst/>
            <a:gdLst/>
            <a:ahLst/>
            <a:cxnLst/>
            <a:rect l="0" t="0" r="0" b="0"/>
            <a:pathLst>
              <a:path w="25402" h="152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16934"/>
                </a:lnTo>
                <a:lnTo>
                  <a:pt x="16934" y="33867"/>
                </a:lnTo>
                <a:lnTo>
                  <a:pt x="16934" y="50800"/>
                </a:lnTo>
                <a:lnTo>
                  <a:pt x="16934" y="67734"/>
                </a:lnTo>
                <a:lnTo>
                  <a:pt x="16934" y="84667"/>
                </a:lnTo>
                <a:lnTo>
                  <a:pt x="25401" y="101600"/>
                </a:lnTo>
                <a:lnTo>
                  <a:pt x="25401" y="127000"/>
                </a:lnTo>
                <a:lnTo>
                  <a:pt x="25401" y="135467"/>
                </a:lnTo>
                <a:lnTo>
                  <a:pt x="25401" y="143934"/>
                </a:lnTo>
                <a:lnTo>
                  <a:pt x="25401" y="152400"/>
                </a:lnTo>
                <a:lnTo>
                  <a:pt x="25401" y="152400"/>
                </a:lnTo>
                <a:lnTo>
                  <a:pt x="25401" y="152400"/>
                </a:lnTo>
                <a:lnTo>
                  <a:pt x="25401" y="152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0" name="Freeform 2209"/>
          <p:cNvSpPr/>
          <p:nvPr/>
        </p:nvSpPr>
        <p:spPr>
          <a:xfrm>
            <a:off x="10371667" y="2345267"/>
            <a:ext cx="177800" cy="25401"/>
          </a:xfrm>
          <a:custGeom>
            <a:avLst/>
            <a:gdLst/>
            <a:ahLst/>
            <a:cxnLst/>
            <a:rect l="0" t="0" r="0" b="0"/>
            <a:pathLst>
              <a:path w="177800" h="25401">
                <a:moveTo>
                  <a:pt x="0" y="16933"/>
                </a:moveTo>
                <a:lnTo>
                  <a:pt x="0" y="16933"/>
                </a:lnTo>
                <a:lnTo>
                  <a:pt x="0" y="25400"/>
                </a:lnTo>
                <a:lnTo>
                  <a:pt x="0" y="25400"/>
                </a:lnTo>
                <a:lnTo>
                  <a:pt x="8467" y="25400"/>
                </a:lnTo>
                <a:lnTo>
                  <a:pt x="8467" y="16933"/>
                </a:lnTo>
                <a:lnTo>
                  <a:pt x="25399" y="16933"/>
                </a:lnTo>
                <a:lnTo>
                  <a:pt x="33867" y="16933"/>
                </a:lnTo>
                <a:lnTo>
                  <a:pt x="42333" y="16933"/>
                </a:lnTo>
                <a:lnTo>
                  <a:pt x="59266" y="8466"/>
                </a:lnTo>
                <a:lnTo>
                  <a:pt x="76200" y="8466"/>
                </a:lnTo>
                <a:lnTo>
                  <a:pt x="93133" y="8466"/>
                </a:lnTo>
                <a:lnTo>
                  <a:pt x="101599" y="0"/>
                </a:lnTo>
                <a:lnTo>
                  <a:pt x="118533" y="0"/>
                </a:lnTo>
                <a:lnTo>
                  <a:pt x="135466" y="0"/>
                </a:lnTo>
                <a:lnTo>
                  <a:pt x="152400" y="0"/>
                </a:lnTo>
                <a:lnTo>
                  <a:pt x="160867" y="0"/>
                </a:lnTo>
                <a:lnTo>
                  <a:pt x="169333" y="0"/>
                </a:lnTo>
                <a:lnTo>
                  <a:pt x="169333" y="8466"/>
                </a:lnTo>
                <a:lnTo>
                  <a:pt x="169333" y="8466"/>
                </a:lnTo>
                <a:lnTo>
                  <a:pt x="177799" y="16933"/>
                </a:lnTo>
                <a:lnTo>
                  <a:pt x="177799" y="16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1" name="Freeform 2210"/>
          <p:cNvSpPr/>
          <p:nvPr/>
        </p:nvSpPr>
        <p:spPr>
          <a:xfrm>
            <a:off x="10414000" y="2514600"/>
            <a:ext cx="143935" cy="16934"/>
          </a:xfrm>
          <a:custGeom>
            <a:avLst/>
            <a:gdLst/>
            <a:ahLst/>
            <a:cxnLst/>
            <a:rect l="0" t="0" r="0" b="0"/>
            <a:pathLst>
              <a:path w="143935" h="16934">
                <a:moveTo>
                  <a:pt x="0" y="16933"/>
                </a:moveTo>
                <a:lnTo>
                  <a:pt x="0" y="16933"/>
                </a:lnTo>
                <a:lnTo>
                  <a:pt x="8466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50800" y="8467"/>
                </a:lnTo>
                <a:lnTo>
                  <a:pt x="59266" y="8467"/>
                </a:lnTo>
                <a:lnTo>
                  <a:pt x="84666" y="8467"/>
                </a:lnTo>
                <a:lnTo>
                  <a:pt x="101600" y="0"/>
                </a:lnTo>
                <a:lnTo>
                  <a:pt x="118534" y="0"/>
                </a:lnTo>
                <a:lnTo>
                  <a:pt x="135466" y="0"/>
                </a:lnTo>
                <a:lnTo>
                  <a:pt x="135466" y="0"/>
                </a:lnTo>
                <a:lnTo>
                  <a:pt x="143934" y="0"/>
                </a:lnTo>
                <a:lnTo>
                  <a:pt x="143934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2" name="Freeform 2211"/>
          <p:cNvSpPr/>
          <p:nvPr/>
        </p:nvSpPr>
        <p:spPr>
          <a:xfrm>
            <a:off x="10668000" y="2336800"/>
            <a:ext cx="220134" cy="270934"/>
          </a:xfrm>
          <a:custGeom>
            <a:avLst/>
            <a:gdLst/>
            <a:ahLst/>
            <a:cxnLst/>
            <a:rect l="0" t="0" r="0" b="0"/>
            <a:pathLst>
              <a:path w="220134" h="270934">
                <a:moveTo>
                  <a:pt x="127000" y="50800"/>
                </a:moveTo>
                <a:lnTo>
                  <a:pt x="127000" y="50800"/>
                </a:lnTo>
                <a:lnTo>
                  <a:pt x="127000" y="42333"/>
                </a:lnTo>
                <a:lnTo>
                  <a:pt x="127000" y="42333"/>
                </a:lnTo>
                <a:lnTo>
                  <a:pt x="118534" y="33867"/>
                </a:lnTo>
                <a:lnTo>
                  <a:pt x="118534" y="25400"/>
                </a:lnTo>
                <a:lnTo>
                  <a:pt x="110066" y="16933"/>
                </a:lnTo>
                <a:lnTo>
                  <a:pt x="110066" y="8467"/>
                </a:lnTo>
                <a:lnTo>
                  <a:pt x="93134" y="8467"/>
                </a:lnTo>
                <a:lnTo>
                  <a:pt x="84667" y="0"/>
                </a:lnTo>
                <a:lnTo>
                  <a:pt x="76200" y="0"/>
                </a:lnTo>
                <a:lnTo>
                  <a:pt x="67733" y="0"/>
                </a:lnTo>
                <a:lnTo>
                  <a:pt x="59266" y="8467"/>
                </a:lnTo>
                <a:lnTo>
                  <a:pt x="42334" y="16933"/>
                </a:lnTo>
                <a:lnTo>
                  <a:pt x="33866" y="25400"/>
                </a:lnTo>
                <a:lnTo>
                  <a:pt x="25400" y="42333"/>
                </a:lnTo>
                <a:lnTo>
                  <a:pt x="16934" y="50800"/>
                </a:lnTo>
                <a:lnTo>
                  <a:pt x="8467" y="76200"/>
                </a:lnTo>
                <a:lnTo>
                  <a:pt x="8467" y="93133"/>
                </a:lnTo>
                <a:lnTo>
                  <a:pt x="0" y="118533"/>
                </a:lnTo>
                <a:lnTo>
                  <a:pt x="0" y="135467"/>
                </a:lnTo>
                <a:lnTo>
                  <a:pt x="0" y="160867"/>
                </a:lnTo>
                <a:lnTo>
                  <a:pt x="0" y="177800"/>
                </a:lnTo>
                <a:lnTo>
                  <a:pt x="8467" y="194733"/>
                </a:lnTo>
                <a:lnTo>
                  <a:pt x="16934" y="211667"/>
                </a:lnTo>
                <a:lnTo>
                  <a:pt x="16934" y="228600"/>
                </a:lnTo>
                <a:lnTo>
                  <a:pt x="25400" y="245533"/>
                </a:lnTo>
                <a:lnTo>
                  <a:pt x="33866" y="254000"/>
                </a:lnTo>
                <a:lnTo>
                  <a:pt x="42334" y="262467"/>
                </a:lnTo>
                <a:lnTo>
                  <a:pt x="50800" y="262467"/>
                </a:lnTo>
                <a:lnTo>
                  <a:pt x="59266" y="270933"/>
                </a:lnTo>
                <a:lnTo>
                  <a:pt x="67733" y="270933"/>
                </a:lnTo>
                <a:lnTo>
                  <a:pt x="67733" y="262467"/>
                </a:lnTo>
                <a:lnTo>
                  <a:pt x="76200" y="262467"/>
                </a:lnTo>
                <a:lnTo>
                  <a:pt x="76200" y="254000"/>
                </a:lnTo>
                <a:lnTo>
                  <a:pt x="84667" y="245533"/>
                </a:lnTo>
                <a:lnTo>
                  <a:pt x="84667" y="237067"/>
                </a:lnTo>
                <a:lnTo>
                  <a:pt x="84667" y="220133"/>
                </a:lnTo>
                <a:lnTo>
                  <a:pt x="93134" y="203200"/>
                </a:lnTo>
                <a:lnTo>
                  <a:pt x="93134" y="186267"/>
                </a:lnTo>
                <a:lnTo>
                  <a:pt x="93134" y="169333"/>
                </a:lnTo>
                <a:lnTo>
                  <a:pt x="93134" y="152400"/>
                </a:lnTo>
                <a:lnTo>
                  <a:pt x="101600" y="135467"/>
                </a:lnTo>
                <a:lnTo>
                  <a:pt x="101600" y="118533"/>
                </a:lnTo>
                <a:lnTo>
                  <a:pt x="101600" y="110067"/>
                </a:lnTo>
                <a:lnTo>
                  <a:pt x="110066" y="93133"/>
                </a:lnTo>
                <a:lnTo>
                  <a:pt x="101600" y="84667"/>
                </a:lnTo>
                <a:lnTo>
                  <a:pt x="110066" y="76200"/>
                </a:lnTo>
                <a:lnTo>
                  <a:pt x="110066" y="67733"/>
                </a:lnTo>
                <a:lnTo>
                  <a:pt x="110066" y="59267"/>
                </a:lnTo>
                <a:lnTo>
                  <a:pt x="110066" y="59267"/>
                </a:lnTo>
                <a:lnTo>
                  <a:pt x="110066" y="59267"/>
                </a:lnTo>
                <a:lnTo>
                  <a:pt x="110066" y="59267"/>
                </a:lnTo>
                <a:lnTo>
                  <a:pt x="110066" y="59267"/>
                </a:lnTo>
                <a:lnTo>
                  <a:pt x="110066" y="59267"/>
                </a:lnTo>
                <a:lnTo>
                  <a:pt x="110066" y="67733"/>
                </a:lnTo>
                <a:lnTo>
                  <a:pt x="110066" y="76200"/>
                </a:lnTo>
                <a:lnTo>
                  <a:pt x="110066" y="84667"/>
                </a:lnTo>
                <a:lnTo>
                  <a:pt x="110066" y="93133"/>
                </a:lnTo>
                <a:lnTo>
                  <a:pt x="110066" y="110067"/>
                </a:lnTo>
                <a:lnTo>
                  <a:pt x="118534" y="118533"/>
                </a:lnTo>
                <a:lnTo>
                  <a:pt x="118534" y="135467"/>
                </a:lnTo>
                <a:lnTo>
                  <a:pt x="118534" y="152400"/>
                </a:lnTo>
                <a:lnTo>
                  <a:pt x="127000" y="160867"/>
                </a:lnTo>
                <a:lnTo>
                  <a:pt x="127000" y="177800"/>
                </a:lnTo>
                <a:lnTo>
                  <a:pt x="135466" y="186267"/>
                </a:lnTo>
                <a:lnTo>
                  <a:pt x="143933" y="203200"/>
                </a:lnTo>
                <a:lnTo>
                  <a:pt x="152400" y="211667"/>
                </a:lnTo>
                <a:lnTo>
                  <a:pt x="160867" y="220133"/>
                </a:lnTo>
                <a:lnTo>
                  <a:pt x="169334" y="228600"/>
                </a:lnTo>
                <a:lnTo>
                  <a:pt x="177800" y="237067"/>
                </a:lnTo>
                <a:lnTo>
                  <a:pt x="186266" y="245533"/>
                </a:lnTo>
                <a:lnTo>
                  <a:pt x="186266" y="245533"/>
                </a:lnTo>
                <a:lnTo>
                  <a:pt x="194734" y="254000"/>
                </a:lnTo>
                <a:lnTo>
                  <a:pt x="203200" y="254000"/>
                </a:lnTo>
                <a:lnTo>
                  <a:pt x="211666" y="254000"/>
                </a:lnTo>
                <a:lnTo>
                  <a:pt x="220133" y="254000"/>
                </a:lnTo>
                <a:lnTo>
                  <a:pt x="220133" y="254000"/>
                </a:lnTo>
                <a:lnTo>
                  <a:pt x="220133" y="254000"/>
                </a:lnTo>
                <a:lnTo>
                  <a:pt x="220133" y="254000"/>
                </a:lnTo>
                <a:lnTo>
                  <a:pt x="220133" y="254000"/>
                </a:lnTo>
                <a:lnTo>
                  <a:pt x="220133" y="254000"/>
                </a:lnTo>
                <a:lnTo>
                  <a:pt x="220133" y="254000"/>
                </a:lnTo>
                <a:lnTo>
                  <a:pt x="220133" y="254000"/>
                </a:lnTo>
                <a:lnTo>
                  <a:pt x="220133" y="254000"/>
                </a:lnTo>
                <a:lnTo>
                  <a:pt x="220133" y="254000"/>
                </a:lnTo>
                <a:lnTo>
                  <a:pt x="220133" y="254000"/>
                </a:lnTo>
                <a:lnTo>
                  <a:pt x="220133" y="254000"/>
                </a:lnTo>
                <a:lnTo>
                  <a:pt x="220133" y="254000"/>
                </a:lnTo>
                <a:lnTo>
                  <a:pt x="220133" y="254000"/>
                </a:lnTo>
                <a:lnTo>
                  <a:pt x="220133" y="254000"/>
                </a:lnTo>
                <a:lnTo>
                  <a:pt x="220133" y="254000"/>
                </a:lnTo>
                <a:lnTo>
                  <a:pt x="220133" y="254000"/>
                </a:lnTo>
                <a:lnTo>
                  <a:pt x="220133" y="254000"/>
                </a:lnTo>
                <a:lnTo>
                  <a:pt x="220133" y="254000"/>
                </a:lnTo>
                <a:lnTo>
                  <a:pt x="220133" y="254000"/>
                </a:lnTo>
                <a:lnTo>
                  <a:pt x="220133" y="254000"/>
                </a:lnTo>
                <a:lnTo>
                  <a:pt x="220133" y="254000"/>
                </a:lnTo>
                <a:lnTo>
                  <a:pt x="220133" y="245533"/>
                </a:lnTo>
                <a:lnTo>
                  <a:pt x="220133" y="245533"/>
                </a:lnTo>
                <a:lnTo>
                  <a:pt x="220133" y="245533"/>
                </a:lnTo>
                <a:lnTo>
                  <a:pt x="220133" y="245533"/>
                </a:lnTo>
                <a:lnTo>
                  <a:pt x="220133" y="237067"/>
                </a:lnTo>
                <a:lnTo>
                  <a:pt x="220133" y="2370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3" name="Freeform 2212"/>
          <p:cNvSpPr/>
          <p:nvPr/>
        </p:nvSpPr>
        <p:spPr>
          <a:xfrm>
            <a:off x="11032066" y="2548467"/>
            <a:ext cx="50801" cy="152401"/>
          </a:xfrm>
          <a:custGeom>
            <a:avLst/>
            <a:gdLst/>
            <a:ahLst/>
            <a:cxnLst/>
            <a:rect l="0" t="0" r="0" b="0"/>
            <a:pathLst>
              <a:path w="50801" h="152401">
                <a:moveTo>
                  <a:pt x="25401" y="0"/>
                </a:moveTo>
                <a:lnTo>
                  <a:pt x="25401" y="0"/>
                </a:lnTo>
                <a:lnTo>
                  <a:pt x="25401" y="0"/>
                </a:lnTo>
                <a:lnTo>
                  <a:pt x="25401" y="0"/>
                </a:lnTo>
                <a:lnTo>
                  <a:pt x="25401" y="0"/>
                </a:lnTo>
                <a:lnTo>
                  <a:pt x="25401" y="0"/>
                </a:lnTo>
                <a:lnTo>
                  <a:pt x="25401" y="0"/>
                </a:lnTo>
                <a:lnTo>
                  <a:pt x="25401" y="8466"/>
                </a:lnTo>
                <a:lnTo>
                  <a:pt x="33868" y="8466"/>
                </a:lnTo>
                <a:lnTo>
                  <a:pt x="33868" y="16933"/>
                </a:lnTo>
                <a:lnTo>
                  <a:pt x="33868" y="25400"/>
                </a:lnTo>
                <a:lnTo>
                  <a:pt x="42334" y="42333"/>
                </a:lnTo>
                <a:lnTo>
                  <a:pt x="42334" y="59266"/>
                </a:lnTo>
                <a:lnTo>
                  <a:pt x="50800" y="76200"/>
                </a:lnTo>
                <a:lnTo>
                  <a:pt x="42334" y="93133"/>
                </a:lnTo>
                <a:lnTo>
                  <a:pt x="42334" y="118533"/>
                </a:lnTo>
                <a:lnTo>
                  <a:pt x="33868" y="135466"/>
                </a:lnTo>
                <a:lnTo>
                  <a:pt x="33868" y="143933"/>
                </a:lnTo>
                <a:lnTo>
                  <a:pt x="25401" y="152400"/>
                </a:lnTo>
                <a:lnTo>
                  <a:pt x="16934" y="152400"/>
                </a:lnTo>
                <a:lnTo>
                  <a:pt x="16934" y="152400"/>
                </a:lnTo>
                <a:lnTo>
                  <a:pt x="8467" y="143933"/>
                </a:lnTo>
                <a:lnTo>
                  <a:pt x="8467" y="143933"/>
                </a:lnTo>
                <a:lnTo>
                  <a:pt x="0" y="135466"/>
                </a:lnTo>
                <a:lnTo>
                  <a:pt x="0" y="135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4" name="Freeform 2213"/>
          <p:cNvSpPr/>
          <p:nvPr/>
        </p:nvSpPr>
        <p:spPr>
          <a:xfrm>
            <a:off x="11192933" y="2243667"/>
            <a:ext cx="25402" cy="296334"/>
          </a:xfrm>
          <a:custGeom>
            <a:avLst/>
            <a:gdLst/>
            <a:ahLst/>
            <a:cxnLst/>
            <a:rect l="0" t="0" r="0" b="0"/>
            <a:pathLst>
              <a:path w="25402" h="2963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16934" y="25400"/>
                </a:lnTo>
                <a:lnTo>
                  <a:pt x="16934" y="42333"/>
                </a:lnTo>
                <a:lnTo>
                  <a:pt x="16934" y="59266"/>
                </a:lnTo>
                <a:lnTo>
                  <a:pt x="25401" y="84666"/>
                </a:lnTo>
                <a:lnTo>
                  <a:pt x="25401" y="110066"/>
                </a:lnTo>
                <a:lnTo>
                  <a:pt x="25401" y="135466"/>
                </a:lnTo>
                <a:lnTo>
                  <a:pt x="25401" y="169333"/>
                </a:lnTo>
                <a:lnTo>
                  <a:pt x="25401" y="194733"/>
                </a:lnTo>
                <a:lnTo>
                  <a:pt x="25401" y="228600"/>
                </a:lnTo>
                <a:lnTo>
                  <a:pt x="25401" y="245533"/>
                </a:lnTo>
                <a:lnTo>
                  <a:pt x="25401" y="270933"/>
                </a:lnTo>
                <a:lnTo>
                  <a:pt x="25401" y="279400"/>
                </a:lnTo>
                <a:lnTo>
                  <a:pt x="25401" y="287866"/>
                </a:lnTo>
                <a:lnTo>
                  <a:pt x="25401" y="296333"/>
                </a:lnTo>
                <a:lnTo>
                  <a:pt x="25401" y="296333"/>
                </a:lnTo>
                <a:lnTo>
                  <a:pt x="25401" y="296333"/>
                </a:lnTo>
                <a:lnTo>
                  <a:pt x="25401" y="287866"/>
                </a:lnTo>
                <a:lnTo>
                  <a:pt x="25401" y="287866"/>
                </a:lnTo>
                <a:lnTo>
                  <a:pt x="25401" y="279400"/>
                </a:lnTo>
                <a:lnTo>
                  <a:pt x="25401" y="279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5" name="Freeform 2214"/>
          <p:cNvSpPr/>
          <p:nvPr/>
        </p:nvSpPr>
        <p:spPr>
          <a:xfrm>
            <a:off x="11226800" y="2319867"/>
            <a:ext cx="211668" cy="203201"/>
          </a:xfrm>
          <a:custGeom>
            <a:avLst/>
            <a:gdLst/>
            <a:ahLst/>
            <a:cxnLst/>
            <a:rect l="0" t="0" r="0" b="0"/>
            <a:pathLst>
              <a:path w="211668" h="203201">
                <a:moveTo>
                  <a:pt x="118533" y="0"/>
                </a:moveTo>
                <a:lnTo>
                  <a:pt x="118533" y="0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18533" y="8466"/>
                </a:lnTo>
                <a:lnTo>
                  <a:pt x="110066" y="16933"/>
                </a:lnTo>
                <a:lnTo>
                  <a:pt x="101600" y="25400"/>
                </a:lnTo>
                <a:lnTo>
                  <a:pt x="76200" y="33866"/>
                </a:lnTo>
                <a:lnTo>
                  <a:pt x="59267" y="50800"/>
                </a:lnTo>
                <a:lnTo>
                  <a:pt x="33866" y="59266"/>
                </a:lnTo>
                <a:lnTo>
                  <a:pt x="16934" y="59266"/>
                </a:lnTo>
                <a:lnTo>
                  <a:pt x="8466" y="67733"/>
                </a:lnTo>
                <a:lnTo>
                  <a:pt x="0" y="76200"/>
                </a:lnTo>
                <a:lnTo>
                  <a:pt x="0" y="76200"/>
                </a:lnTo>
                <a:lnTo>
                  <a:pt x="0" y="84666"/>
                </a:lnTo>
                <a:lnTo>
                  <a:pt x="8466" y="93133"/>
                </a:lnTo>
                <a:lnTo>
                  <a:pt x="16934" y="101600"/>
                </a:lnTo>
                <a:lnTo>
                  <a:pt x="42333" y="110066"/>
                </a:lnTo>
                <a:lnTo>
                  <a:pt x="59267" y="118533"/>
                </a:lnTo>
                <a:lnTo>
                  <a:pt x="76200" y="135466"/>
                </a:lnTo>
                <a:lnTo>
                  <a:pt x="110066" y="152400"/>
                </a:lnTo>
                <a:lnTo>
                  <a:pt x="127000" y="160866"/>
                </a:lnTo>
                <a:lnTo>
                  <a:pt x="143934" y="169333"/>
                </a:lnTo>
                <a:lnTo>
                  <a:pt x="160866" y="177800"/>
                </a:lnTo>
                <a:lnTo>
                  <a:pt x="177800" y="186266"/>
                </a:lnTo>
                <a:lnTo>
                  <a:pt x="186266" y="194733"/>
                </a:lnTo>
                <a:lnTo>
                  <a:pt x="194733" y="194733"/>
                </a:lnTo>
                <a:lnTo>
                  <a:pt x="203200" y="203200"/>
                </a:lnTo>
                <a:lnTo>
                  <a:pt x="211667" y="203200"/>
                </a:lnTo>
                <a:lnTo>
                  <a:pt x="211667" y="203200"/>
                </a:lnTo>
                <a:lnTo>
                  <a:pt x="211667" y="194733"/>
                </a:lnTo>
                <a:lnTo>
                  <a:pt x="211667" y="194733"/>
                </a:lnTo>
                <a:lnTo>
                  <a:pt x="211667" y="186266"/>
                </a:lnTo>
                <a:lnTo>
                  <a:pt x="211667" y="1862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6" name="Freeform 2215"/>
          <p:cNvSpPr/>
          <p:nvPr/>
        </p:nvSpPr>
        <p:spPr>
          <a:xfrm>
            <a:off x="11396134" y="2150533"/>
            <a:ext cx="143933" cy="533401"/>
          </a:xfrm>
          <a:custGeom>
            <a:avLst/>
            <a:gdLst/>
            <a:ahLst/>
            <a:cxnLst/>
            <a:rect l="0" t="0" r="0" b="0"/>
            <a:pathLst>
              <a:path w="143933" h="533401">
                <a:moveTo>
                  <a:pt x="25399" y="0"/>
                </a:moveTo>
                <a:lnTo>
                  <a:pt x="33866" y="0"/>
                </a:lnTo>
                <a:lnTo>
                  <a:pt x="33866" y="0"/>
                </a:lnTo>
                <a:lnTo>
                  <a:pt x="33866" y="0"/>
                </a:lnTo>
                <a:lnTo>
                  <a:pt x="42333" y="8467"/>
                </a:lnTo>
                <a:lnTo>
                  <a:pt x="59266" y="16934"/>
                </a:lnTo>
                <a:lnTo>
                  <a:pt x="76200" y="33867"/>
                </a:lnTo>
                <a:lnTo>
                  <a:pt x="93132" y="59267"/>
                </a:lnTo>
                <a:lnTo>
                  <a:pt x="110066" y="84667"/>
                </a:lnTo>
                <a:lnTo>
                  <a:pt x="127000" y="118534"/>
                </a:lnTo>
                <a:lnTo>
                  <a:pt x="135466" y="160867"/>
                </a:lnTo>
                <a:lnTo>
                  <a:pt x="143932" y="203200"/>
                </a:lnTo>
                <a:lnTo>
                  <a:pt x="143932" y="245534"/>
                </a:lnTo>
                <a:lnTo>
                  <a:pt x="143932" y="296334"/>
                </a:lnTo>
                <a:lnTo>
                  <a:pt x="127000" y="338667"/>
                </a:lnTo>
                <a:lnTo>
                  <a:pt x="118533" y="381000"/>
                </a:lnTo>
                <a:lnTo>
                  <a:pt x="101599" y="414867"/>
                </a:lnTo>
                <a:lnTo>
                  <a:pt x="84666" y="448734"/>
                </a:lnTo>
                <a:lnTo>
                  <a:pt x="59266" y="474134"/>
                </a:lnTo>
                <a:lnTo>
                  <a:pt x="42333" y="499534"/>
                </a:lnTo>
                <a:lnTo>
                  <a:pt x="16932" y="516467"/>
                </a:lnTo>
                <a:lnTo>
                  <a:pt x="16932" y="516467"/>
                </a:lnTo>
                <a:lnTo>
                  <a:pt x="0" y="533400"/>
                </a:lnTo>
                <a:lnTo>
                  <a:pt x="0" y="533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7" name="Freeform 2216"/>
          <p:cNvSpPr/>
          <p:nvPr/>
        </p:nvSpPr>
        <p:spPr>
          <a:xfrm>
            <a:off x="7840133" y="3031067"/>
            <a:ext cx="287868" cy="254001"/>
          </a:xfrm>
          <a:custGeom>
            <a:avLst/>
            <a:gdLst/>
            <a:ahLst/>
            <a:cxnLst/>
            <a:rect l="0" t="0" r="0" b="0"/>
            <a:pathLst>
              <a:path w="287868" h="2540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16934" y="33866"/>
                </a:lnTo>
                <a:lnTo>
                  <a:pt x="16934" y="50800"/>
                </a:lnTo>
                <a:lnTo>
                  <a:pt x="16934" y="67733"/>
                </a:lnTo>
                <a:lnTo>
                  <a:pt x="16934" y="101600"/>
                </a:lnTo>
                <a:lnTo>
                  <a:pt x="16934" y="127000"/>
                </a:lnTo>
                <a:lnTo>
                  <a:pt x="16934" y="152400"/>
                </a:lnTo>
                <a:lnTo>
                  <a:pt x="16934" y="177800"/>
                </a:lnTo>
                <a:lnTo>
                  <a:pt x="16934" y="194733"/>
                </a:lnTo>
                <a:lnTo>
                  <a:pt x="16934" y="220133"/>
                </a:lnTo>
                <a:lnTo>
                  <a:pt x="25400" y="228600"/>
                </a:lnTo>
                <a:lnTo>
                  <a:pt x="25400" y="237066"/>
                </a:lnTo>
                <a:lnTo>
                  <a:pt x="25400" y="254000"/>
                </a:lnTo>
                <a:lnTo>
                  <a:pt x="25400" y="254000"/>
                </a:lnTo>
                <a:lnTo>
                  <a:pt x="25400" y="254000"/>
                </a:lnTo>
                <a:lnTo>
                  <a:pt x="25400" y="254000"/>
                </a:lnTo>
                <a:lnTo>
                  <a:pt x="25400" y="254000"/>
                </a:lnTo>
                <a:lnTo>
                  <a:pt x="25400" y="245533"/>
                </a:lnTo>
                <a:lnTo>
                  <a:pt x="25400" y="228600"/>
                </a:lnTo>
                <a:lnTo>
                  <a:pt x="25400" y="211666"/>
                </a:lnTo>
                <a:lnTo>
                  <a:pt x="25400" y="194733"/>
                </a:lnTo>
                <a:lnTo>
                  <a:pt x="25400" y="169333"/>
                </a:lnTo>
                <a:lnTo>
                  <a:pt x="25400" y="143933"/>
                </a:lnTo>
                <a:lnTo>
                  <a:pt x="25400" y="118533"/>
                </a:lnTo>
                <a:lnTo>
                  <a:pt x="25400" y="93133"/>
                </a:lnTo>
                <a:lnTo>
                  <a:pt x="25400" y="67733"/>
                </a:lnTo>
                <a:lnTo>
                  <a:pt x="33867" y="50800"/>
                </a:lnTo>
                <a:lnTo>
                  <a:pt x="42333" y="42333"/>
                </a:lnTo>
                <a:lnTo>
                  <a:pt x="50801" y="25400"/>
                </a:lnTo>
                <a:lnTo>
                  <a:pt x="59267" y="16933"/>
                </a:lnTo>
                <a:lnTo>
                  <a:pt x="67734" y="16933"/>
                </a:lnTo>
                <a:lnTo>
                  <a:pt x="76200" y="16933"/>
                </a:lnTo>
                <a:lnTo>
                  <a:pt x="84667" y="25400"/>
                </a:lnTo>
                <a:lnTo>
                  <a:pt x="93134" y="33866"/>
                </a:lnTo>
                <a:lnTo>
                  <a:pt x="110067" y="42333"/>
                </a:lnTo>
                <a:lnTo>
                  <a:pt x="110067" y="59266"/>
                </a:lnTo>
                <a:lnTo>
                  <a:pt x="118533" y="76200"/>
                </a:lnTo>
                <a:lnTo>
                  <a:pt x="118533" y="101600"/>
                </a:lnTo>
                <a:lnTo>
                  <a:pt x="118533" y="127000"/>
                </a:lnTo>
                <a:lnTo>
                  <a:pt x="127001" y="143933"/>
                </a:lnTo>
                <a:lnTo>
                  <a:pt x="127001" y="169333"/>
                </a:lnTo>
                <a:lnTo>
                  <a:pt x="127001" y="186266"/>
                </a:lnTo>
                <a:lnTo>
                  <a:pt x="127001" y="203200"/>
                </a:lnTo>
                <a:lnTo>
                  <a:pt x="127001" y="211666"/>
                </a:lnTo>
                <a:lnTo>
                  <a:pt x="127001" y="220133"/>
                </a:lnTo>
                <a:lnTo>
                  <a:pt x="127001" y="220133"/>
                </a:lnTo>
                <a:lnTo>
                  <a:pt x="118533" y="228600"/>
                </a:lnTo>
                <a:lnTo>
                  <a:pt x="118533" y="228600"/>
                </a:lnTo>
                <a:lnTo>
                  <a:pt x="127001" y="220133"/>
                </a:lnTo>
                <a:lnTo>
                  <a:pt x="127001" y="220133"/>
                </a:lnTo>
                <a:lnTo>
                  <a:pt x="127001" y="211666"/>
                </a:lnTo>
                <a:lnTo>
                  <a:pt x="127001" y="194733"/>
                </a:lnTo>
                <a:lnTo>
                  <a:pt x="127001" y="186266"/>
                </a:lnTo>
                <a:lnTo>
                  <a:pt x="127001" y="160866"/>
                </a:lnTo>
                <a:lnTo>
                  <a:pt x="135467" y="143933"/>
                </a:lnTo>
                <a:lnTo>
                  <a:pt x="135467" y="118533"/>
                </a:lnTo>
                <a:lnTo>
                  <a:pt x="143934" y="93133"/>
                </a:lnTo>
                <a:lnTo>
                  <a:pt x="143934" y="76200"/>
                </a:lnTo>
                <a:lnTo>
                  <a:pt x="160867" y="59266"/>
                </a:lnTo>
                <a:lnTo>
                  <a:pt x="169334" y="50800"/>
                </a:lnTo>
                <a:lnTo>
                  <a:pt x="177800" y="42333"/>
                </a:lnTo>
                <a:lnTo>
                  <a:pt x="186267" y="42333"/>
                </a:lnTo>
                <a:lnTo>
                  <a:pt x="203201" y="33866"/>
                </a:lnTo>
                <a:lnTo>
                  <a:pt x="211667" y="33866"/>
                </a:lnTo>
                <a:lnTo>
                  <a:pt x="228600" y="42333"/>
                </a:lnTo>
                <a:lnTo>
                  <a:pt x="237067" y="42333"/>
                </a:lnTo>
                <a:lnTo>
                  <a:pt x="245534" y="59266"/>
                </a:lnTo>
                <a:lnTo>
                  <a:pt x="254000" y="67733"/>
                </a:lnTo>
                <a:lnTo>
                  <a:pt x="254000" y="84666"/>
                </a:lnTo>
                <a:lnTo>
                  <a:pt x="254000" y="101600"/>
                </a:lnTo>
                <a:lnTo>
                  <a:pt x="254000" y="118533"/>
                </a:lnTo>
                <a:lnTo>
                  <a:pt x="254000" y="135466"/>
                </a:lnTo>
                <a:lnTo>
                  <a:pt x="254000" y="160866"/>
                </a:lnTo>
                <a:lnTo>
                  <a:pt x="254000" y="177800"/>
                </a:lnTo>
                <a:lnTo>
                  <a:pt x="254000" y="194733"/>
                </a:lnTo>
                <a:lnTo>
                  <a:pt x="262467" y="211666"/>
                </a:lnTo>
                <a:lnTo>
                  <a:pt x="270933" y="228600"/>
                </a:lnTo>
                <a:lnTo>
                  <a:pt x="270933" y="237066"/>
                </a:lnTo>
                <a:lnTo>
                  <a:pt x="270933" y="245533"/>
                </a:lnTo>
                <a:lnTo>
                  <a:pt x="279401" y="245533"/>
                </a:lnTo>
                <a:lnTo>
                  <a:pt x="287867" y="245533"/>
                </a:lnTo>
                <a:lnTo>
                  <a:pt x="287867" y="245533"/>
                </a:lnTo>
                <a:lnTo>
                  <a:pt x="287867" y="245533"/>
                </a:lnTo>
                <a:lnTo>
                  <a:pt x="287867" y="2455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8" name="Freeform 2217"/>
          <p:cNvSpPr/>
          <p:nvPr/>
        </p:nvSpPr>
        <p:spPr>
          <a:xfrm>
            <a:off x="8229600" y="3124200"/>
            <a:ext cx="1" cy="143934"/>
          </a:xfrm>
          <a:custGeom>
            <a:avLst/>
            <a:gdLst/>
            <a:ahLst/>
            <a:cxnLst/>
            <a:rect l="0" t="0" r="0" b="0"/>
            <a:pathLst>
              <a:path w="1" h="143934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25400"/>
                </a:lnTo>
                <a:lnTo>
                  <a:pt x="0" y="33867"/>
                </a:lnTo>
                <a:lnTo>
                  <a:pt x="0" y="59267"/>
                </a:lnTo>
                <a:lnTo>
                  <a:pt x="0" y="76200"/>
                </a:lnTo>
                <a:lnTo>
                  <a:pt x="0" y="101600"/>
                </a:lnTo>
                <a:lnTo>
                  <a:pt x="0" y="118533"/>
                </a:lnTo>
                <a:lnTo>
                  <a:pt x="0" y="127000"/>
                </a:lnTo>
                <a:lnTo>
                  <a:pt x="0" y="135467"/>
                </a:lnTo>
                <a:lnTo>
                  <a:pt x="0" y="143933"/>
                </a:lnTo>
                <a:lnTo>
                  <a:pt x="0" y="143933"/>
                </a:lnTo>
                <a:lnTo>
                  <a:pt x="0" y="143933"/>
                </a:lnTo>
                <a:lnTo>
                  <a:pt x="0" y="143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9" name="Freeform 2218"/>
          <p:cNvSpPr/>
          <p:nvPr/>
        </p:nvSpPr>
        <p:spPr>
          <a:xfrm>
            <a:off x="8212667" y="3039533"/>
            <a:ext cx="8467" cy="1"/>
          </a:xfrm>
          <a:custGeom>
            <a:avLst/>
            <a:gdLst/>
            <a:ahLst/>
            <a:cxnLst/>
            <a:rect l="0" t="0" r="0" b="0"/>
            <a:pathLst>
              <a:path w="8467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0" name="Freeform 2219"/>
          <p:cNvSpPr/>
          <p:nvPr/>
        </p:nvSpPr>
        <p:spPr>
          <a:xfrm>
            <a:off x="8314267" y="3073400"/>
            <a:ext cx="160867" cy="177801"/>
          </a:xfrm>
          <a:custGeom>
            <a:avLst/>
            <a:gdLst/>
            <a:ahLst/>
            <a:cxnLst/>
            <a:rect l="0" t="0" r="0" b="0"/>
            <a:pathLst>
              <a:path w="160867" h="177801">
                <a:moveTo>
                  <a:pt x="0" y="50800"/>
                </a:moveTo>
                <a:lnTo>
                  <a:pt x="0" y="59267"/>
                </a:lnTo>
                <a:lnTo>
                  <a:pt x="0" y="67733"/>
                </a:lnTo>
                <a:lnTo>
                  <a:pt x="8466" y="84667"/>
                </a:lnTo>
                <a:lnTo>
                  <a:pt x="8466" y="101600"/>
                </a:lnTo>
                <a:lnTo>
                  <a:pt x="8466" y="118533"/>
                </a:lnTo>
                <a:lnTo>
                  <a:pt x="8466" y="135467"/>
                </a:lnTo>
                <a:lnTo>
                  <a:pt x="8466" y="152400"/>
                </a:lnTo>
                <a:lnTo>
                  <a:pt x="16933" y="160867"/>
                </a:lnTo>
                <a:lnTo>
                  <a:pt x="16933" y="169333"/>
                </a:lnTo>
                <a:lnTo>
                  <a:pt x="16933" y="177800"/>
                </a:lnTo>
                <a:lnTo>
                  <a:pt x="16933" y="177800"/>
                </a:lnTo>
                <a:lnTo>
                  <a:pt x="25399" y="177800"/>
                </a:lnTo>
                <a:lnTo>
                  <a:pt x="25399" y="177800"/>
                </a:lnTo>
                <a:lnTo>
                  <a:pt x="25399" y="169333"/>
                </a:lnTo>
                <a:lnTo>
                  <a:pt x="25399" y="160867"/>
                </a:lnTo>
                <a:lnTo>
                  <a:pt x="25399" y="152400"/>
                </a:lnTo>
                <a:lnTo>
                  <a:pt x="25399" y="135467"/>
                </a:lnTo>
                <a:lnTo>
                  <a:pt x="16933" y="110067"/>
                </a:lnTo>
                <a:lnTo>
                  <a:pt x="16933" y="93133"/>
                </a:lnTo>
                <a:lnTo>
                  <a:pt x="25399" y="67733"/>
                </a:lnTo>
                <a:lnTo>
                  <a:pt x="25399" y="50800"/>
                </a:lnTo>
                <a:lnTo>
                  <a:pt x="25399" y="33867"/>
                </a:lnTo>
                <a:lnTo>
                  <a:pt x="33867" y="16933"/>
                </a:lnTo>
                <a:lnTo>
                  <a:pt x="42333" y="8467"/>
                </a:lnTo>
                <a:lnTo>
                  <a:pt x="59266" y="0"/>
                </a:lnTo>
                <a:lnTo>
                  <a:pt x="76200" y="0"/>
                </a:lnTo>
                <a:lnTo>
                  <a:pt x="84666" y="0"/>
                </a:lnTo>
                <a:lnTo>
                  <a:pt x="93133" y="8467"/>
                </a:lnTo>
                <a:lnTo>
                  <a:pt x="110067" y="16933"/>
                </a:lnTo>
                <a:lnTo>
                  <a:pt x="118533" y="25400"/>
                </a:lnTo>
                <a:lnTo>
                  <a:pt x="135466" y="42333"/>
                </a:lnTo>
                <a:lnTo>
                  <a:pt x="135466" y="59267"/>
                </a:lnTo>
                <a:lnTo>
                  <a:pt x="143933" y="84667"/>
                </a:lnTo>
                <a:lnTo>
                  <a:pt x="143933" y="101600"/>
                </a:lnTo>
                <a:lnTo>
                  <a:pt x="143933" y="118533"/>
                </a:lnTo>
                <a:lnTo>
                  <a:pt x="143933" y="135467"/>
                </a:lnTo>
                <a:lnTo>
                  <a:pt x="143933" y="143933"/>
                </a:lnTo>
                <a:lnTo>
                  <a:pt x="152400" y="152400"/>
                </a:lnTo>
                <a:lnTo>
                  <a:pt x="152400" y="160867"/>
                </a:lnTo>
                <a:lnTo>
                  <a:pt x="152400" y="160867"/>
                </a:lnTo>
                <a:lnTo>
                  <a:pt x="152400" y="160867"/>
                </a:lnTo>
                <a:lnTo>
                  <a:pt x="160866" y="160867"/>
                </a:lnTo>
                <a:lnTo>
                  <a:pt x="160866" y="160867"/>
                </a:lnTo>
                <a:lnTo>
                  <a:pt x="160866" y="152400"/>
                </a:lnTo>
                <a:lnTo>
                  <a:pt x="160866" y="152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1" name="Freeform 2220"/>
          <p:cNvSpPr/>
          <p:nvPr/>
        </p:nvSpPr>
        <p:spPr>
          <a:xfrm>
            <a:off x="8525933" y="3064933"/>
            <a:ext cx="76201" cy="194735"/>
          </a:xfrm>
          <a:custGeom>
            <a:avLst/>
            <a:gdLst/>
            <a:ahLst/>
            <a:cxnLst/>
            <a:rect l="0" t="0" r="0" b="0"/>
            <a:pathLst>
              <a:path w="76201" h="194735">
                <a:moveTo>
                  <a:pt x="42333" y="0"/>
                </a:move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33867" y="0"/>
                </a:lnTo>
                <a:lnTo>
                  <a:pt x="33867" y="8467"/>
                </a:lnTo>
                <a:lnTo>
                  <a:pt x="33867" y="8467"/>
                </a:lnTo>
                <a:lnTo>
                  <a:pt x="25400" y="16934"/>
                </a:lnTo>
                <a:lnTo>
                  <a:pt x="25400" y="33867"/>
                </a:lnTo>
                <a:lnTo>
                  <a:pt x="16934" y="42334"/>
                </a:lnTo>
                <a:lnTo>
                  <a:pt x="8467" y="67734"/>
                </a:lnTo>
                <a:lnTo>
                  <a:pt x="8467" y="84667"/>
                </a:lnTo>
                <a:lnTo>
                  <a:pt x="8467" y="101600"/>
                </a:lnTo>
                <a:lnTo>
                  <a:pt x="0" y="127000"/>
                </a:lnTo>
                <a:lnTo>
                  <a:pt x="0" y="143934"/>
                </a:lnTo>
                <a:lnTo>
                  <a:pt x="8467" y="160867"/>
                </a:lnTo>
                <a:lnTo>
                  <a:pt x="8467" y="169334"/>
                </a:lnTo>
                <a:lnTo>
                  <a:pt x="16934" y="177800"/>
                </a:lnTo>
                <a:lnTo>
                  <a:pt x="25400" y="186267"/>
                </a:lnTo>
                <a:lnTo>
                  <a:pt x="33867" y="194734"/>
                </a:lnTo>
                <a:lnTo>
                  <a:pt x="42333" y="194734"/>
                </a:lnTo>
                <a:lnTo>
                  <a:pt x="50801" y="194734"/>
                </a:lnTo>
                <a:lnTo>
                  <a:pt x="59267" y="186267"/>
                </a:lnTo>
                <a:lnTo>
                  <a:pt x="59267" y="177800"/>
                </a:lnTo>
                <a:lnTo>
                  <a:pt x="67734" y="160867"/>
                </a:lnTo>
                <a:lnTo>
                  <a:pt x="76200" y="143934"/>
                </a:lnTo>
                <a:lnTo>
                  <a:pt x="76200" y="127000"/>
                </a:lnTo>
                <a:lnTo>
                  <a:pt x="76200" y="101600"/>
                </a:lnTo>
                <a:lnTo>
                  <a:pt x="76200" y="84667"/>
                </a:lnTo>
                <a:lnTo>
                  <a:pt x="67734" y="59267"/>
                </a:lnTo>
                <a:lnTo>
                  <a:pt x="59267" y="33867"/>
                </a:lnTo>
                <a:lnTo>
                  <a:pt x="50801" y="25400"/>
                </a:lnTo>
                <a:lnTo>
                  <a:pt x="42333" y="16934"/>
                </a:lnTo>
                <a:lnTo>
                  <a:pt x="42333" y="8467"/>
                </a:lnTo>
                <a:lnTo>
                  <a:pt x="42333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2" name="Freeform 2221"/>
          <p:cNvSpPr/>
          <p:nvPr/>
        </p:nvSpPr>
        <p:spPr>
          <a:xfrm>
            <a:off x="8661400" y="3056467"/>
            <a:ext cx="135467" cy="237067"/>
          </a:xfrm>
          <a:custGeom>
            <a:avLst/>
            <a:gdLst/>
            <a:ahLst/>
            <a:cxnLst/>
            <a:rect l="0" t="0" r="0" b="0"/>
            <a:pathLst>
              <a:path w="135467" h="237067">
                <a:moveTo>
                  <a:pt x="0" y="59266"/>
                </a:moveTo>
                <a:lnTo>
                  <a:pt x="0" y="59266"/>
                </a:lnTo>
                <a:lnTo>
                  <a:pt x="0" y="67733"/>
                </a:lnTo>
                <a:lnTo>
                  <a:pt x="8467" y="76200"/>
                </a:lnTo>
                <a:lnTo>
                  <a:pt x="8467" y="93133"/>
                </a:lnTo>
                <a:lnTo>
                  <a:pt x="8467" y="110066"/>
                </a:lnTo>
                <a:lnTo>
                  <a:pt x="16933" y="127000"/>
                </a:lnTo>
                <a:lnTo>
                  <a:pt x="16933" y="152400"/>
                </a:lnTo>
                <a:lnTo>
                  <a:pt x="16933" y="169333"/>
                </a:lnTo>
                <a:lnTo>
                  <a:pt x="16933" y="186266"/>
                </a:lnTo>
                <a:lnTo>
                  <a:pt x="16933" y="203200"/>
                </a:lnTo>
                <a:lnTo>
                  <a:pt x="16933" y="220133"/>
                </a:lnTo>
                <a:lnTo>
                  <a:pt x="16933" y="228600"/>
                </a:lnTo>
                <a:lnTo>
                  <a:pt x="16933" y="228600"/>
                </a:lnTo>
                <a:lnTo>
                  <a:pt x="16933" y="237066"/>
                </a:lnTo>
                <a:lnTo>
                  <a:pt x="16933" y="237066"/>
                </a:lnTo>
                <a:lnTo>
                  <a:pt x="16933" y="237066"/>
                </a:lnTo>
                <a:lnTo>
                  <a:pt x="16933" y="228600"/>
                </a:lnTo>
                <a:lnTo>
                  <a:pt x="16933" y="220133"/>
                </a:lnTo>
                <a:lnTo>
                  <a:pt x="16933" y="211666"/>
                </a:lnTo>
                <a:lnTo>
                  <a:pt x="16933" y="194733"/>
                </a:lnTo>
                <a:lnTo>
                  <a:pt x="16933" y="169333"/>
                </a:lnTo>
                <a:lnTo>
                  <a:pt x="25400" y="143933"/>
                </a:lnTo>
                <a:lnTo>
                  <a:pt x="25400" y="118533"/>
                </a:lnTo>
                <a:lnTo>
                  <a:pt x="33867" y="84666"/>
                </a:lnTo>
                <a:lnTo>
                  <a:pt x="33867" y="59266"/>
                </a:lnTo>
                <a:lnTo>
                  <a:pt x="50800" y="42333"/>
                </a:lnTo>
                <a:lnTo>
                  <a:pt x="50800" y="25400"/>
                </a:lnTo>
                <a:lnTo>
                  <a:pt x="67734" y="16933"/>
                </a:lnTo>
                <a:lnTo>
                  <a:pt x="76200" y="8466"/>
                </a:lnTo>
                <a:lnTo>
                  <a:pt x="84667" y="8466"/>
                </a:lnTo>
                <a:lnTo>
                  <a:pt x="93133" y="0"/>
                </a:lnTo>
                <a:lnTo>
                  <a:pt x="101600" y="0"/>
                </a:lnTo>
                <a:lnTo>
                  <a:pt x="110067" y="0"/>
                </a:lnTo>
                <a:lnTo>
                  <a:pt x="118533" y="0"/>
                </a:lnTo>
                <a:lnTo>
                  <a:pt x="127000" y="0"/>
                </a:lnTo>
                <a:lnTo>
                  <a:pt x="127000" y="8466"/>
                </a:lnTo>
                <a:lnTo>
                  <a:pt x="127000" y="8466"/>
                </a:lnTo>
                <a:lnTo>
                  <a:pt x="135466" y="8466"/>
                </a:lnTo>
                <a:lnTo>
                  <a:pt x="135466" y="8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3" name="Freeform 2222"/>
          <p:cNvSpPr/>
          <p:nvPr/>
        </p:nvSpPr>
        <p:spPr>
          <a:xfrm>
            <a:off x="8932333" y="3022600"/>
            <a:ext cx="118535" cy="228601"/>
          </a:xfrm>
          <a:custGeom>
            <a:avLst/>
            <a:gdLst/>
            <a:ahLst/>
            <a:cxnLst/>
            <a:rect l="0" t="0" r="0" b="0"/>
            <a:pathLst>
              <a:path w="118535" h="228601">
                <a:moveTo>
                  <a:pt x="0" y="67733"/>
                </a:moveTo>
                <a:lnTo>
                  <a:pt x="0" y="59267"/>
                </a:lnTo>
                <a:lnTo>
                  <a:pt x="0" y="59267"/>
                </a:lnTo>
                <a:lnTo>
                  <a:pt x="0" y="59267"/>
                </a:lnTo>
                <a:lnTo>
                  <a:pt x="0" y="67733"/>
                </a:lnTo>
                <a:lnTo>
                  <a:pt x="0" y="67733"/>
                </a:lnTo>
                <a:lnTo>
                  <a:pt x="8467" y="76200"/>
                </a:lnTo>
                <a:lnTo>
                  <a:pt x="8467" y="93133"/>
                </a:lnTo>
                <a:lnTo>
                  <a:pt x="25401" y="110067"/>
                </a:lnTo>
                <a:lnTo>
                  <a:pt x="33867" y="127000"/>
                </a:lnTo>
                <a:lnTo>
                  <a:pt x="42334" y="152400"/>
                </a:lnTo>
                <a:lnTo>
                  <a:pt x="50800" y="169333"/>
                </a:lnTo>
                <a:lnTo>
                  <a:pt x="59267" y="186267"/>
                </a:lnTo>
                <a:lnTo>
                  <a:pt x="59267" y="203200"/>
                </a:lnTo>
                <a:lnTo>
                  <a:pt x="67734" y="211667"/>
                </a:lnTo>
                <a:lnTo>
                  <a:pt x="76200" y="220133"/>
                </a:lnTo>
                <a:lnTo>
                  <a:pt x="76200" y="228600"/>
                </a:lnTo>
                <a:lnTo>
                  <a:pt x="76200" y="228600"/>
                </a:lnTo>
                <a:lnTo>
                  <a:pt x="84667" y="228600"/>
                </a:lnTo>
                <a:lnTo>
                  <a:pt x="84667" y="220133"/>
                </a:lnTo>
                <a:lnTo>
                  <a:pt x="84667" y="211667"/>
                </a:lnTo>
                <a:lnTo>
                  <a:pt x="84667" y="203200"/>
                </a:lnTo>
                <a:lnTo>
                  <a:pt x="76200" y="186267"/>
                </a:lnTo>
                <a:lnTo>
                  <a:pt x="76200" y="169333"/>
                </a:lnTo>
                <a:lnTo>
                  <a:pt x="76200" y="143933"/>
                </a:lnTo>
                <a:lnTo>
                  <a:pt x="76200" y="118533"/>
                </a:lnTo>
                <a:lnTo>
                  <a:pt x="76200" y="93133"/>
                </a:lnTo>
                <a:lnTo>
                  <a:pt x="76200" y="67733"/>
                </a:lnTo>
                <a:lnTo>
                  <a:pt x="76200" y="50800"/>
                </a:lnTo>
                <a:lnTo>
                  <a:pt x="84667" y="25400"/>
                </a:lnTo>
                <a:lnTo>
                  <a:pt x="84667" y="16933"/>
                </a:lnTo>
                <a:lnTo>
                  <a:pt x="93133" y="8467"/>
                </a:lnTo>
                <a:lnTo>
                  <a:pt x="93133" y="0"/>
                </a:lnTo>
                <a:lnTo>
                  <a:pt x="101601" y="8467"/>
                </a:lnTo>
                <a:lnTo>
                  <a:pt x="110067" y="8467"/>
                </a:lnTo>
                <a:lnTo>
                  <a:pt x="110067" y="16933"/>
                </a:lnTo>
                <a:lnTo>
                  <a:pt x="118534" y="25400"/>
                </a:lnTo>
                <a:lnTo>
                  <a:pt x="118534" y="25400"/>
                </a:lnTo>
                <a:lnTo>
                  <a:pt x="118534" y="33867"/>
                </a:lnTo>
                <a:lnTo>
                  <a:pt x="118534" y="338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4" name="Freeform 2223"/>
          <p:cNvSpPr/>
          <p:nvPr/>
        </p:nvSpPr>
        <p:spPr>
          <a:xfrm>
            <a:off x="9067800" y="3064933"/>
            <a:ext cx="270935" cy="194735"/>
          </a:xfrm>
          <a:custGeom>
            <a:avLst/>
            <a:gdLst/>
            <a:ahLst/>
            <a:cxnLst/>
            <a:rect l="0" t="0" r="0" b="0"/>
            <a:pathLst>
              <a:path w="270935" h="194735">
                <a:moveTo>
                  <a:pt x="0" y="59267"/>
                </a:moveTo>
                <a:lnTo>
                  <a:pt x="0" y="67734"/>
                </a:lnTo>
                <a:lnTo>
                  <a:pt x="8467" y="76200"/>
                </a:lnTo>
                <a:lnTo>
                  <a:pt x="16933" y="84667"/>
                </a:lnTo>
                <a:lnTo>
                  <a:pt x="25400" y="93134"/>
                </a:lnTo>
                <a:lnTo>
                  <a:pt x="25400" y="101600"/>
                </a:lnTo>
                <a:lnTo>
                  <a:pt x="33866" y="101600"/>
                </a:lnTo>
                <a:lnTo>
                  <a:pt x="42334" y="110067"/>
                </a:lnTo>
                <a:lnTo>
                  <a:pt x="50800" y="101600"/>
                </a:lnTo>
                <a:lnTo>
                  <a:pt x="59267" y="101600"/>
                </a:lnTo>
                <a:lnTo>
                  <a:pt x="76200" y="84667"/>
                </a:lnTo>
                <a:lnTo>
                  <a:pt x="84667" y="76200"/>
                </a:lnTo>
                <a:lnTo>
                  <a:pt x="84667" y="59267"/>
                </a:lnTo>
                <a:lnTo>
                  <a:pt x="93133" y="42334"/>
                </a:lnTo>
                <a:lnTo>
                  <a:pt x="93133" y="25400"/>
                </a:lnTo>
                <a:lnTo>
                  <a:pt x="93133" y="16934"/>
                </a:lnTo>
                <a:lnTo>
                  <a:pt x="93133" y="0"/>
                </a:lnTo>
                <a:lnTo>
                  <a:pt x="84667" y="0"/>
                </a:lnTo>
                <a:lnTo>
                  <a:pt x="76200" y="0"/>
                </a:lnTo>
                <a:lnTo>
                  <a:pt x="67733" y="0"/>
                </a:lnTo>
                <a:lnTo>
                  <a:pt x="59267" y="8467"/>
                </a:lnTo>
                <a:lnTo>
                  <a:pt x="50800" y="16934"/>
                </a:lnTo>
                <a:lnTo>
                  <a:pt x="42334" y="33867"/>
                </a:lnTo>
                <a:lnTo>
                  <a:pt x="25400" y="50800"/>
                </a:lnTo>
                <a:lnTo>
                  <a:pt x="25400" y="76200"/>
                </a:lnTo>
                <a:lnTo>
                  <a:pt x="16933" y="93134"/>
                </a:lnTo>
                <a:lnTo>
                  <a:pt x="8467" y="118534"/>
                </a:lnTo>
                <a:lnTo>
                  <a:pt x="8467" y="143934"/>
                </a:lnTo>
                <a:lnTo>
                  <a:pt x="16933" y="160867"/>
                </a:lnTo>
                <a:lnTo>
                  <a:pt x="25400" y="177800"/>
                </a:lnTo>
                <a:lnTo>
                  <a:pt x="42334" y="186267"/>
                </a:lnTo>
                <a:lnTo>
                  <a:pt x="50800" y="186267"/>
                </a:lnTo>
                <a:lnTo>
                  <a:pt x="67733" y="194734"/>
                </a:lnTo>
                <a:lnTo>
                  <a:pt x="84667" y="186267"/>
                </a:lnTo>
                <a:lnTo>
                  <a:pt x="93133" y="177800"/>
                </a:lnTo>
                <a:lnTo>
                  <a:pt x="110066" y="169334"/>
                </a:lnTo>
                <a:lnTo>
                  <a:pt x="118534" y="152400"/>
                </a:lnTo>
                <a:lnTo>
                  <a:pt x="127000" y="135467"/>
                </a:lnTo>
                <a:lnTo>
                  <a:pt x="143933" y="118534"/>
                </a:lnTo>
                <a:lnTo>
                  <a:pt x="152400" y="101600"/>
                </a:lnTo>
                <a:lnTo>
                  <a:pt x="152400" y="76200"/>
                </a:lnTo>
                <a:lnTo>
                  <a:pt x="160867" y="59267"/>
                </a:lnTo>
                <a:lnTo>
                  <a:pt x="160867" y="50800"/>
                </a:lnTo>
                <a:lnTo>
                  <a:pt x="169333" y="50800"/>
                </a:lnTo>
                <a:lnTo>
                  <a:pt x="169333" y="50800"/>
                </a:lnTo>
                <a:lnTo>
                  <a:pt x="169333" y="50800"/>
                </a:lnTo>
                <a:lnTo>
                  <a:pt x="169333" y="50800"/>
                </a:lnTo>
                <a:lnTo>
                  <a:pt x="169333" y="67734"/>
                </a:lnTo>
                <a:lnTo>
                  <a:pt x="169333" y="76200"/>
                </a:lnTo>
                <a:lnTo>
                  <a:pt x="169333" y="93134"/>
                </a:lnTo>
                <a:lnTo>
                  <a:pt x="169333" y="118534"/>
                </a:lnTo>
                <a:lnTo>
                  <a:pt x="169333" y="135467"/>
                </a:lnTo>
                <a:lnTo>
                  <a:pt x="169333" y="152400"/>
                </a:lnTo>
                <a:lnTo>
                  <a:pt x="177800" y="169334"/>
                </a:lnTo>
                <a:lnTo>
                  <a:pt x="177800" y="186267"/>
                </a:lnTo>
                <a:lnTo>
                  <a:pt x="177800" y="194734"/>
                </a:lnTo>
                <a:lnTo>
                  <a:pt x="177800" y="194734"/>
                </a:lnTo>
                <a:lnTo>
                  <a:pt x="177800" y="194734"/>
                </a:lnTo>
                <a:lnTo>
                  <a:pt x="186266" y="194734"/>
                </a:lnTo>
                <a:lnTo>
                  <a:pt x="177800" y="186267"/>
                </a:lnTo>
                <a:lnTo>
                  <a:pt x="177800" y="177800"/>
                </a:lnTo>
                <a:lnTo>
                  <a:pt x="186266" y="169334"/>
                </a:lnTo>
                <a:lnTo>
                  <a:pt x="186266" y="152400"/>
                </a:lnTo>
                <a:lnTo>
                  <a:pt x="186266" y="127000"/>
                </a:lnTo>
                <a:lnTo>
                  <a:pt x="186266" y="110067"/>
                </a:lnTo>
                <a:lnTo>
                  <a:pt x="194734" y="84667"/>
                </a:lnTo>
                <a:lnTo>
                  <a:pt x="194734" y="67734"/>
                </a:lnTo>
                <a:lnTo>
                  <a:pt x="203200" y="50800"/>
                </a:lnTo>
                <a:lnTo>
                  <a:pt x="211667" y="42334"/>
                </a:lnTo>
                <a:lnTo>
                  <a:pt x="220133" y="33867"/>
                </a:lnTo>
                <a:lnTo>
                  <a:pt x="228600" y="25400"/>
                </a:lnTo>
                <a:lnTo>
                  <a:pt x="237067" y="25400"/>
                </a:lnTo>
                <a:lnTo>
                  <a:pt x="245533" y="25400"/>
                </a:lnTo>
                <a:lnTo>
                  <a:pt x="254000" y="16934"/>
                </a:lnTo>
                <a:lnTo>
                  <a:pt x="254000" y="16934"/>
                </a:lnTo>
                <a:lnTo>
                  <a:pt x="262466" y="8467"/>
                </a:lnTo>
                <a:lnTo>
                  <a:pt x="262466" y="8467"/>
                </a:lnTo>
                <a:lnTo>
                  <a:pt x="270934" y="8467"/>
                </a:lnTo>
                <a:lnTo>
                  <a:pt x="270934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5" name="Freeform 2224"/>
          <p:cNvSpPr/>
          <p:nvPr/>
        </p:nvSpPr>
        <p:spPr>
          <a:xfrm>
            <a:off x="9423400" y="2929467"/>
            <a:ext cx="8468" cy="330201"/>
          </a:xfrm>
          <a:custGeom>
            <a:avLst/>
            <a:gdLst/>
            <a:ahLst/>
            <a:cxnLst/>
            <a:rect l="0" t="0" r="0" b="0"/>
            <a:pathLst>
              <a:path w="8468" h="330201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59266"/>
                </a:lnTo>
                <a:lnTo>
                  <a:pt x="0" y="84666"/>
                </a:lnTo>
                <a:lnTo>
                  <a:pt x="0" y="110066"/>
                </a:lnTo>
                <a:lnTo>
                  <a:pt x="0" y="143933"/>
                </a:lnTo>
                <a:lnTo>
                  <a:pt x="0" y="169333"/>
                </a:lnTo>
                <a:lnTo>
                  <a:pt x="0" y="203200"/>
                </a:lnTo>
                <a:lnTo>
                  <a:pt x="0" y="237066"/>
                </a:lnTo>
                <a:lnTo>
                  <a:pt x="0" y="262466"/>
                </a:lnTo>
                <a:lnTo>
                  <a:pt x="0" y="279400"/>
                </a:lnTo>
                <a:lnTo>
                  <a:pt x="0" y="304800"/>
                </a:lnTo>
                <a:lnTo>
                  <a:pt x="0" y="313266"/>
                </a:lnTo>
                <a:lnTo>
                  <a:pt x="8467" y="330200"/>
                </a:lnTo>
                <a:lnTo>
                  <a:pt x="8467" y="330200"/>
                </a:lnTo>
                <a:lnTo>
                  <a:pt x="8467" y="330200"/>
                </a:lnTo>
                <a:lnTo>
                  <a:pt x="0" y="330200"/>
                </a:lnTo>
                <a:lnTo>
                  <a:pt x="0" y="330200"/>
                </a:lnTo>
                <a:lnTo>
                  <a:pt x="0" y="321733"/>
                </a:lnTo>
                <a:lnTo>
                  <a:pt x="0" y="3217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6" name="Freeform 2225"/>
          <p:cNvSpPr/>
          <p:nvPr/>
        </p:nvSpPr>
        <p:spPr>
          <a:xfrm>
            <a:off x="9338734" y="3081867"/>
            <a:ext cx="169334" cy="33867"/>
          </a:xfrm>
          <a:custGeom>
            <a:avLst/>
            <a:gdLst/>
            <a:ahLst/>
            <a:cxnLst/>
            <a:rect l="0" t="0" r="0" b="0"/>
            <a:pathLst>
              <a:path w="169334" h="33867">
                <a:moveTo>
                  <a:pt x="0" y="33866"/>
                </a:move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  <a:lnTo>
                  <a:pt x="8466" y="33866"/>
                </a:lnTo>
                <a:lnTo>
                  <a:pt x="16933" y="33866"/>
                </a:lnTo>
                <a:lnTo>
                  <a:pt x="33866" y="33866"/>
                </a:lnTo>
                <a:lnTo>
                  <a:pt x="50799" y="33866"/>
                </a:lnTo>
                <a:lnTo>
                  <a:pt x="76200" y="33866"/>
                </a:lnTo>
                <a:lnTo>
                  <a:pt x="101599" y="25400"/>
                </a:lnTo>
                <a:lnTo>
                  <a:pt x="118533" y="16933"/>
                </a:lnTo>
                <a:lnTo>
                  <a:pt x="135466" y="8466"/>
                </a:lnTo>
                <a:lnTo>
                  <a:pt x="152400" y="8466"/>
                </a:lnTo>
                <a:lnTo>
                  <a:pt x="152400" y="8466"/>
                </a:lnTo>
                <a:lnTo>
                  <a:pt x="169333" y="0"/>
                </a:lnTo>
                <a:lnTo>
                  <a:pt x="16933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7" name="Freeform 2226"/>
          <p:cNvSpPr/>
          <p:nvPr/>
        </p:nvSpPr>
        <p:spPr>
          <a:xfrm>
            <a:off x="9618133" y="2988733"/>
            <a:ext cx="1" cy="42335"/>
          </a:xfrm>
          <a:custGeom>
            <a:avLst/>
            <a:gdLst/>
            <a:ahLst/>
            <a:cxnLst/>
            <a:rect l="0" t="0" r="0" b="0"/>
            <a:pathLst>
              <a:path w="1" h="423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33867"/>
                </a:lnTo>
                <a:lnTo>
                  <a:pt x="0" y="33867"/>
                </a:lnTo>
                <a:lnTo>
                  <a:pt x="0" y="42334"/>
                </a:lnTo>
                <a:lnTo>
                  <a:pt x="0" y="423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8" name="Freeform 2227"/>
          <p:cNvSpPr/>
          <p:nvPr/>
        </p:nvSpPr>
        <p:spPr>
          <a:xfrm>
            <a:off x="9609667" y="3132667"/>
            <a:ext cx="33868" cy="16934"/>
          </a:xfrm>
          <a:custGeom>
            <a:avLst/>
            <a:gdLst/>
            <a:ahLst/>
            <a:cxnLst/>
            <a:rect l="0" t="0" r="0" b="0"/>
            <a:pathLst>
              <a:path w="33868" h="16934">
                <a:moveTo>
                  <a:pt x="8466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16933" y="16933"/>
                </a:lnTo>
                <a:lnTo>
                  <a:pt x="25399" y="8466"/>
                </a:lnTo>
                <a:lnTo>
                  <a:pt x="25399" y="8466"/>
                </a:lnTo>
                <a:lnTo>
                  <a:pt x="33867" y="0"/>
                </a:lnTo>
                <a:lnTo>
                  <a:pt x="3386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9" name="Freeform 2228"/>
          <p:cNvSpPr/>
          <p:nvPr/>
        </p:nvSpPr>
        <p:spPr>
          <a:xfrm>
            <a:off x="9838267" y="2768600"/>
            <a:ext cx="135467" cy="541868"/>
          </a:xfrm>
          <a:custGeom>
            <a:avLst/>
            <a:gdLst/>
            <a:ahLst/>
            <a:cxnLst/>
            <a:rect l="0" t="0" r="0" b="0"/>
            <a:pathLst>
              <a:path w="135467" h="541868">
                <a:moveTo>
                  <a:pt x="126999" y="0"/>
                </a:moveTo>
                <a:lnTo>
                  <a:pt x="126999" y="0"/>
                </a:lnTo>
                <a:lnTo>
                  <a:pt x="126999" y="0"/>
                </a:lnTo>
                <a:lnTo>
                  <a:pt x="118533" y="0"/>
                </a:lnTo>
                <a:lnTo>
                  <a:pt x="118533" y="0"/>
                </a:lnTo>
                <a:lnTo>
                  <a:pt x="110067" y="8467"/>
                </a:lnTo>
                <a:lnTo>
                  <a:pt x="101599" y="8467"/>
                </a:lnTo>
                <a:lnTo>
                  <a:pt x="93133" y="25400"/>
                </a:lnTo>
                <a:lnTo>
                  <a:pt x="84667" y="42333"/>
                </a:lnTo>
                <a:lnTo>
                  <a:pt x="76200" y="59267"/>
                </a:lnTo>
                <a:lnTo>
                  <a:pt x="67733" y="84667"/>
                </a:lnTo>
                <a:lnTo>
                  <a:pt x="50799" y="118533"/>
                </a:lnTo>
                <a:lnTo>
                  <a:pt x="42333" y="143933"/>
                </a:lnTo>
                <a:lnTo>
                  <a:pt x="25399" y="177800"/>
                </a:lnTo>
                <a:lnTo>
                  <a:pt x="16933" y="211667"/>
                </a:lnTo>
                <a:lnTo>
                  <a:pt x="16933" y="245533"/>
                </a:lnTo>
                <a:lnTo>
                  <a:pt x="8467" y="287867"/>
                </a:lnTo>
                <a:lnTo>
                  <a:pt x="0" y="321733"/>
                </a:lnTo>
                <a:lnTo>
                  <a:pt x="0" y="355600"/>
                </a:lnTo>
                <a:lnTo>
                  <a:pt x="8467" y="389467"/>
                </a:lnTo>
                <a:lnTo>
                  <a:pt x="8467" y="414867"/>
                </a:lnTo>
                <a:lnTo>
                  <a:pt x="16933" y="448733"/>
                </a:lnTo>
                <a:lnTo>
                  <a:pt x="33867" y="474133"/>
                </a:lnTo>
                <a:lnTo>
                  <a:pt x="42333" y="491067"/>
                </a:lnTo>
                <a:lnTo>
                  <a:pt x="59266" y="516467"/>
                </a:lnTo>
                <a:lnTo>
                  <a:pt x="76200" y="524933"/>
                </a:lnTo>
                <a:lnTo>
                  <a:pt x="93133" y="533400"/>
                </a:lnTo>
                <a:lnTo>
                  <a:pt x="110067" y="541867"/>
                </a:lnTo>
                <a:lnTo>
                  <a:pt x="126999" y="541867"/>
                </a:lnTo>
                <a:lnTo>
                  <a:pt x="126999" y="541867"/>
                </a:lnTo>
                <a:lnTo>
                  <a:pt x="135466" y="533400"/>
                </a:lnTo>
                <a:lnTo>
                  <a:pt x="135466" y="533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0" name="Freeform 2229"/>
          <p:cNvSpPr/>
          <p:nvPr/>
        </p:nvSpPr>
        <p:spPr>
          <a:xfrm>
            <a:off x="10033000" y="2878667"/>
            <a:ext cx="169334" cy="372534"/>
          </a:xfrm>
          <a:custGeom>
            <a:avLst/>
            <a:gdLst/>
            <a:ahLst/>
            <a:cxnLst/>
            <a:rect l="0" t="0" r="0" b="0"/>
            <a:pathLst>
              <a:path w="169334" h="3725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6"/>
                </a:lnTo>
                <a:lnTo>
                  <a:pt x="16933" y="16933"/>
                </a:lnTo>
                <a:lnTo>
                  <a:pt x="16933" y="33866"/>
                </a:lnTo>
                <a:lnTo>
                  <a:pt x="16933" y="50800"/>
                </a:lnTo>
                <a:lnTo>
                  <a:pt x="25400" y="76200"/>
                </a:lnTo>
                <a:lnTo>
                  <a:pt x="25400" y="101600"/>
                </a:lnTo>
                <a:lnTo>
                  <a:pt x="25400" y="135466"/>
                </a:lnTo>
                <a:lnTo>
                  <a:pt x="25400" y="160866"/>
                </a:lnTo>
                <a:lnTo>
                  <a:pt x="25400" y="194733"/>
                </a:lnTo>
                <a:lnTo>
                  <a:pt x="25400" y="228600"/>
                </a:lnTo>
                <a:lnTo>
                  <a:pt x="25400" y="262466"/>
                </a:lnTo>
                <a:lnTo>
                  <a:pt x="25400" y="287866"/>
                </a:lnTo>
                <a:lnTo>
                  <a:pt x="25400" y="313266"/>
                </a:lnTo>
                <a:lnTo>
                  <a:pt x="25400" y="330200"/>
                </a:lnTo>
                <a:lnTo>
                  <a:pt x="25400" y="347133"/>
                </a:lnTo>
                <a:lnTo>
                  <a:pt x="25400" y="355600"/>
                </a:lnTo>
                <a:lnTo>
                  <a:pt x="25400" y="364066"/>
                </a:lnTo>
                <a:lnTo>
                  <a:pt x="25400" y="364066"/>
                </a:lnTo>
                <a:lnTo>
                  <a:pt x="33867" y="372533"/>
                </a:lnTo>
                <a:lnTo>
                  <a:pt x="33867" y="364066"/>
                </a:lnTo>
                <a:lnTo>
                  <a:pt x="33867" y="364066"/>
                </a:lnTo>
                <a:lnTo>
                  <a:pt x="42334" y="355600"/>
                </a:lnTo>
                <a:lnTo>
                  <a:pt x="42334" y="347133"/>
                </a:lnTo>
                <a:lnTo>
                  <a:pt x="42334" y="330200"/>
                </a:lnTo>
                <a:lnTo>
                  <a:pt x="50800" y="304800"/>
                </a:lnTo>
                <a:lnTo>
                  <a:pt x="50800" y="279400"/>
                </a:lnTo>
                <a:lnTo>
                  <a:pt x="59266" y="254000"/>
                </a:lnTo>
                <a:lnTo>
                  <a:pt x="67734" y="228600"/>
                </a:lnTo>
                <a:lnTo>
                  <a:pt x="67734" y="211666"/>
                </a:lnTo>
                <a:lnTo>
                  <a:pt x="76200" y="194733"/>
                </a:lnTo>
                <a:lnTo>
                  <a:pt x="84666" y="177800"/>
                </a:lnTo>
                <a:lnTo>
                  <a:pt x="93133" y="160866"/>
                </a:lnTo>
                <a:lnTo>
                  <a:pt x="101600" y="160866"/>
                </a:lnTo>
                <a:lnTo>
                  <a:pt x="110067" y="160866"/>
                </a:lnTo>
                <a:lnTo>
                  <a:pt x="127000" y="169333"/>
                </a:lnTo>
                <a:lnTo>
                  <a:pt x="135466" y="177800"/>
                </a:lnTo>
                <a:lnTo>
                  <a:pt x="143934" y="186266"/>
                </a:lnTo>
                <a:lnTo>
                  <a:pt x="152400" y="203200"/>
                </a:lnTo>
                <a:lnTo>
                  <a:pt x="152400" y="220133"/>
                </a:lnTo>
                <a:lnTo>
                  <a:pt x="152400" y="245533"/>
                </a:lnTo>
                <a:lnTo>
                  <a:pt x="160866" y="262466"/>
                </a:lnTo>
                <a:lnTo>
                  <a:pt x="160866" y="279400"/>
                </a:lnTo>
                <a:lnTo>
                  <a:pt x="160866" y="296333"/>
                </a:lnTo>
                <a:lnTo>
                  <a:pt x="152400" y="313266"/>
                </a:lnTo>
                <a:lnTo>
                  <a:pt x="160866" y="321733"/>
                </a:lnTo>
                <a:lnTo>
                  <a:pt x="160866" y="330200"/>
                </a:lnTo>
                <a:lnTo>
                  <a:pt x="160866" y="338666"/>
                </a:lnTo>
                <a:lnTo>
                  <a:pt x="160866" y="347133"/>
                </a:lnTo>
                <a:lnTo>
                  <a:pt x="160866" y="355600"/>
                </a:lnTo>
                <a:lnTo>
                  <a:pt x="160866" y="355600"/>
                </a:lnTo>
                <a:lnTo>
                  <a:pt x="160866" y="355600"/>
                </a:lnTo>
                <a:lnTo>
                  <a:pt x="169333" y="347133"/>
                </a:lnTo>
                <a:lnTo>
                  <a:pt x="169333" y="347133"/>
                </a:lnTo>
                <a:lnTo>
                  <a:pt x="169333" y="347133"/>
                </a:lnTo>
                <a:lnTo>
                  <a:pt x="169333" y="347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1" name="Freeform 2230"/>
          <p:cNvSpPr/>
          <p:nvPr/>
        </p:nvSpPr>
        <p:spPr>
          <a:xfrm>
            <a:off x="10287000" y="3149600"/>
            <a:ext cx="59267" cy="177801"/>
          </a:xfrm>
          <a:custGeom>
            <a:avLst/>
            <a:gdLst/>
            <a:ahLst/>
            <a:cxnLst/>
            <a:rect l="0" t="0" r="0" b="0"/>
            <a:pathLst>
              <a:path w="59267" h="177801">
                <a:moveTo>
                  <a:pt x="25400" y="0"/>
                </a:moveTo>
                <a:lnTo>
                  <a:pt x="25400" y="8467"/>
                </a:lnTo>
                <a:lnTo>
                  <a:pt x="25400" y="8467"/>
                </a:lnTo>
                <a:lnTo>
                  <a:pt x="33866" y="16933"/>
                </a:lnTo>
                <a:lnTo>
                  <a:pt x="33866" y="16933"/>
                </a:lnTo>
                <a:lnTo>
                  <a:pt x="33866" y="25400"/>
                </a:lnTo>
                <a:lnTo>
                  <a:pt x="42334" y="42333"/>
                </a:lnTo>
                <a:lnTo>
                  <a:pt x="42334" y="59267"/>
                </a:lnTo>
                <a:lnTo>
                  <a:pt x="50800" y="76200"/>
                </a:lnTo>
                <a:lnTo>
                  <a:pt x="59266" y="93133"/>
                </a:lnTo>
                <a:lnTo>
                  <a:pt x="59266" y="110067"/>
                </a:lnTo>
                <a:lnTo>
                  <a:pt x="59266" y="127000"/>
                </a:lnTo>
                <a:lnTo>
                  <a:pt x="50800" y="143933"/>
                </a:lnTo>
                <a:lnTo>
                  <a:pt x="42334" y="152400"/>
                </a:lnTo>
                <a:lnTo>
                  <a:pt x="42334" y="169333"/>
                </a:lnTo>
                <a:lnTo>
                  <a:pt x="33866" y="169333"/>
                </a:lnTo>
                <a:lnTo>
                  <a:pt x="25400" y="177800"/>
                </a:lnTo>
                <a:lnTo>
                  <a:pt x="8467" y="177800"/>
                </a:lnTo>
                <a:lnTo>
                  <a:pt x="8467" y="177800"/>
                </a:lnTo>
                <a:lnTo>
                  <a:pt x="0" y="177800"/>
                </a:lnTo>
                <a:lnTo>
                  <a:pt x="0" y="177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2" name="Freeform 2231"/>
          <p:cNvSpPr/>
          <p:nvPr/>
        </p:nvSpPr>
        <p:spPr>
          <a:xfrm>
            <a:off x="10574866" y="2878667"/>
            <a:ext cx="16935" cy="347134"/>
          </a:xfrm>
          <a:custGeom>
            <a:avLst/>
            <a:gdLst/>
            <a:ahLst/>
            <a:cxnLst/>
            <a:rect l="0" t="0" r="0" b="0"/>
            <a:pathLst>
              <a:path w="16935" h="347134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42333"/>
                </a:lnTo>
                <a:lnTo>
                  <a:pt x="8467" y="67733"/>
                </a:lnTo>
                <a:lnTo>
                  <a:pt x="8467" y="93133"/>
                </a:lnTo>
                <a:lnTo>
                  <a:pt x="8467" y="127000"/>
                </a:lnTo>
                <a:lnTo>
                  <a:pt x="8467" y="160866"/>
                </a:lnTo>
                <a:lnTo>
                  <a:pt x="8467" y="194733"/>
                </a:lnTo>
                <a:lnTo>
                  <a:pt x="8467" y="228600"/>
                </a:lnTo>
                <a:lnTo>
                  <a:pt x="8467" y="262466"/>
                </a:lnTo>
                <a:lnTo>
                  <a:pt x="8467" y="287866"/>
                </a:lnTo>
                <a:lnTo>
                  <a:pt x="8467" y="313266"/>
                </a:lnTo>
                <a:lnTo>
                  <a:pt x="16934" y="330200"/>
                </a:lnTo>
                <a:lnTo>
                  <a:pt x="16934" y="338666"/>
                </a:lnTo>
                <a:lnTo>
                  <a:pt x="16934" y="347133"/>
                </a:lnTo>
                <a:lnTo>
                  <a:pt x="16934" y="347133"/>
                </a:lnTo>
                <a:lnTo>
                  <a:pt x="16934" y="347133"/>
                </a:lnTo>
                <a:lnTo>
                  <a:pt x="16934" y="347133"/>
                </a:lnTo>
                <a:lnTo>
                  <a:pt x="16934" y="338666"/>
                </a:lnTo>
                <a:lnTo>
                  <a:pt x="16934" y="3386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3" name="Freeform 2232"/>
          <p:cNvSpPr/>
          <p:nvPr/>
        </p:nvSpPr>
        <p:spPr>
          <a:xfrm>
            <a:off x="10617200" y="2971800"/>
            <a:ext cx="160867" cy="228601"/>
          </a:xfrm>
          <a:custGeom>
            <a:avLst/>
            <a:gdLst/>
            <a:ahLst/>
            <a:cxnLst/>
            <a:rect l="0" t="0" r="0" b="0"/>
            <a:pathLst>
              <a:path w="160867" h="228601">
                <a:moveTo>
                  <a:pt x="110066" y="0"/>
                </a:moveTo>
                <a:lnTo>
                  <a:pt x="110066" y="0"/>
                </a:lnTo>
                <a:lnTo>
                  <a:pt x="110066" y="8467"/>
                </a:lnTo>
                <a:lnTo>
                  <a:pt x="101600" y="8467"/>
                </a:lnTo>
                <a:lnTo>
                  <a:pt x="93134" y="8467"/>
                </a:lnTo>
                <a:lnTo>
                  <a:pt x="93134" y="16933"/>
                </a:lnTo>
                <a:lnTo>
                  <a:pt x="84666" y="25400"/>
                </a:lnTo>
                <a:lnTo>
                  <a:pt x="67734" y="25400"/>
                </a:lnTo>
                <a:lnTo>
                  <a:pt x="59267" y="42333"/>
                </a:lnTo>
                <a:lnTo>
                  <a:pt x="50800" y="50800"/>
                </a:lnTo>
                <a:lnTo>
                  <a:pt x="33866" y="67733"/>
                </a:lnTo>
                <a:lnTo>
                  <a:pt x="25400" y="76200"/>
                </a:lnTo>
                <a:lnTo>
                  <a:pt x="16934" y="84667"/>
                </a:lnTo>
                <a:lnTo>
                  <a:pt x="8466" y="84667"/>
                </a:lnTo>
                <a:lnTo>
                  <a:pt x="8466" y="93133"/>
                </a:lnTo>
                <a:lnTo>
                  <a:pt x="0" y="101600"/>
                </a:lnTo>
                <a:lnTo>
                  <a:pt x="0" y="101600"/>
                </a:lnTo>
                <a:lnTo>
                  <a:pt x="0" y="110067"/>
                </a:lnTo>
                <a:lnTo>
                  <a:pt x="0" y="110067"/>
                </a:lnTo>
                <a:lnTo>
                  <a:pt x="0" y="118533"/>
                </a:lnTo>
                <a:lnTo>
                  <a:pt x="0" y="127000"/>
                </a:lnTo>
                <a:lnTo>
                  <a:pt x="8466" y="135467"/>
                </a:lnTo>
                <a:lnTo>
                  <a:pt x="16934" y="143933"/>
                </a:lnTo>
                <a:lnTo>
                  <a:pt x="25400" y="152400"/>
                </a:lnTo>
                <a:lnTo>
                  <a:pt x="42333" y="160867"/>
                </a:lnTo>
                <a:lnTo>
                  <a:pt x="50800" y="169333"/>
                </a:lnTo>
                <a:lnTo>
                  <a:pt x="67734" y="177800"/>
                </a:lnTo>
                <a:lnTo>
                  <a:pt x="84666" y="186267"/>
                </a:lnTo>
                <a:lnTo>
                  <a:pt x="93134" y="203200"/>
                </a:lnTo>
                <a:lnTo>
                  <a:pt x="110066" y="203200"/>
                </a:lnTo>
                <a:lnTo>
                  <a:pt x="118533" y="211667"/>
                </a:lnTo>
                <a:lnTo>
                  <a:pt x="127000" y="220133"/>
                </a:lnTo>
                <a:lnTo>
                  <a:pt x="135467" y="228600"/>
                </a:lnTo>
                <a:lnTo>
                  <a:pt x="135467" y="228600"/>
                </a:lnTo>
                <a:lnTo>
                  <a:pt x="143934" y="228600"/>
                </a:lnTo>
                <a:lnTo>
                  <a:pt x="143934" y="228600"/>
                </a:lnTo>
                <a:lnTo>
                  <a:pt x="152400" y="228600"/>
                </a:lnTo>
                <a:lnTo>
                  <a:pt x="152400" y="228600"/>
                </a:lnTo>
                <a:lnTo>
                  <a:pt x="160866" y="220133"/>
                </a:lnTo>
                <a:lnTo>
                  <a:pt x="160866" y="220133"/>
                </a:lnTo>
                <a:lnTo>
                  <a:pt x="160866" y="211667"/>
                </a:lnTo>
                <a:lnTo>
                  <a:pt x="160866" y="2116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4" name="Freeform 2233"/>
          <p:cNvSpPr/>
          <p:nvPr/>
        </p:nvSpPr>
        <p:spPr>
          <a:xfrm>
            <a:off x="10922000" y="2861733"/>
            <a:ext cx="25401" cy="152401"/>
          </a:xfrm>
          <a:custGeom>
            <a:avLst/>
            <a:gdLst/>
            <a:ahLst/>
            <a:cxnLst/>
            <a:rect l="0" t="0" r="0" b="0"/>
            <a:pathLst>
              <a:path w="25401" h="1524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8466" y="33867"/>
                </a:lnTo>
                <a:lnTo>
                  <a:pt x="8466" y="42334"/>
                </a:lnTo>
                <a:lnTo>
                  <a:pt x="8466" y="59267"/>
                </a:lnTo>
                <a:lnTo>
                  <a:pt x="16934" y="76200"/>
                </a:lnTo>
                <a:lnTo>
                  <a:pt x="16934" y="101600"/>
                </a:lnTo>
                <a:lnTo>
                  <a:pt x="25400" y="110067"/>
                </a:lnTo>
                <a:lnTo>
                  <a:pt x="25400" y="127000"/>
                </a:lnTo>
                <a:lnTo>
                  <a:pt x="25400" y="135467"/>
                </a:lnTo>
                <a:lnTo>
                  <a:pt x="25400" y="143934"/>
                </a:lnTo>
                <a:lnTo>
                  <a:pt x="25400" y="152400"/>
                </a:lnTo>
                <a:lnTo>
                  <a:pt x="16934" y="152400"/>
                </a:lnTo>
                <a:lnTo>
                  <a:pt x="16934" y="152400"/>
                </a:lnTo>
                <a:lnTo>
                  <a:pt x="8466" y="152400"/>
                </a:lnTo>
                <a:lnTo>
                  <a:pt x="8466" y="152400"/>
                </a:lnTo>
                <a:lnTo>
                  <a:pt x="0" y="152400"/>
                </a:lnTo>
                <a:lnTo>
                  <a:pt x="0" y="152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5" name="Freeform 2234"/>
          <p:cNvSpPr/>
          <p:nvPr/>
        </p:nvSpPr>
        <p:spPr>
          <a:xfrm>
            <a:off x="10837334" y="2954867"/>
            <a:ext cx="203200" cy="33867"/>
          </a:xfrm>
          <a:custGeom>
            <a:avLst/>
            <a:gdLst/>
            <a:ahLst/>
            <a:cxnLst/>
            <a:rect l="0" t="0" r="0" b="0"/>
            <a:pathLst>
              <a:path w="203200" h="33867">
                <a:moveTo>
                  <a:pt x="33866" y="33866"/>
                </a:moveTo>
                <a:lnTo>
                  <a:pt x="25400" y="25400"/>
                </a:lnTo>
                <a:lnTo>
                  <a:pt x="16932" y="25400"/>
                </a:lnTo>
                <a:lnTo>
                  <a:pt x="16932" y="25400"/>
                </a:lnTo>
                <a:lnTo>
                  <a:pt x="8466" y="16933"/>
                </a:lnTo>
                <a:lnTo>
                  <a:pt x="8466" y="16933"/>
                </a:lnTo>
                <a:lnTo>
                  <a:pt x="0" y="8466"/>
                </a:lnTo>
                <a:lnTo>
                  <a:pt x="0" y="8466"/>
                </a:lnTo>
                <a:lnTo>
                  <a:pt x="8466" y="16933"/>
                </a:lnTo>
                <a:lnTo>
                  <a:pt x="16932" y="16933"/>
                </a:lnTo>
                <a:lnTo>
                  <a:pt x="25400" y="16933"/>
                </a:lnTo>
                <a:lnTo>
                  <a:pt x="42332" y="16933"/>
                </a:lnTo>
                <a:lnTo>
                  <a:pt x="59266" y="16933"/>
                </a:lnTo>
                <a:lnTo>
                  <a:pt x="76200" y="16933"/>
                </a:lnTo>
                <a:lnTo>
                  <a:pt x="93132" y="16933"/>
                </a:lnTo>
                <a:lnTo>
                  <a:pt x="118532" y="8466"/>
                </a:lnTo>
                <a:lnTo>
                  <a:pt x="135466" y="8466"/>
                </a:lnTo>
                <a:lnTo>
                  <a:pt x="152400" y="8466"/>
                </a:lnTo>
                <a:lnTo>
                  <a:pt x="169332" y="8466"/>
                </a:lnTo>
                <a:lnTo>
                  <a:pt x="186266" y="8466"/>
                </a:lnTo>
                <a:lnTo>
                  <a:pt x="194732" y="0"/>
                </a:lnTo>
                <a:lnTo>
                  <a:pt x="194732" y="8466"/>
                </a:lnTo>
                <a:lnTo>
                  <a:pt x="203199" y="8466"/>
                </a:lnTo>
                <a:lnTo>
                  <a:pt x="203199" y="8466"/>
                </a:lnTo>
                <a:lnTo>
                  <a:pt x="203199" y="8466"/>
                </a:lnTo>
                <a:lnTo>
                  <a:pt x="203199" y="8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6" name="Freeform 2235"/>
          <p:cNvSpPr/>
          <p:nvPr/>
        </p:nvSpPr>
        <p:spPr>
          <a:xfrm>
            <a:off x="10862734" y="3081867"/>
            <a:ext cx="211667" cy="16934"/>
          </a:xfrm>
          <a:custGeom>
            <a:avLst/>
            <a:gdLst/>
            <a:ahLst/>
            <a:cxnLst/>
            <a:rect l="0" t="0" r="0" b="0"/>
            <a:pathLst>
              <a:path w="211667" h="16934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6" y="16933"/>
                </a:lnTo>
                <a:lnTo>
                  <a:pt x="25399" y="16933"/>
                </a:lnTo>
                <a:lnTo>
                  <a:pt x="42333" y="16933"/>
                </a:lnTo>
                <a:lnTo>
                  <a:pt x="59266" y="16933"/>
                </a:lnTo>
                <a:lnTo>
                  <a:pt x="93132" y="16933"/>
                </a:lnTo>
                <a:lnTo>
                  <a:pt x="110066" y="16933"/>
                </a:lnTo>
                <a:lnTo>
                  <a:pt x="143932" y="8466"/>
                </a:lnTo>
                <a:lnTo>
                  <a:pt x="169332" y="8466"/>
                </a:lnTo>
                <a:lnTo>
                  <a:pt x="194733" y="8466"/>
                </a:lnTo>
                <a:lnTo>
                  <a:pt x="194733" y="8466"/>
                </a:lnTo>
                <a:lnTo>
                  <a:pt x="211666" y="8466"/>
                </a:lnTo>
                <a:lnTo>
                  <a:pt x="211666" y="8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7" name="Freeform 2236"/>
          <p:cNvSpPr/>
          <p:nvPr/>
        </p:nvSpPr>
        <p:spPr>
          <a:xfrm>
            <a:off x="11218334" y="2819400"/>
            <a:ext cx="194733" cy="364068"/>
          </a:xfrm>
          <a:custGeom>
            <a:avLst/>
            <a:gdLst/>
            <a:ahLst/>
            <a:cxnLst/>
            <a:rect l="0" t="0" r="0" b="0"/>
            <a:pathLst>
              <a:path w="194733" h="3640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25400"/>
                </a:lnTo>
                <a:lnTo>
                  <a:pt x="8466" y="33867"/>
                </a:lnTo>
                <a:lnTo>
                  <a:pt x="16932" y="50800"/>
                </a:lnTo>
                <a:lnTo>
                  <a:pt x="16932" y="67733"/>
                </a:lnTo>
                <a:lnTo>
                  <a:pt x="16932" y="84667"/>
                </a:lnTo>
                <a:lnTo>
                  <a:pt x="16932" y="101600"/>
                </a:lnTo>
                <a:lnTo>
                  <a:pt x="25400" y="118533"/>
                </a:lnTo>
                <a:lnTo>
                  <a:pt x="25400" y="143933"/>
                </a:lnTo>
                <a:lnTo>
                  <a:pt x="25400" y="169333"/>
                </a:lnTo>
                <a:lnTo>
                  <a:pt x="25400" y="194733"/>
                </a:lnTo>
                <a:lnTo>
                  <a:pt x="25400" y="220133"/>
                </a:lnTo>
                <a:lnTo>
                  <a:pt x="25400" y="245533"/>
                </a:lnTo>
                <a:lnTo>
                  <a:pt x="25400" y="270933"/>
                </a:lnTo>
                <a:lnTo>
                  <a:pt x="25400" y="287867"/>
                </a:lnTo>
                <a:lnTo>
                  <a:pt x="25400" y="304800"/>
                </a:lnTo>
                <a:lnTo>
                  <a:pt x="25400" y="330200"/>
                </a:lnTo>
                <a:lnTo>
                  <a:pt x="25400" y="338667"/>
                </a:lnTo>
                <a:lnTo>
                  <a:pt x="25400" y="347133"/>
                </a:lnTo>
                <a:lnTo>
                  <a:pt x="25400" y="355600"/>
                </a:lnTo>
                <a:lnTo>
                  <a:pt x="25400" y="364067"/>
                </a:lnTo>
                <a:lnTo>
                  <a:pt x="25400" y="364067"/>
                </a:lnTo>
                <a:lnTo>
                  <a:pt x="25400" y="364067"/>
                </a:lnTo>
                <a:lnTo>
                  <a:pt x="25400" y="364067"/>
                </a:lnTo>
                <a:lnTo>
                  <a:pt x="25400" y="364067"/>
                </a:lnTo>
                <a:lnTo>
                  <a:pt x="25400" y="364067"/>
                </a:lnTo>
                <a:lnTo>
                  <a:pt x="25400" y="355600"/>
                </a:lnTo>
                <a:lnTo>
                  <a:pt x="25400" y="347133"/>
                </a:lnTo>
                <a:lnTo>
                  <a:pt x="25400" y="330200"/>
                </a:lnTo>
                <a:lnTo>
                  <a:pt x="25400" y="313267"/>
                </a:lnTo>
                <a:lnTo>
                  <a:pt x="25400" y="287867"/>
                </a:lnTo>
                <a:lnTo>
                  <a:pt x="33866" y="270933"/>
                </a:lnTo>
                <a:lnTo>
                  <a:pt x="33866" y="254000"/>
                </a:lnTo>
                <a:lnTo>
                  <a:pt x="33866" y="237067"/>
                </a:lnTo>
                <a:lnTo>
                  <a:pt x="42332" y="220133"/>
                </a:lnTo>
                <a:lnTo>
                  <a:pt x="50799" y="203200"/>
                </a:lnTo>
                <a:lnTo>
                  <a:pt x="59266" y="194733"/>
                </a:lnTo>
                <a:lnTo>
                  <a:pt x="67733" y="177800"/>
                </a:lnTo>
                <a:lnTo>
                  <a:pt x="84666" y="177800"/>
                </a:lnTo>
                <a:lnTo>
                  <a:pt x="93132" y="169333"/>
                </a:lnTo>
                <a:lnTo>
                  <a:pt x="110066" y="160867"/>
                </a:lnTo>
                <a:lnTo>
                  <a:pt x="126999" y="160867"/>
                </a:lnTo>
                <a:lnTo>
                  <a:pt x="135466" y="160867"/>
                </a:lnTo>
                <a:lnTo>
                  <a:pt x="152400" y="169333"/>
                </a:lnTo>
                <a:lnTo>
                  <a:pt x="169332" y="177800"/>
                </a:lnTo>
                <a:lnTo>
                  <a:pt x="177800" y="186267"/>
                </a:lnTo>
                <a:lnTo>
                  <a:pt x="177800" y="194733"/>
                </a:lnTo>
                <a:lnTo>
                  <a:pt x="186266" y="211667"/>
                </a:lnTo>
                <a:lnTo>
                  <a:pt x="194732" y="228600"/>
                </a:lnTo>
                <a:lnTo>
                  <a:pt x="194732" y="245533"/>
                </a:lnTo>
                <a:lnTo>
                  <a:pt x="194732" y="254000"/>
                </a:lnTo>
                <a:lnTo>
                  <a:pt x="194732" y="270933"/>
                </a:lnTo>
                <a:lnTo>
                  <a:pt x="194732" y="287867"/>
                </a:lnTo>
                <a:lnTo>
                  <a:pt x="194732" y="304800"/>
                </a:lnTo>
                <a:lnTo>
                  <a:pt x="186266" y="321733"/>
                </a:lnTo>
                <a:lnTo>
                  <a:pt x="177800" y="330200"/>
                </a:lnTo>
                <a:lnTo>
                  <a:pt x="169332" y="347133"/>
                </a:lnTo>
                <a:lnTo>
                  <a:pt x="160866" y="347133"/>
                </a:lnTo>
                <a:lnTo>
                  <a:pt x="143933" y="355600"/>
                </a:lnTo>
                <a:lnTo>
                  <a:pt x="126999" y="364067"/>
                </a:lnTo>
                <a:lnTo>
                  <a:pt x="118532" y="364067"/>
                </a:lnTo>
                <a:lnTo>
                  <a:pt x="93132" y="364067"/>
                </a:lnTo>
                <a:lnTo>
                  <a:pt x="76200" y="364067"/>
                </a:lnTo>
                <a:lnTo>
                  <a:pt x="67733" y="364067"/>
                </a:lnTo>
                <a:lnTo>
                  <a:pt x="42332" y="355600"/>
                </a:lnTo>
                <a:lnTo>
                  <a:pt x="33866" y="355600"/>
                </a:lnTo>
                <a:lnTo>
                  <a:pt x="16932" y="347133"/>
                </a:lnTo>
                <a:lnTo>
                  <a:pt x="8466" y="347133"/>
                </a:lnTo>
                <a:lnTo>
                  <a:pt x="0" y="338667"/>
                </a:lnTo>
                <a:lnTo>
                  <a:pt x="0" y="330200"/>
                </a:lnTo>
                <a:lnTo>
                  <a:pt x="0" y="330200"/>
                </a:lnTo>
                <a:lnTo>
                  <a:pt x="0" y="330200"/>
                </a:lnTo>
                <a:lnTo>
                  <a:pt x="0" y="330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8" name="Freeform 2237"/>
          <p:cNvSpPr/>
          <p:nvPr/>
        </p:nvSpPr>
        <p:spPr>
          <a:xfrm>
            <a:off x="11446934" y="2785533"/>
            <a:ext cx="169333" cy="567268"/>
          </a:xfrm>
          <a:custGeom>
            <a:avLst/>
            <a:gdLst/>
            <a:ahLst/>
            <a:cxnLst/>
            <a:rect l="0" t="0" r="0" b="0"/>
            <a:pathLst>
              <a:path w="169333" h="567268">
                <a:moveTo>
                  <a:pt x="76200" y="0"/>
                </a:moveTo>
                <a:lnTo>
                  <a:pt x="84666" y="0"/>
                </a:lnTo>
                <a:lnTo>
                  <a:pt x="93132" y="8467"/>
                </a:lnTo>
                <a:lnTo>
                  <a:pt x="93132" y="8467"/>
                </a:lnTo>
                <a:lnTo>
                  <a:pt x="101600" y="25400"/>
                </a:lnTo>
                <a:lnTo>
                  <a:pt x="110066" y="33867"/>
                </a:lnTo>
                <a:lnTo>
                  <a:pt x="118532" y="50800"/>
                </a:lnTo>
                <a:lnTo>
                  <a:pt x="126999" y="76200"/>
                </a:lnTo>
                <a:lnTo>
                  <a:pt x="135466" y="101600"/>
                </a:lnTo>
                <a:lnTo>
                  <a:pt x="143933" y="127000"/>
                </a:lnTo>
                <a:lnTo>
                  <a:pt x="152400" y="152400"/>
                </a:lnTo>
                <a:lnTo>
                  <a:pt x="160866" y="186267"/>
                </a:lnTo>
                <a:lnTo>
                  <a:pt x="160866" y="211667"/>
                </a:lnTo>
                <a:lnTo>
                  <a:pt x="169332" y="245534"/>
                </a:lnTo>
                <a:lnTo>
                  <a:pt x="169332" y="279400"/>
                </a:lnTo>
                <a:lnTo>
                  <a:pt x="160866" y="313267"/>
                </a:lnTo>
                <a:lnTo>
                  <a:pt x="160866" y="347134"/>
                </a:lnTo>
                <a:lnTo>
                  <a:pt x="152400" y="372534"/>
                </a:lnTo>
                <a:lnTo>
                  <a:pt x="135466" y="406400"/>
                </a:lnTo>
                <a:lnTo>
                  <a:pt x="126999" y="431800"/>
                </a:lnTo>
                <a:lnTo>
                  <a:pt x="118532" y="457200"/>
                </a:lnTo>
                <a:lnTo>
                  <a:pt x="101600" y="482600"/>
                </a:lnTo>
                <a:lnTo>
                  <a:pt x="84666" y="499534"/>
                </a:lnTo>
                <a:lnTo>
                  <a:pt x="67733" y="524934"/>
                </a:lnTo>
                <a:lnTo>
                  <a:pt x="50799" y="541867"/>
                </a:lnTo>
                <a:lnTo>
                  <a:pt x="25400" y="558800"/>
                </a:lnTo>
                <a:lnTo>
                  <a:pt x="25400" y="558800"/>
                </a:lnTo>
                <a:lnTo>
                  <a:pt x="0" y="567267"/>
                </a:lnTo>
                <a:lnTo>
                  <a:pt x="0" y="5672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9" name="Freeform 2238"/>
          <p:cNvSpPr/>
          <p:nvPr/>
        </p:nvSpPr>
        <p:spPr>
          <a:xfrm>
            <a:off x="7916333" y="4944533"/>
            <a:ext cx="321735" cy="296335"/>
          </a:xfrm>
          <a:custGeom>
            <a:avLst/>
            <a:gdLst/>
            <a:ahLst/>
            <a:cxnLst/>
            <a:rect l="0" t="0" r="0" b="0"/>
            <a:pathLst>
              <a:path w="321735" h="296335">
                <a:moveTo>
                  <a:pt x="8467" y="0"/>
                </a:moveTo>
                <a:lnTo>
                  <a:pt x="8467" y="0"/>
                </a:ln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33867"/>
                </a:lnTo>
                <a:lnTo>
                  <a:pt x="0" y="50800"/>
                </a:lnTo>
                <a:lnTo>
                  <a:pt x="0" y="67734"/>
                </a:lnTo>
                <a:lnTo>
                  <a:pt x="0" y="84667"/>
                </a:lnTo>
                <a:lnTo>
                  <a:pt x="8467" y="110067"/>
                </a:lnTo>
                <a:lnTo>
                  <a:pt x="8467" y="127000"/>
                </a:lnTo>
                <a:lnTo>
                  <a:pt x="8467" y="152400"/>
                </a:lnTo>
                <a:lnTo>
                  <a:pt x="16934" y="177800"/>
                </a:lnTo>
                <a:lnTo>
                  <a:pt x="16934" y="203200"/>
                </a:lnTo>
                <a:lnTo>
                  <a:pt x="16934" y="220134"/>
                </a:lnTo>
                <a:lnTo>
                  <a:pt x="25400" y="245534"/>
                </a:lnTo>
                <a:lnTo>
                  <a:pt x="25400" y="262467"/>
                </a:lnTo>
                <a:lnTo>
                  <a:pt x="25400" y="279400"/>
                </a:lnTo>
                <a:lnTo>
                  <a:pt x="33867" y="287867"/>
                </a:lnTo>
                <a:lnTo>
                  <a:pt x="33867" y="296334"/>
                </a:lnTo>
                <a:lnTo>
                  <a:pt x="25400" y="296334"/>
                </a:lnTo>
                <a:lnTo>
                  <a:pt x="25400" y="296334"/>
                </a:lnTo>
                <a:lnTo>
                  <a:pt x="25400" y="296334"/>
                </a:lnTo>
                <a:lnTo>
                  <a:pt x="25400" y="287867"/>
                </a:lnTo>
                <a:lnTo>
                  <a:pt x="16934" y="279400"/>
                </a:lnTo>
                <a:lnTo>
                  <a:pt x="16934" y="262467"/>
                </a:lnTo>
                <a:lnTo>
                  <a:pt x="16934" y="245534"/>
                </a:lnTo>
                <a:lnTo>
                  <a:pt x="16934" y="228600"/>
                </a:lnTo>
                <a:lnTo>
                  <a:pt x="16934" y="203200"/>
                </a:lnTo>
                <a:lnTo>
                  <a:pt x="16934" y="186267"/>
                </a:lnTo>
                <a:lnTo>
                  <a:pt x="16934" y="160867"/>
                </a:lnTo>
                <a:lnTo>
                  <a:pt x="16934" y="135467"/>
                </a:lnTo>
                <a:lnTo>
                  <a:pt x="25400" y="118534"/>
                </a:lnTo>
                <a:lnTo>
                  <a:pt x="33867" y="93134"/>
                </a:lnTo>
                <a:lnTo>
                  <a:pt x="42333" y="76200"/>
                </a:lnTo>
                <a:lnTo>
                  <a:pt x="50801" y="59267"/>
                </a:lnTo>
                <a:lnTo>
                  <a:pt x="59267" y="50800"/>
                </a:lnTo>
                <a:lnTo>
                  <a:pt x="67734" y="33867"/>
                </a:lnTo>
                <a:lnTo>
                  <a:pt x="76200" y="33867"/>
                </a:lnTo>
                <a:lnTo>
                  <a:pt x="84667" y="25400"/>
                </a:lnTo>
                <a:lnTo>
                  <a:pt x="93134" y="25400"/>
                </a:lnTo>
                <a:lnTo>
                  <a:pt x="93134" y="25400"/>
                </a:lnTo>
                <a:lnTo>
                  <a:pt x="101600" y="33867"/>
                </a:lnTo>
                <a:lnTo>
                  <a:pt x="110067" y="33867"/>
                </a:lnTo>
                <a:lnTo>
                  <a:pt x="118533" y="50800"/>
                </a:lnTo>
                <a:lnTo>
                  <a:pt x="127001" y="59267"/>
                </a:lnTo>
                <a:lnTo>
                  <a:pt x="135467" y="76200"/>
                </a:lnTo>
                <a:lnTo>
                  <a:pt x="143934" y="93134"/>
                </a:lnTo>
                <a:lnTo>
                  <a:pt x="152400" y="110067"/>
                </a:lnTo>
                <a:lnTo>
                  <a:pt x="160867" y="135467"/>
                </a:lnTo>
                <a:lnTo>
                  <a:pt x="160867" y="152400"/>
                </a:lnTo>
                <a:lnTo>
                  <a:pt x="169334" y="169334"/>
                </a:lnTo>
                <a:lnTo>
                  <a:pt x="169334" y="194734"/>
                </a:lnTo>
                <a:lnTo>
                  <a:pt x="177800" y="211667"/>
                </a:lnTo>
                <a:lnTo>
                  <a:pt x="177800" y="228600"/>
                </a:lnTo>
                <a:lnTo>
                  <a:pt x="186267" y="237067"/>
                </a:lnTo>
                <a:lnTo>
                  <a:pt x="186267" y="245534"/>
                </a:lnTo>
                <a:lnTo>
                  <a:pt x="186267" y="245534"/>
                </a:lnTo>
                <a:lnTo>
                  <a:pt x="186267" y="254000"/>
                </a:lnTo>
                <a:lnTo>
                  <a:pt x="186267" y="254000"/>
                </a:lnTo>
                <a:lnTo>
                  <a:pt x="186267" y="245534"/>
                </a:lnTo>
                <a:lnTo>
                  <a:pt x="186267" y="237067"/>
                </a:lnTo>
                <a:lnTo>
                  <a:pt x="186267" y="228600"/>
                </a:lnTo>
                <a:lnTo>
                  <a:pt x="186267" y="220134"/>
                </a:lnTo>
                <a:lnTo>
                  <a:pt x="186267" y="203200"/>
                </a:lnTo>
                <a:lnTo>
                  <a:pt x="186267" y="186267"/>
                </a:lnTo>
                <a:lnTo>
                  <a:pt x="186267" y="169334"/>
                </a:lnTo>
                <a:lnTo>
                  <a:pt x="186267" y="152400"/>
                </a:lnTo>
                <a:lnTo>
                  <a:pt x="186267" y="135467"/>
                </a:lnTo>
                <a:lnTo>
                  <a:pt x="194733" y="118534"/>
                </a:lnTo>
                <a:lnTo>
                  <a:pt x="194733" y="101600"/>
                </a:lnTo>
                <a:lnTo>
                  <a:pt x="203201" y="93134"/>
                </a:lnTo>
                <a:lnTo>
                  <a:pt x="211667" y="76200"/>
                </a:lnTo>
                <a:lnTo>
                  <a:pt x="220134" y="67734"/>
                </a:lnTo>
                <a:lnTo>
                  <a:pt x="228600" y="67734"/>
                </a:lnTo>
                <a:lnTo>
                  <a:pt x="237067" y="59267"/>
                </a:lnTo>
                <a:lnTo>
                  <a:pt x="254000" y="59267"/>
                </a:lnTo>
                <a:lnTo>
                  <a:pt x="262467" y="59267"/>
                </a:lnTo>
                <a:lnTo>
                  <a:pt x="270933" y="67734"/>
                </a:lnTo>
                <a:lnTo>
                  <a:pt x="279401" y="76200"/>
                </a:lnTo>
                <a:lnTo>
                  <a:pt x="287867" y="84667"/>
                </a:lnTo>
                <a:lnTo>
                  <a:pt x="296334" y="93134"/>
                </a:lnTo>
                <a:lnTo>
                  <a:pt x="304800" y="110067"/>
                </a:lnTo>
                <a:lnTo>
                  <a:pt x="304800" y="127000"/>
                </a:lnTo>
                <a:lnTo>
                  <a:pt x="304800" y="143934"/>
                </a:lnTo>
                <a:lnTo>
                  <a:pt x="304800" y="160867"/>
                </a:lnTo>
                <a:lnTo>
                  <a:pt x="304800" y="186267"/>
                </a:lnTo>
                <a:lnTo>
                  <a:pt x="304800" y="203200"/>
                </a:lnTo>
                <a:lnTo>
                  <a:pt x="304800" y="220134"/>
                </a:lnTo>
                <a:lnTo>
                  <a:pt x="296334" y="237067"/>
                </a:lnTo>
                <a:lnTo>
                  <a:pt x="296334" y="254000"/>
                </a:lnTo>
                <a:lnTo>
                  <a:pt x="296334" y="270934"/>
                </a:lnTo>
                <a:lnTo>
                  <a:pt x="304800" y="279400"/>
                </a:lnTo>
                <a:lnTo>
                  <a:pt x="304800" y="296334"/>
                </a:lnTo>
                <a:lnTo>
                  <a:pt x="304800" y="296334"/>
                </a:lnTo>
                <a:lnTo>
                  <a:pt x="313267" y="296334"/>
                </a:lnTo>
                <a:lnTo>
                  <a:pt x="313267" y="296334"/>
                </a:lnTo>
                <a:lnTo>
                  <a:pt x="313267" y="296334"/>
                </a:lnTo>
                <a:lnTo>
                  <a:pt x="321734" y="296334"/>
                </a:lnTo>
                <a:lnTo>
                  <a:pt x="321734" y="2963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0" name="Freeform 2239"/>
          <p:cNvSpPr/>
          <p:nvPr/>
        </p:nvSpPr>
        <p:spPr>
          <a:xfrm>
            <a:off x="8271934" y="5012267"/>
            <a:ext cx="220133" cy="254001"/>
          </a:xfrm>
          <a:custGeom>
            <a:avLst/>
            <a:gdLst/>
            <a:ahLst/>
            <a:cxnLst/>
            <a:rect l="0" t="0" r="0" b="0"/>
            <a:pathLst>
              <a:path w="220133" h="254001">
                <a:moveTo>
                  <a:pt x="76200" y="0"/>
                </a:moveTo>
                <a:lnTo>
                  <a:pt x="76200" y="0"/>
                </a:lnTo>
                <a:lnTo>
                  <a:pt x="76200" y="0"/>
                </a:lnTo>
                <a:lnTo>
                  <a:pt x="67732" y="0"/>
                </a:lnTo>
                <a:lnTo>
                  <a:pt x="67732" y="0"/>
                </a:lnTo>
                <a:lnTo>
                  <a:pt x="67732" y="8466"/>
                </a:lnTo>
                <a:lnTo>
                  <a:pt x="59266" y="8466"/>
                </a:lnTo>
                <a:lnTo>
                  <a:pt x="59266" y="16933"/>
                </a:lnTo>
                <a:lnTo>
                  <a:pt x="50799" y="25400"/>
                </a:lnTo>
                <a:lnTo>
                  <a:pt x="42333" y="42333"/>
                </a:lnTo>
                <a:lnTo>
                  <a:pt x="33866" y="50800"/>
                </a:lnTo>
                <a:lnTo>
                  <a:pt x="25399" y="67733"/>
                </a:lnTo>
                <a:lnTo>
                  <a:pt x="16933" y="84666"/>
                </a:lnTo>
                <a:lnTo>
                  <a:pt x="8466" y="101600"/>
                </a:lnTo>
                <a:lnTo>
                  <a:pt x="8466" y="118533"/>
                </a:lnTo>
                <a:lnTo>
                  <a:pt x="0" y="135466"/>
                </a:lnTo>
                <a:lnTo>
                  <a:pt x="8466" y="152400"/>
                </a:lnTo>
                <a:lnTo>
                  <a:pt x="8466" y="169333"/>
                </a:lnTo>
                <a:lnTo>
                  <a:pt x="16933" y="186266"/>
                </a:lnTo>
                <a:lnTo>
                  <a:pt x="25399" y="194733"/>
                </a:lnTo>
                <a:lnTo>
                  <a:pt x="33866" y="211666"/>
                </a:lnTo>
                <a:lnTo>
                  <a:pt x="50799" y="220133"/>
                </a:lnTo>
                <a:lnTo>
                  <a:pt x="67732" y="220133"/>
                </a:lnTo>
                <a:lnTo>
                  <a:pt x="76200" y="228600"/>
                </a:lnTo>
                <a:lnTo>
                  <a:pt x="93133" y="220133"/>
                </a:lnTo>
                <a:lnTo>
                  <a:pt x="101599" y="220133"/>
                </a:lnTo>
                <a:lnTo>
                  <a:pt x="110066" y="211666"/>
                </a:lnTo>
                <a:lnTo>
                  <a:pt x="118533" y="194733"/>
                </a:lnTo>
                <a:lnTo>
                  <a:pt x="126999" y="186266"/>
                </a:lnTo>
                <a:lnTo>
                  <a:pt x="126999" y="169333"/>
                </a:lnTo>
                <a:lnTo>
                  <a:pt x="126999" y="152400"/>
                </a:lnTo>
                <a:lnTo>
                  <a:pt x="126999" y="135466"/>
                </a:lnTo>
                <a:lnTo>
                  <a:pt x="118533" y="118533"/>
                </a:lnTo>
                <a:lnTo>
                  <a:pt x="118533" y="93133"/>
                </a:lnTo>
                <a:lnTo>
                  <a:pt x="110066" y="76200"/>
                </a:lnTo>
                <a:lnTo>
                  <a:pt x="110066" y="59266"/>
                </a:lnTo>
                <a:lnTo>
                  <a:pt x="110066" y="42333"/>
                </a:lnTo>
                <a:lnTo>
                  <a:pt x="101599" y="25400"/>
                </a:lnTo>
                <a:lnTo>
                  <a:pt x="93133" y="16933"/>
                </a:lnTo>
                <a:lnTo>
                  <a:pt x="93133" y="8466"/>
                </a:lnTo>
                <a:lnTo>
                  <a:pt x="93133" y="8466"/>
                </a:lnTo>
                <a:lnTo>
                  <a:pt x="93133" y="8466"/>
                </a:lnTo>
                <a:lnTo>
                  <a:pt x="93133" y="8466"/>
                </a:lnTo>
                <a:lnTo>
                  <a:pt x="93133" y="8466"/>
                </a:lnTo>
                <a:lnTo>
                  <a:pt x="93133" y="8466"/>
                </a:lnTo>
                <a:lnTo>
                  <a:pt x="101599" y="16933"/>
                </a:lnTo>
                <a:lnTo>
                  <a:pt x="101599" y="25400"/>
                </a:lnTo>
                <a:lnTo>
                  <a:pt x="110066" y="25400"/>
                </a:lnTo>
                <a:lnTo>
                  <a:pt x="110066" y="42333"/>
                </a:lnTo>
                <a:lnTo>
                  <a:pt x="118533" y="50800"/>
                </a:lnTo>
                <a:lnTo>
                  <a:pt x="118533" y="59266"/>
                </a:lnTo>
                <a:lnTo>
                  <a:pt x="126999" y="76200"/>
                </a:lnTo>
                <a:lnTo>
                  <a:pt x="135466" y="93133"/>
                </a:lnTo>
                <a:lnTo>
                  <a:pt x="135466" y="110066"/>
                </a:lnTo>
                <a:lnTo>
                  <a:pt x="143932" y="127000"/>
                </a:lnTo>
                <a:lnTo>
                  <a:pt x="152400" y="152400"/>
                </a:lnTo>
                <a:lnTo>
                  <a:pt x="152400" y="169333"/>
                </a:lnTo>
                <a:lnTo>
                  <a:pt x="160866" y="186266"/>
                </a:lnTo>
                <a:lnTo>
                  <a:pt x="169333" y="203200"/>
                </a:lnTo>
                <a:lnTo>
                  <a:pt x="177799" y="220133"/>
                </a:lnTo>
                <a:lnTo>
                  <a:pt x="177799" y="228600"/>
                </a:lnTo>
                <a:lnTo>
                  <a:pt x="186266" y="237066"/>
                </a:lnTo>
                <a:lnTo>
                  <a:pt x="194733" y="245533"/>
                </a:lnTo>
                <a:lnTo>
                  <a:pt x="194733" y="254000"/>
                </a:lnTo>
                <a:lnTo>
                  <a:pt x="203199" y="254000"/>
                </a:lnTo>
                <a:lnTo>
                  <a:pt x="211666" y="254000"/>
                </a:lnTo>
                <a:lnTo>
                  <a:pt x="220132" y="254000"/>
                </a:lnTo>
                <a:lnTo>
                  <a:pt x="220132" y="245533"/>
                </a:lnTo>
                <a:lnTo>
                  <a:pt x="220132" y="245533"/>
                </a:lnTo>
                <a:lnTo>
                  <a:pt x="220132" y="237066"/>
                </a:lnTo>
                <a:lnTo>
                  <a:pt x="220132" y="2370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1" name="Freeform 2240"/>
          <p:cNvSpPr/>
          <p:nvPr/>
        </p:nvSpPr>
        <p:spPr>
          <a:xfrm>
            <a:off x="8475133" y="5071533"/>
            <a:ext cx="160868" cy="372535"/>
          </a:xfrm>
          <a:custGeom>
            <a:avLst/>
            <a:gdLst/>
            <a:ahLst/>
            <a:cxnLst/>
            <a:rect l="0" t="0" r="0" b="0"/>
            <a:pathLst>
              <a:path w="160868" h="372535">
                <a:moveTo>
                  <a:pt x="59267" y="0"/>
                </a:moveTo>
                <a:lnTo>
                  <a:pt x="59267" y="0"/>
                </a:lnTo>
                <a:lnTo>
                  <a:pt x="59267" y="0"/>
                </a:lnTo>
                <a:lnTo>
                  <a:pt x="67734" y="8467"/>
                </a:lnTo>
                <a:lnTo>
                  <a:pt x="67734" y="8467"/>
                </a:lnTo>
                <a:lnTo>
                  <a:pt x="76200" y="16934"/>
                </a:lnTo>
                <a:lnTo>
                  <a:pt x="76200" y="25400"/>
                </a:lnTo>
                <a:lnTo>
                  <a:pt x="76200" y="33867"/>
                </a:lnTo>
                <a:lnTo>
                  <a:pt x="76200" y="42334"/>
                </a:lnTo>
                <a:lnTo>
                  <a:pt x="84667" y="42334"/>
                </a:lnTo>
                <a:lnTo>
                  <a:pt x="84667" y="59267"/>
                </a:lnTo>
                <a:lnTo>
                  <a:pt x="84667" y="67734"/>
                </a:lnTo>
                <a:lnTo>
                  <a:pt x="84667" y="76200"/>
                </a:lnTo>
                <a:lnTo>
                  <a:pt x="84667" y="84667"/>
                </a:lnTo>
                <a:lnTo>
                  <a:pt x="93133" y="93134"/>
                </a:lnTo>
                <a:lnTo>
                  <a:pt x="93133" y="110067"/>
                </a:lnTo>
                <a:lnTo>
                  <a:pt x="93133" y="118534"/>
                </a:lnTo>
                <a:lnTo>
                  <a:pt x="101601" y="135467"/>
                </a:lnTo>
                <a:lnTo>
                  <a:pt x="101601" y="143934"/>
                </a:lnTo>
                <a:lnTo>
                  <a:pt x="110067" y="160867"/>
                </a:lnTo>
                <a:lnTo>
                  <a:pt x="110067" y="177800"/>
                </a:lnTo>
                <a:lnTo>
                  <a:pt x="118534" y="194734"/>
                </a:lnTo>
                <a:lnTo>
                  <a:pt x="127000" y="211667"/>
                </a:lnTo>
                <a:lnTo>
                  <a:pt x="135467" y="228600"/>
                </a:lnTo>
                <a:lnTo>
                  <a:pt x="143934" y="245534"/>
                </a:lnTo>
                <a:lnTo>
                  <a:pt x="152400" y="262467"/>
                </a:lnTo>
                <a:lnTo>
                  <a:pt x="152400" y="279400"/>
                </a:lnTo>
                <a:lnTo>
                  <a:pt x="160867" y="304800"/>
                </a:lnTo>
                <a:lnTo>
                  <a:pt x="160867" y="321734"/>
                </a:lnTo>
                <a:lnTo>
                  <a:pt x="160867" y="330200"/>
                </a:lnTo>
                <a:lnTo>
                  <a:pt x="152400" y="347134"/>
                </a:lnTo>
                <a:lnTo>
                  <a:pt x="152400" y="355600"/>
                </a:lnTo>
                <a:lnTo>
                  <a:pt x="143934" y="364067"/>
                </a:lnTo>
                <a:lnTo>
                  <a:pt x="135467" y="372534"/>
                </a:lnTo>
                <a:lnTo>
                  <a:pt x="118534" y="372534"/>
                </a:lnTo>
                <a:lnTo>
                  <a:pt x="101601" y="372534"/>
                </a:lnTo>
                <a:lnTo>
                  <a:pt x="84667" y="364067"/>
                </a:lnTo>
                <a:lnTo>
                  <a:pt x="67734" y="364067"/>
                </a:lnTo>
                <a:lnTo>
                  <a:pt x="50800" y="355600"/>
                </a:lnTo>
                <a:lnTo>
                  <a:pt x="33867" y="347134"/>
                </a:lnTo>
                <a:lnTo>
                  <a:pt x="16933" y="330200"/>
                </a:lnTo>
                <a:lnTo>
                  <a:pt x="8467" y="313267"/>
                </a:lnTo>
                <a:lnTo>
                  <a:pt x="8467" y="313267"/>
                </a:lnTo>
                <a:lnTo>
                  <a:pt x="0" y="296334"/>
                </a:lnTo>
                <a:lnTo>
                  <a:pt x="0" y="2963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2" name="Freeform 2241"/>
          <p:cNvSpPr/>
          <p:nvPr/>
        </p:nvSpPr>
        <p:spPr>
          <a:xfrm>
            <a:off x="8525933" y="4936067"/>
            <a:ext cx="25401" cy="8467"/>
          </a:xfrm>
          <a:custGeom>
            <a:avLst/>
            <a:gdLst/>
            <a:ahLst/>
            <a:cxnLst/>
            <a:rect l="0" t="0" r="0" b="0"/>
            <a:pathLst>
              <a:path w="25401" h="8467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8466"/>
                </a:lnTo>
                <a:lnTo>
                  <a:pt x="16934" y="8466"/>
                </a:lnTo>
                <a:lnTo>
                  <a:pt x="25400" y="8466"/>
                </a:lnTo>
                <a:lnTo>
                  <a:pt x="25400" y="8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3" name="Freeform 2242"/>
          <p:cNvSpPr/>
          <p:nvPr/>
        </p:nvSpPr>
        <p:spPr>
          <a:xfrm>
            <a:off x="8644466" y="5054600"/>
            <a:ext cx="143935" cy="211668"/>
          </a:xfrm>
          <a:custGeom>
            <a:avLst/>
            <a:gdLst/>
            <a:ahLst/>
            <a:cxnLst/>
            <a:rect l="0" t="0" r="0" b="0"/>
            <a:pathLst>
              <a:path w="143935" h="211668">
                <a:moveTo>
                  <a:pt x="33867" y="0"/>
                </a:moveTo>
                <a:lnTo>
                  <a:pt x="33867" y="0"/>
                </a:lnTo>
                <a:lnTo>
                  <a:pt x="33867" y="8467"/>
                </a:lnTo>
                <a:lnTo>
                  <a:pt x="33867" y="16933"/>
                </a:lnTo>
                <a:lnTo>
                  <a:pt x="33867" y="33867"/>
                </a:lnTo>
                <a:lnTo>
                  <a:pt x="33867" y="42333"/>
                </a:lnTo>
                <a:lnTo>
                  <a:pt x="25401" y="50800"/>
                </a:lnTo>
                <a:lnTo>
                  <a:pt x="25401" y="67733"/>
                </a:lnTo>
                <a:lnTo>
                  <a:pt x="16934" y="76200"/>
                </a:lnTo>
                <a:lnTo>
                  <a:pt x="16934" y="93133"/>
                </a:lnTo>
                <a:lnTo>
                  <a:pt x="8468" y="101600"/>
                </a:lnTo>
                <a:lnTo>
                  <a:pt x="0" y="110067"/>
                </a:lnTo>
                <a:lnTo>
                  <a:pt x="0" y="118533"/>
                </a:lnTo>
                <a:lnTo>
                  <a:pt x="0" y="135467"/>
                </a:lnTo>
                <a:lnTo>
                  <a:pt x="8468" y="152400"/>
                </a:lnTo>
                <a:lnTo>
                  <a:pt x="8468" y="160867"/>
                </a:lnTo>
                <a:lnTo>
                  <a:pt x="16934" y="169333"/>
                </a:lnTo>
                <a:lnTo>
                  <a:pt x="25401" y="186267"/>
                </a:lnTo>
                <a:lnTo>
                  <a:pt x="42334" y="194733"/>
                </a:lnTo>
                <a:lnTo>
                  <a:pt x="59267" y="194733"/>
                </a:lnTo>
                <a:lnTo>
                  <a:pt x="67734" y="203200"/>
                </a:lnTo>
                <a:lnTo>
                  <a:pt x="84668" y="211667"/>
                </a:lnTo>
                <a:lnTo>
                  <a:pt x="101601" y="211667"/>
                </a:lnTo>
                <a:lnTo>
                  <a:pt x="110067" y="211667"/>
                </a:lnTo>
                <a:lnTo>
                  <a:pt x="127001" y="203200"/>
                </a:lnTo>
                <a:lnTo>
                  <a:pt x="135467" y="194733"/>
                </a:lnTo>
                <a:lnTo>
                  <a:pt x="135467" y="186267"/>
                </a:lnTo>
                <a:lnTo>
                  <a:pt x="143934" y="177800"/>
                </a:lnTo>
                <a:lnTo>
                  <a:pt x="143934" y="169333"/>
                </a:lnTo>
                <a:lnTo>
                  <a:pt x="143934" y="152400"/>
                </a:lnTo>
                <a:lnTo>
                  <a:pt x="135467" y="135467"/>
                </a:lnTo>
                <a:lnTo>
                  <a:pt x="127001" y="118533"/>
                </a:lnTo>
                <a:lnTo>
                  <a:pt x="118534" y="101600"/>
                </a:lnTo>
                <a:lnTo>
                  <a:pt x="110067" y="84667"/>
                </a:lnTo>
                <a:lnTo>
                  <a:pt x="101601" y="76200"/>
                </a:lnTo>
                <a:lnTo>
                  <a:pt x="84668" y="59267"/>
                </a:lnTo>
                <a:lnTo>
                  <a:pt x="76200" y="50800"/>
                </a:lnTo>
                <a:lnTo>
                  <a:pt x="67734" y="42333"/>
                </a:lnTo>
                <a:lnTo>
                  <a:pt x="67734" y="33867"/>
                </a:lnTo>
                <a:lnTo>
                  <a:pt x="59267" y="25400"/>
                </a:lnTo>
                <a:lnTo>
                  <a:pt x="59267" y="25400"/>
                </a:lnTo>
                <a:lnTo>
                  <a:pt x="59267" y="16933"/>
                </a:lnTo>
                <a:lnTo>
                  <a:pt x="59267" y="16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4" name="Freeform 2243"/>
          <p:cNvSpPr/>
          <p:nvPr/>
        </p:nvSpPr>
        <p:spPr>
          <a:xfrm>
            <a:off x="8822267" y="5071533"/>
            <a:ext cx="135468" cy="203201"/>
          </a:xfrm>
          <a:custGeom>
            <a:avLst/>
            <a:gdLst/>
            <a:ahLst/>
            <a:cxnLst/>
            <a:rect l="0" t="0" r="0" b="0"/>
            <a:pathLst>
              <a:path w="135468" h="203201">
                <a:moveTo>
                  <a:pt x="0" y="0"/>
                </a:moveTo>
                <a:lnTo>
                  <a:pt x="8466" y="0"/>
                </a:lnTo>
                <a:lnTo>
                  <a:pt x="8466" y="8467"/>
                </a:lnTo>
                <a:lnTo>
                  <a:pt x="8466" y="16934"/>
                </a:lnTo>
                <a:lnTo>
                  <a:pt x="16933" y="25400"/>
                </a:lnTo>
                <a:lnTo>
                  <a:pt x="16933" y="33867"/>
                </a:lnTo>
                <a:lnTo>
                  <a:pt x="25400" y="50800"/>
                </a:lnTo>
                <a:lnTo>
                  <a:pt x="25400" y="59267"/>
                </a:lnTo>
                <a:lnTo>
                  <a:pt x="33866" y="84667"/>
                </a:lnTo>
                <a:lnTo>
                  <a:pt x="33866" y="101600"/>
                </a:lnTo>
                <a:lnTo>
                  <a:pt x="42333" y="118534"/>
                </a:lnTo>
                <a:lnTo>
                  <a:pt x="50799" y="135467"/>
                </a:lnTo>
                <a:lnTo>
                  <a:pt x="59267" y="152400"/>
                </a:lnTo>
                <a:lnTo>
                  <a:pt x="59267" y="169334"/>
                </a:lnTo>
                <a:lnTo>
                  <a:pt x="67733" y="177800"/>
                </a:lnTo>
                <a:lnTo>
                  <a:pt x="76200" y="194734"/>
                </a:lnTo>
                <a:lnTo>
                  <a:pt x="76200" y="194734"/>
                </a:lnTo>
                <a:lnTo>
                  <a:pt x="76200" y="203200"/>
                </a:lnTo>
                <a:lnTo>
                  <a:pt x="76200" y="203200"/>
                </a:lnTo>
                <a:lnTo>
                  <a:pt x="76200" y="203200"/>
                </a:lnTo>
                <a:lnTo>
                  <a:pt x="76200" y="203200"/>
                </a:lnTo>
                <a:lnTo>
                  <a:pt x="67733" y="194734"/>
                </a:lnTo>
                <a:lnTo>
                  <a:pt x="59267" y="186267"/>
                </a:lnTo>
                <a:lnTo>
                  <a:pt x="59267" y="169334"/>
                </a:lnTo>
                <a:lnTo>
                  <a:pt x="50799" y="152400"/>
                </a:lnTo>
                <a:lnTo>
                  <a:pt x="42333" y="135467"/>
                </a:lnTo>
                <a:lnTo>
                  <a:pt x="42333" y="118534"/>
                </a:lnTo>
                <a:lnTo>
                  <a:pt x="33866" y="101600"/>
                </a:lnTo>
                <a:lnTo>
                  <a:pt x="33866" y="93134"/>
                </a:lnTo>
                <a:lnTo>
                  <a:pt x="42333" y="76200"/>
                </a:lnTo>
                <a:lnTo>
                  <a:pt x="42333" y="59267"/>
                </a:lnTo>
                <a:lnTo>
                  <a:pt x="50799" y="50800"/>
                </a:lnTo>
                <a:lnTo>
                  <a:pt x="59267" y="42334"/>
                </a:lnTo>
                <a:lnTo>
                  <a:pt x="59267" y="33867"/>
                </a:lnTo>
                <a:lnTo>
                  <a:pt x="67733" y="25400"/>
                </a:lnTo>
                <a:lnTo>
                  <a:pt x="76200" y="25400"/>
                </a:lnTo>
                <a:lnTo>
                  <a:pt x="93133" y="25400"/>
                </a:lnTo>
                <a:lnTo>
                  <a:pt x="101600" y="25400"/>
                </a:lnTo>
                <a:lnTo>
                  <a:pt x="110066" y="25400"/>
                </a:lnTo>
                <a:lnTo>
                  <a:pt x="126999" y="25400"/>
                </a:lnTo>
                <a:lnTo>
                  <a:pt x="126999" y="25400"/>
                </a:lnTo>
                <a:lnTo>
                  <a:pt x="135467" y="25400"/>
                </a:lnTo>
                <a:lnTo>
                  <a:pt x="135467" y="25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5" name="Freeform 2244"/>
          <p:cNvSpPr/>
          <p:nvPr/>
        </p:nvSpPr>
        <p:spPr>
          <a:xfrm>
            <a:off x="9050867" y="5080000"/>
            <a:ext cx="127000" cy="194734"/>
          </a:xfrm>
          <a:custGeom>
            <a:avLst/>
            <a:gdLst/>
            <a:ahLst/>
            <a:cxnLst/>
            <a:rect l="0" t="0" r="0" b="0"/>
            <a:pathLst>
              <a:path w="127000" h="194734">
                <a:moveTo>
                  <a:pt x="0" y="25400"/>
                </a:moveTo>
                <a:lnTo>
                  <a:pt x="0" y="25400"/>
                </a:lnTo>
                <a:lnTo>
                  <a:pt x="0" y="33867"/>
                </a:lnTo>
                <a:lnTo>
                  <a:pt x="0" y="33867"/>
                </a:lnTo>
                <a:lnTo>
                  <a:pt x="8466" y="33867"/>
                </a:lnTo>
                <a:lnTo>
                  <a:pt x="8466" y="42333"/>
                </a:lnTo>
                <a:lnTo>
                  <a:pt x="16933" y="50800"/>
                </a:lnTo>
                <a:lnTo>
                  <a:pt x="16933" y="59267"/>
                </a:lnTo>
                <a:lnTo>
                  <a:pt x="25400" y="67733"/>
                </a:lnTo>
                <a:lnTo>
                  <a:pt x="33866" y="76200"/>
                </a:lnTo>
                <a:lnTo>
                  <a:pt x="42333" y="93133"/>
                </a:lnTo>
                <a:lnTo>
                  <a:pt x="50799" y="101600"/>
                </a:lnTo>
                <a:lnTo>
                  <a:pt x="59267" y="118533"/>
                </a:lnTo>
                <a:lnTo>
                  <a:pt x="67733" y="135467"/>
                </a:lnTo>
                <a:lnTo>
                  <a:pt x="76200" y="152400"/>
                </a:lnTo>
                <a:lnTo>
                  <a:pt x="76200" y="160867"/>
                </a:lnTo>
                <a:lnTo>
                  <a:pt x="84666" y="169333"/>
                </a:lnTo>
                <a:lnTo>
                  <a:pt x="93133" y="186267"/>
                </a:lnTo>
                <a:lnTo>
                  <a:pt x="101600" y="186267"/>
                </a:lnTo>
                <a:lnTo>
                  <a:pt x="101600" y="194733"/>
                </a:lnTo>
                <a:lnTo>
                  <a:pt x="110066" y="194733"/>
                </a:lnTo>
                <a:lnTo>
                  <a:pt x="110066" y="194733"/>
                </a:lnTo>
                <a:lnTo>
                  <a:pt x="110066" y="186267"/>
                </a:lnTo>
                <a:lnTo>
                  <a:pt x="118533" y="177800"/>
                </a:lnTo>
                <a:lnTo>
                  <a:pt x="118533" y="169333"/>
                </a:lnTo>
                <a:lnTo>
                  <a:pt x="110066" y="152400"/>
                </a:lnTo>
                <a:lnTo>
                  <a:pt x="110066" y="143933"/>
                </a:lnTo>
                <a:lnTo>
                  <a:pt x="110066" y="127000"/>
                </a:lnTo>
                <a:lnTo>
                  <a:pt x="118533" y="110067"/>
                </a:lnTo>
                <a:lnTo>
                  <a:pt x="118533" y="93133"/>
                </a:lnTo>
                <a:lnTo>
                  <a:pt x="118533" y="76200"/>
                </a:lnTo>
                <a:lnTo>
                  <a:pt x="118533" y="59267"/>
                </a:lnTo>
                <a:lnTo>
                  <a:pt x="118533" y="42333"/>
                </a:lnTo>
                <a:lnTo>
                  <a:pt x="126999" y="25400"/>
                </a:lnTo>
                <a:lnTo>
                  <a:pt x="126999" y="16933"/>
                </a:lnTo>
                <a:lnTo>
                  <a:pt x="126999" y="16933"/>
                </a:lnTo>
                <a:lnTo>
                  <a:pt x="126999" y="0"/>
                </a:lnTo>
                <a:lnTo>
                  <a:pt x="126999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6" name="Freeform 2245"/>
          <p:cNvSpPr/>
          <p:nvPr/>
        </p:nvSpPr>
        <p:spPr>
          <a:xfrm>
            <a:off x="9237133" y="5080000"/>
            <a:ext cx="93134" cy="186268"/>
          </a:xfrm>
          <a:custGeom>
            <a:avLst/>
            <a:gdLst/>
            <a:ahLst/>
            <a:cxnLst/>
            <a:rect l="0" t="0" r="0" b="0"/>
            <a:pathLst>
              <a:path w="93134" h="186268">
                <a:moveTo>
                  <a:pt x="25401" y="50800"/>
                </a:moveTo>
                <a:lnTo>
                  <a:pt x="25401" y="50800"/>
                </a:lnTo>
                <a:lnTo>
                  <a:pt x="33867" y="50800"/>
                </a:lnTo>
                <a:lnTo>
                  <a:pt x="42334" y="59267"/>
                </a:lnTo>
                <a:lnTo>
                  <a:pt x="50800" y="67733"/>
                </a:lnTo>
                <a:lnTo>
                  <a:pt x="59267" y="67733"/>
                </a:lnTo>
                <a:lnTo>
                  <a:pt x="67734" y="67733"/>
                </a:lnTo>
                <a:lnTo>
                  <a:pt x="76200" y="67733"/>
                </a:lnTo>
                <a:lnTo>
                  <a:pt x="84667" y="59267"/>
                </a:lnTo>
                <a:lnTo>
                  <a:pt x="93133" y="59267"/>
                </a:lnTo>
                <a:lnTo>
                  <a:pt x="93133" y="50800"/>
                </a:lnTo>
                <a:lnTo>
                  <a:pt x="93133" y="42333"/>
                </a:lnTo>
                <a:lnTo>
                  <a:pt x="93133" y="33867"/>
                </a:lnTo>
                <a:lnTo>
                  <a:pt x="93133" y="25400"/>
                </a:lnTo>
                <a:lnTo>
                  <a:pt x="84667" y="16933"/>
                </a:lnTo>
                <a:lnTo>
                  <a:pt x="84667" y="8467"/>
                </a:lnTo>
                <a:lnTo>
                  <a:pt x="76200" y="0"/>
                </a:lnTo>
                <a:lnTo>
                  <a:pt x="59267" y="0"/>
                </a:lnTo>
                <a:lnTo>
                  <a:pt x="50800" y="0"/>
                </a:lnTo>
                <a:lnTo>
                  <a:pt x="42334" y="0"/>
                </a:lnTo>
                <a:lnTo>
                  <a:pt x="33867" y="8467"/>
                </a:lnTo>
                <a:lnTo>
                  <a:pt x="25401" y="16933"/>
                </a:lnTo>
                <a:lnTo>
                  <a:pt x="16933" y="25400"/>
                </a:lnTo>
                <a:lnTo>
                  <a:pt x="8467" y="33867"/>
                </a:lnTo>
                <a:lnTo>
                  <a:pt x="8467" y="50800"/>
                </a:lnTo>
                <a:lnTo>
                  <a:pt x="0" y="67733"/>
                </a:lnTo>
                <a:lnTo>
                  <a:pt x="8467" y="84667"/>
                </a:lnTo>
                <a:lnTo>
                  <a:pt x="8467" y="93133"/>
                </a:lnTo>
                <a:lnTo>
                  <a:pt x="16933" y="118533"/>
                </a:lnTo>
                <a:lnTo>
                  <a:pt x="25401" y="127000"/>
                </a:lnTo>
                <a:lnTo>
                  <a:pt x="33867" y="143933"/>
                </a:lnTo>
                <a:lnTo>
                  <a:pt x="42334" y="160867"/>
                </a:lnTo>
                <a:lnTo>
                  <a:pt x="50800" y="169333"/>
                </a:lnTo>
                <a:lnTo>
                  <a:pt x="59267" y="177800"/>
                </a:lnTo>
                <a:lnTo>
                  <a:pt x="76200" y="186267"/>
                </a:lnTo>
                <a:lnTo>
                  <a:pt x="84667" y="186267"/>
                </a:lnTo>
                <a:lnTo>
                  <a:pt x="84667" y="186267"/>
                </a:lnTo>
                <a:lnTo>
                  <a:pt x="93133" y="186267"/>
                </a:lnTo>
                <a:lnTo>
                  <a:pt x="93133" y="1862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7" name="Freeform 2246"/>
          <p:cNvSpPr/>
          <p:nvPr/>
        </p:nvSpPr>
        <p:spPr>
          <a:xfrm>
            <a:off x="9389533" y="5096933"/>
            <a:ext cx="84668" cy="186268"/>
          </a:xfrm>
          <a:custGeom>
            <a:avLst/>
            <a:gdLst/>
            <a:ahLst/>
            <a:cxnLst/>
            <a:rect l="0" t="0" r="0" b="0"/>
            <a:pathLst>
              <a:path w="84668" h="186268">
                <a:moveTo>
                  <a:pt x="0" y="33867"/>
                </a:moveTo>
                <a:lnTo>
                  <a:pt x="0" y="33867"/>
                </a:lnTo>
                <a:lnTo>
                  <a:pt x="0" y="42334"/>
                </a:lnTo>
                <a:lnTo>
                  <a:pt x="0" y="50800"/>
                </a:lnTo>
                <a:lnTo>
                  <a:pt x="8467" y="59267"/>
                </a:lnTo>
                <a:lnTo>
                  <a:pt x="8467" y="67734"/>
                </a:lnTo>
                <a:lnTo>
                  <a:pt x="16933" y="84667"/>
                </a:lnTo>
                <a:lnTo>
                  <a:pt x="16933" y="93134"/>
                </a:lnTo>
                <a:lnTo>
                  <a:pt x="25401" y="110067"/>
                </a:lnTo>
                <a:lnTo>
                  <a:pt x="33867" y="127000"/>
                </a:lnTo>
                <a:lnTo>
                  <a:pt x="33867" y="143934"/>
                </a:lnTo>
                <a:lnTo>
                  <a:pt x="42334" y="152400"/>
                </a:lnTo>
                <a:lnTo>
                  <a:pt x="42334" y="169334"/>
                </a:lnTo>
                <a:lnTo>
                  <a:pt x="42334" y="177800"/>
                </a:lnTo>
                <a:lnTo>
                  <a:pt x="50800" y="186267"/>
                </a:lnTo>
                <a:lnTo>
                  <a:pt x="50800" y="186267"/>
                </a:lnTo>
                <a:lnTo>
                  <a:pt x="50800" y="186267"/>
                </a:lnTo>
                <a:lnTo>
                  <a:pt x="50800" y="186267"/>
                </a:lnTo>
                <a:lnTo>
                  <a:pt x="50800" y="177800"/>
                </a:lnTo>
                <a:lnTo>
                  <a:pt x="50800" y="169334"/>
                </a:lnTo>
                <a:lnTo>
                  <a:pt x="50800" y="152400"/>
                </a:lnTo>
                <a:lnTo>
                  <a:pt x="42334" y="143934"/>
                </a:lnTo>
                <a:lnTo>
                  <a:pt x="42334" y="127000"/>
                </a:lnTo>
                <a:lnTo>
                  <a:pt x="33867" y="110067"/>
                </a:lnTo>
                <a:lnTo>
                  <a:pt x="33867" y="84667"/>
                </a:lnTo>
                <a:lnTo>
                  <a:pt x="33867" y="67734"/>
                </a:lnTo>
                <a:lnTo>
                  <a:pt x="33867" y="59267"/>
                </a:lnTo>
                <a:lnTo>
                  <a:pt x="33867" y="42334"/>
                </a:lnTo>
                <a:lnTo>
                  <a:pt x="42334" y="33867"/>
                </a:lnTo>
                <a:lnTo>
                  <a:pt x="50800" y="25400"/>
                </a:lnTo>
                <a:lnTo>
                  <a:pt x="59267" y="16934"/>
                </a:lnTo>
                <a:lnTo>
                  <a:pt x="67734" y="8467"/>
                </a:lnTo>
                <a:lnTo>
                  <a:pt x="67734" y="8467"/>
                </a:lnTo>
                <a:lnTo>
                  <a:pt x="84667" y="0"/>
                </a:lnTo>
                <a:lnTo>
                  <a:pt x="8466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8" name="Freeform 2247"/>
          <p:cNvSpPr/>
          <p:nvPr/>
        </p:nvSpPr>
        <p:spPr>
          <a:xfrm>
            <a:off x="9567334" y="5029200"/>
            <a:ext cx="59267" cy="296334"/>
          </a:xfrm>
          <a:custGeom>
            <a:avLst/>
            <a:gdLst/>
            <a:ahLst/>
            <a:cxnLst/>
            <a:rect l="0" t="0" r="0" b="0"/>
            <a:pathLst>
              <a:path w="59267" h="296334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50800"/>
                </a:lnTo>
                <a:lnTo>
                  <a:pt x="0" y="59267"/>
                </a:lnTo>
                <a:lnTo>
                  <a:pt x="0" y="76200"/>
                </a:lnTo>
                <a:lnTo>
                  <a:pt x="0" y="101600"/>
                </a:lnTo>
                <a:lnTo>
                  <a:pt x="8466" y="118533"/>
                </a:lnTo>
                <a:lnTo>
                  <a:pt x="16933" y="135467"/>
                </a:lnTo>
                <a:lnTo>
                  <a:pt x="16933" y="160867"/>
                </a:lnTo>
                <a:lnTo>
                  <a:pt x="25399" y="177800"/>
                </a:lnTo>
                <a:lnTo>
                  <a:pt x="33866" y="203200"/>
                </a:lnTo>
                <a:lnTo>
                  <a:pt x="33866" y="220133"/>
                </a:lnTo>
                <a:lnTo>
                  <a:pt x="42333" y="237067"/>
                </a:lnTo>
                <a:lnTo>
                  <a:pt x="42333" y="254000"/>
                </a:lnTo>
                <a:lnTo>
                  <a:pt x="50799" y="270933"/>
                </a:lnTo>
                <a:lnTo>
                  <a:pt x="50799" y="279400"/>
                </a:lnTo>
                <a:lnTo>
                  <a:pt x="50799" y="287867"/>
                </a:lnTo>
                <a:lnTo>
                  <a:pt x="59266" y="296333"/>
                </a:lnTo>
                <a:lnTo>
                  <a:pt x="59266" y="296333"/>
                </a:lnTo>
                <a:lnTo>
                  <a:pt x="59266" y="296333"/>
                </a:lnTo>
                <a:lnTo>
                  <a:pt x="59266" y="296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" name="Freeform 2248"/>
          <p:cNvSpPr/>
          <p:nvPr/>
        </p:nvSpPr>
        <p:spPr>
          <a:xfrm>
            <a:off x="9525000" y="5156200"/>
            <a:ext cx="169334" cy="16934"/>
          </a:xfrm>
          <a:custGeom>
            <a:avLst/>
            <a:gdLst/>
            <a:ahLst/>
            <a:cxnLst/>
            <a:rect l="0" t="0" r="0" b="0"/>
            <a:pathLst>
              <a:path w="169334" h="16934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33866" y="0"/>
                </a:lnTo>
                <a:lnTo>
                  <a:pt x="50800" y="0"/>
                </a:lnTo>
                <a:lnTo>
                  <a:pt x="67733" y="0"/>
                </a:lnTo>
                <a:lnTo>
                  <a:pt x="84667" y="8467"/>
                </a:lnTo>
                <a:lnTo>
                  <a:pt x="110066" y="8467"/>
                </a:lnTo>
                <a:lnTo>
                  <a:pt x="127000" y="8467"/>
                </a:lnTo>
                <a:lnTo>
                  <a:pt x="143933" y="16933"/>
                </a:lnTo>
                <a:lnTo>
                  <a:pt x="152400" y="16933"/>
                </a:lnTo>
                <a:lnTo>
                  <a:pt x="152400" y="16933"/>
                </a:lnTo>
                <a:lnTo>
                  <a:pt x="169333" y="16933"/>
                </a:lnTo>
                <a:lnTo>
                  <a:pt x="169333" y="16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0" name="Freeform 2249"/>
          <p:cNvSpPr/>
          <p:nvPr/>
        </p:nvSpPr>
        <p:spPr>
          <a:xfrm>
            <a:off x="9829800" y="4944533"/>
            <a:ext cx="101601" cy="541868"/>
          </a:xfrm>
          <a:custGeom>
            <a:avLst/>
            <a:gdLst/>
            <a:ahLst/>
            <a:cxnLst/>
            <a:rect l="0" t="0" r="0" b="0"/>
            <a:pathLst>
              <a:path w="101601" h="541868">
                <a:moveTo>
                  <a:pt x="101600" y="0"/>
                </a:moveTo>
                <a:lnTo>
                  <a:pt x="93134" y="0"/>
                </a:lnTo>
                <a:lnTo>
                  <a:pt x="93134" y="8467"/>
                </a:lnTo>
                <a:lnTo>
                  <a:pt x="84667" y="16934"/>
                </a:lnTo>
                <a:lnTo>
                  <a:pt x="76200" y="33867"/>
                </a:lnTo>
                <a:lnTo>
                  <a:pt x="59266" y="42334"/>
                </a:lnTo>
                <a:lnTo>
                  <a:pt x="50800" y="50800"/>
                </a:lnTo>
                <a:lnTo>
                  <a:pt x="42334" y="76200"/>
                </a:lnTo>
                <a:lnTo>
                  <a:pt x="33866" y="93134"/>
                </a:lnTo>
                <a:lnTo>
                  <a:pt x="25400" y="110067"/>
                </a:lnTo>
                <a:lnTo>
                  <a:pt x="16934" y="135467"/>
                </a:lnTo>
                <a:lnTo>
                  <a:pt x="8467" y="169334"/>
                </a:lnTo>
                <a:lnTo>
                  <a:pt x="0" y="194734"/>
                </a:lnTo>
                <a:lnTo>
                  <a:pt x="0" y="228600"/>
                </a:lnTo>
                <a:lnTo>
                  <a:pt x="0" y="262467"/>
                </a:lnTo>
                <a:lnTo>
                  <a:pt x="8467" y="296334"/>
                </a:lnTo>
                <a:lnTo>
                  <a:pt x="16934" y="330200"/>
                </a:lnTo>
                <a:lnTo>
                  <a:pt x="25400" y="372534"/>
                </a:lnTo>
                <a:lnTo>
                  <a:pt x="42334" y="406400"/>
                </a:lnTo>
                <a:lnTo>
                  <a:pt x="50800" y="440267"/>
                </a:lnTo>
                <a:lnTo>
                  <a:pt x="67733" y="474134"/>
                </a:lnTo>
                <a:lnTo>
                  <a:pt x="84667" y="508000"/>
                </a:lnTo>
                <a:lnTo>
                  <a:pt x="84667" y="508000"/>
                </a:lnTo>
                <a:lnTo>
                  <a:pt x="93134" y="541867"/>
                </a:lnTo>
                <a:lnTo>
                  <a:pt x="93134" y="5418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1" name="Freeform 2250"/>
          <p:cNvSpPr/>
          <p:nvPr/>
        </p:nvSpPr>
        <p:spPr>
          <a:xfrm>
            <a:off x="10092266" y="5063067"/>
            <a:ext cx="228601" cy="330201"/>
          </a:xfrm>
          <a:custGeom>
            <a:avLst/>
            <a:gdLst/>
            <a:ahLst/>
            <a:cxnLst/>
            <a:rect l="0" t="0" r="0" b="0"/>
            <a:pathLst>
              <a:path w="228601" h="330201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8468" y="33866"/>
                </a:lnTo>
                <a:lnTo>
                  <a:pt x="8468" y="50800"/>
                </a:lnTo>
                <a:lnTo>
                  <a:pt x="8468" y="67733"/>
                </a:lnTo>
                <a:lnTo>
                  <a:pt x="16934" y="76200"/>
                </a:lnTo>
                <a:lnTo>
                  <a:pt x="16934" y="93133"/>
                </a:lnTo>
                <a:lnTo>
                  <a:pt x="16934" y="110066"/>
                </a:lnTo>
                <a:lnTo>
                  <a:pt x="16934" y="127000"/>
                </a:lnTo>
                <a:lnTo>
                  <a:pt x="25400" y="143933"/>
                </a:lnTo>
                <a:lnTo>
                  <a:pt x="25400" y="169333"/>
                </a:lnTo>
                <a:lnTo>
                  <a:pt x="25400" y="186266"/>
                </a:lnTo>
                <a:lnTo>
                  <a:pt x="25400" y="203200"/>
                </a:lnTo>
                <a:lnTo>
                  <a:pt x="25400" y="220133"/>
                </a:lnTo>
                <a:lnTo>
                  <a:pt x="25400" y="237066"/>
                </a:lnTo>
                <a:lnTo>
                  <a:pt x="33867" y="254000"/>
                </a:lnTo>
                <a:lnTo>
                  <a:pt x="33867" y="270933"/>
                </a:lnTo>
                <a:lnTo>
                  <a:pt x="33867" y="279400"/>
                </a:lnTo>
                <a:lnTo>
                  <a:pt x="33867" y="287866"/>
                </a:lnTo>
                <a:lnTo>
                  <a:pt x="33867" y="287866"/>
                </a:lnTo>
                <a:lnTo>
                  <a:pt x="42334" y="296333"/>
                </a:lnTo>
                <a:lnTo>
                  <a:pt x="42334" y="296333"/>
                </a:lnTo>
                <a:lnTo>
                  <a:pt x="42334" y="296333"/>
                </a:lnTo>
                <a:lnTo>
                  <a:pt x="42334" y="296333"/>
                </a:lnTo>
                <a:lnTo>
                  <a:pt x="42334" y="287866"/>
                </a:lnTo>
                <a:lnTo>
                  <a:pt x="42334" y="279400"/>
                </a:lnTo>
                <a:lnTo>
                  <a:pt x="42334" y="270933"/>
                </a:lnTo>
                <a:lnTo>
                  <a:pt x="42334" y="262466"/>
                </a:lnTo>
                <a:lnTo>
                  <a:pt x="42334" y="254000"/>
                </a:lnTo>
                <a:lnTo>
                  <a:pt x="50801" y="237066"/>
                </a:lnTo>
                <a:lnTo>
                  <a:pt x="50801" y="220133"/>
                </a:lnTo>
                <a:lnTo>
                  <a:pt x="50801" y="203200"/>
                </a:lnTo>
                <a:lnTo>
                  <a:pt x="59268" y="194733"/>
                </a:lnTo>
                <a:lnTo>
                  <a:pt x="59268" y="177800"/>
                </a:lnTo>
                <a:lnTo>
                  <a:pt x="59268" y="169333"/>
                </a:lnTo>
                <a:lnTo>
                  <a:pt x="67734" y="152400"/>
                </a:lnTo>
                <a:lnTo>
                  <a:pt x="76200" y="143933"/>
                </a:lnTo>
                <a:lnTo>
                  <a:pt x="76200" y="135466"/>
                </a:lnTo>
                <a:lnTo>
                  <a:pt x="93134" y="127000"/>
                </a:lnTo>
                <a:lnTo>
                  <a:pt x="93134" y="118533"/>
                </a:lnTo>
                <a:lnTo>
                  <a:pt x="101600" y="118533"/>
                </a:lnTo>
                <a:lnTo>
                  <a:pt x="110067" y="118533"/>
                </a:lnTo>
                <a:lnTo>
                  <a:pt x="118534" y="118533"/>
                </a:lnTo>
                <a:lnTo>
                  <a:pt x="127001" y="118533"/>
                </a:lnTo>
                <a:lnTo>
                  <a:pt x="143934" y="118533"/>
                </a:lnTo>
                <a:lnTo>
                  <a:pt x="152400" y="127000"/>
                </a:lnTo>
                <a:lnTo>
                  <a:pt x="160868" y="135466"/>
                </a:lnTo>
                <a:lnTo>
                  <a:pt x="169334" y="135466"/>
                </a:lnTo>
                <a:lnTo>
                  <a:pt x="177800" y="152400"/>
                </a:lnTo>
                <a:lnTo>
                  <a:pt x="186267" y="160866"/>
                </a:lnTo>
                <a:lnTo>
                  <a:pt x="194734" y="169333"/>
                </a:lnTo>
                <a:lnTo>
                  <a:pt x="203201" y="177800"/>
                </a:lnTo>
                <a:lnTo>
                  <a:pt x="211668" y="194733"/>
                </a:lnTo>
                <a:lnTo>
                  <a:pt x="211668" y="203200"/>
                </a:lnTo>
                <a:lnTo>
                  <a:pt x="220134" y="220133"/>
                </a:lnTo>
                <a:lnTo>
                  <a:pt x="220134" y="237066"/>
                </a:lnTo>
                <a:lnTo>
                  <a:pt x="220134" y="245533"/>
                </a:lnTo>
                <a:lnTo>
                  <a:pt x="228600" y="262466"/>
                </a:lnTo>
                <a:lnTo>
                  <a:pt x="228600" y="270933"/>
                </a:lnTo>
                <a:lnTo>
                  <a:pt x="228600" y="279400"/>
                </a:lnTo>
                <a:lnTo>
                  <a:pt x="228600" y="296333"/>
                </a:lnTo>
                <a:lnTo>
                  <a:pt x="228600" y="304800"/>
                </a:lnTo>
                <a:lnTo>
                  <a:pt x="228600" y="313266"/>
                </a:lnTo>
                <a:lnTo>
                  <a:pt x="228600" y="321733"/>
                </a:lnTo>
                <a:lnTo>
                  <a:pt x="228600" y="321733"/>
                </a:lnTo>
                <a:lnTo>
                  <a:pt x="228600" y="330200"/>
                </a:lnTo>
                <a:lnTo>
                  <a:pt x="228600" y="330200"/>
                </a:lnTo>
                <a:lnTo>
                  <a:pt x="228600" y="330200"/>
                </a:lnTo>
                <a:lnTo>
                  <a:pt x="228600" y="330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" name="Freeform 2251"/>
          <p:cNvSpPr/>
          <p:nvPr/>
        </p:nvSpPr>
        <p:spPr>
          <a:xfrm>
            <a:off x="10422466" y="5317067"/>
            <a:ext cx="42335" cy="177801"/>
          </a:xfrm>
          <a:custGeom>
            <a:avLst/>
            <a:gdLst/>
            <a:ahLst/>
            <a:cxnLst/>
            <a:rect l="0" t="0" r="0" b="0"/>
            <a:pathLst>
              <a:path w="42335" h="177801">
                <a:moveTo>
                  <a:pt x="8467" y="0"/>
                </a:moveTo>
                <a:lnTo>
                  <a:pt x="8467" y="8466"/>
                </a:lnTo>
                <a:lnTo>
                  <a:pt x="8467" y="8466"/>
                </a:lnTo>
                <a:lnTo>
                  <a:pt x="16934" y="16933"/>
                </a:lnTo>
                <a:lnTo>
                  <a:pt x="25401" y="16933"/>
                </a:lnTo>
                <a:lnTo>
                  <a:pt x="33868" y="25400"/>
                </a:lnTo>
                <a:lnTo>
                  <a:pt x="33868" y="42333"/>
                </a:lnTo>
                <a:lnTo>
                  <a:pt x="42334" y="50800"/>
                </a:lnTo>
                <a:lnTo>
                  <a:pt x="42334" y="67733"/>
                </a:lnTo>
                <a:lnTo>
                  <a:pt x="42334" y="84666"/>
                </a:lnTo>
                <a:lnTo>
                  <a:pt x="42334" y="101600"/>
                </a:lnTo>
                <a:lnTo>
                  <a:pt x="42334" y="118533"/>
                </a:lnTo>
                <a:lnTo>
                  <a:pt x="33868" y="135466"/>
                </a:lnTo>
                <a:lnTo>
                  <a:pt x="25401" y="152400"/>
                </a:lnTo>
                <a:lnTo>
                  <a:pt x="16934" y="169333"/>
                </a:lnTo>
                <a:lnTo>
                  <a:pt x="16934" y="169333"/>
                </a:lnTo>
                <a:lnTo>
                  <a:pt x="0" y="177800"/>
                </a:lnTo>
                <a:lnTo>
                  <a:pt x="0" y="177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" name="Freeform 2252"/>
          <p:cNvSpPr/>
          <p:nvPr/>
        </p:nvSpPr>
        <p:spPr>
          <a:xfrm>
            <a:off x="10651066" y="5054600"/>
            <a:ext cx="42335" cy="364068"/>
          </a:xfrm>
          <a:custGeom>
            <a:avLst/>
            <a:gdLst/>
            <a:ahLst/>
            <a:cxnLst/>
            <a:rect l="0" t="0" r="0" b="0"/>
            <a:pathLst>
              <a:path w="42335" h="3640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67733"/>
                </a:lnTo>
                <a:lnTo>
                  <a:pt x="8467" y="84667"/>
                </a:lnTo>
                <a:lnTo>
                  <a:pt x="8467" y="93133"/>
                </a:lnTo>
                <a:lnTo>
                  <a:pt x="8467" y="110067"/>
                </a:lnTo>
                <a:lnTo>
                  <a:pt x="16934" y="127000"/>
                </a:lnTo>
                <a:lnTo>
                  <a:pt x="16934" y="143933"/>
                </a:lnTo>
                <a:lnTo>
                  <a:pt x="16934" y="169333"/>
                </a:lnTo>
                <a:lnTo>
                  <a:pt x="25401" y="186267"/>
                </a:lnTo>
                <a:lnTo>
                  <a:pt x="25401" y="203200"/>
                </a:lnTo>
                <a:lnTo>
                  <a:pt x="25401" y="220133"/>
                </a:lnTo>
                <a:lnTo>
                  <a:pt x="33868" y="237067"/>
                </a:lnTo>
                <a:lnTo>
                  <a:pt x="33868" y="262467"/>
                </a:lnTo>
                <a:lnTo>
                  <a:pt x="33868" y="279400"/>
                </a:lnTo>
                <a:lnTo>
                  <a:pt x="33868" y="287867"/>
                </a:lnTo>
                <a:lnTo>
                  <a:pt x="33868" y="304800"/>
                </a:lnTo>
                <a:lnTo>
                  <a:pt x="33868" y="321733"/>
                </a:lnTo>
                <a:lnTo>
                  <a:pt x="33868" y="338667"/>
                </a:lnTo>
                <a:lnTo>
                  <a:pt x="33868" y="347133"/>
                </a:lnTo>
                <a:lnTo>
                  <a:pt x="42334" y="355600"/>
                </a:lnTo>
                <a:lnTo>
                  <a:pt x="33868" y="364067"/>
                </a:lnTo>
                <a:lnTo>
                  <a:pt x="33868" y="364067"/>
                </a:lnTo>
                <a:lnTo>
                  <a:pt x="33868" y="364067"/>
                </a:lnTo>
                <a:lnTo>
                  <a:pt x="25401" y="364067"/>
                </a:lnTo>
                <a:lnTo>
                  <a:pt x="25401" y="364067"/>
                </a:lnTo>
                <a:lnTo>
                  <a:pt x="25401" y="364067"/>
                </a:lnTo>
                <a:lnTo>
                  <a:pt x="25401" y="3640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4" name="Freeform 2253"/>
          <p:cNvSpPr/>
          <p:nvPr/>
        </p:nvSpPr>
        <p:spPr>
          <a:xfrm>
            <a:off x="10786534" y="5122333"/>
            <a:ext cx="76201" cy="84668"/>
          </a:xfrm>
          <a:custGeom>
            <a:avLst/>
            <a:gdLst/>
            <a:ahLst/>
            <a:cxnLst/>
            <a:rect l="0" t="0" r="0" b="0"/>
            <a:pathLst>
              <a:path w="76201" h="84668">
                <a:moveTo>
                  <a:pt x="76200" y="0"/>
                </a:moveTo>
                <a:lnTo>
                  <a:pt x="76200" y="0"/>
                </a:lnTo>
                <a:lnTo>
                  <a:pt x="76200" y="0"/>
                </a:lnTo>
                <a:lnTo>
                  <a:pt x="67732" y="0"/>
                </a:lnTo>
                <a:lnTo>
                  <a:pt x="67732" y="0"/>
                </a:lnTo>
                <a:lnTo>
                  <a:pt x="67732" y="8467"/>
                </a:lnTo>
                <a:lnTo>
                  <a:pt x="59266" y="8467"/>
                </a:lnTo>
                <a:lnTo>
                  <a:pt x="59266" y="16934"/>
                </a:lnTo>
                <a:lnTo>
                  <a:pt x="59266" y="25400"/>
                </a:lnTo>
                <a:lnTo>
                  <a:pt x="50800" y="25400"/>
                </a:lnTo>
                <a:lnTo>
                  <a:pt x="50800" y="33867"/>
                </a:lnTo>
                <a:lnTo>
                  <a:pt x="42333" y="42334"/>
                </a:lnTo>
                <a:lnTo>
                  <a:pt x="33866" y="50800"/>
                </a:lnTo>
                <a:lnTo>
                  <a:pt x="25399" y="50800"/>
                </a:lnTo>
                <a:lnTo>
                  <a:pt x="25399" y="59267"/>
                </a:lnTo>
                <a:lnTo>
                  <a:pt x="16932" y="67734"/>
                </a:lnTo>
                <a:lnTo>
                  <a:pt x="16932" y="67734"/>
                </a:lnTo>
                <a:lnTo>
                  <a:pt x="16932" y="67734"/>
                </a:lnTo>
                <a:lnTo>
                  <a:pt x="8466" y="76200"/>
                </a:lnTo>
                <a:lnTo>
                  <a:pt x="8466" y="76200"/>
                </a:lnTo>
                <a:lnTo>
                  <a:pt x="8466" y="84667"/>
                </a:lnTo>
                <a:lnTo>
                  <a:pt x="0" y="84667"/>
                </a:lnTo>
                <a:lnTo>
                  <a:pt x="0" y="84667"/>
                </a:lnTo>
                <a:lnTo>
                  <a:pt x="0" y="84667"/>
                </a:lnTo>
                <a:lnTo>
                  <a:pt x="0" y="76200"/>
                </a:lnTo>
                <a:lnTo>
                  <a:pt x="0" y="76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5" name="Freeform 2254"/>
          <p:cNvSpPr/>
          <p:nvPr/>
        </p:nvSpPr>
        <p:spPr>
          <a:xfrm>
            <a:off x="10676467" y="5130800"/>
            <a:ext cx="245534" cy="296334"/>
          </a:xfrm>
          <a:custGeom>
            <a:avLst/>
            <a:gdLst/>
            <a:ahLst/>
            <a:cxnLst/>
            <a:rect l="0" t="0" r="0" b="0"/>
            <a:pathLst>
              <a:path w="245534" h="296334">
                <a:moveTo>
                  <a:pt x="169333" y="0"/>
                </a:moveTo>
                <a:lnTo>
                  <a:pt x="169333" y="8467"/>
                </a:lnTo>
                <a:lnTo>
                  <a:pt x="169333" y="8467"/>
                </a:lnTo>
                <a:lnTo>
                  <a:pt x="177799" y="16933"/>
                </a:lnTo>
                <a:lnTo>
                  <a:pt x="169333" y="16933"/>
                </a:lnTo>
                <a:lnTo>
                  <a:pt x="169333" y="25400"/>
                </a:lnTo>
                <a:lnTo>
                  <a:pt x="169333" y="33867"/>
                </a:lnTo>
                <a:lnTo>
                  <a:pt x="160867" y="33867"/>
                </a:lnTo>
                <a:lnTo>
                  <a:pt x="160867" y="42333"/>
                </a:lnTo>
                <a:lnTo>
                  <a:pt x="152400" y="50800"/>
                </a:lnTo>
                <a:lnTo>
                  <a:pt x="143933" y="50800"/>
                </a:lnTo>
                <a:lnTo>
                  <a:pt x="126999" y="59267"/>
                </a:lnTo>
                <a:lnTo>
                  <a:pt x="118533" y="67733"/>
                </a:lnTo>
                <a:lnTo>
                  <a:pt x="101599" y="76200"/>
                </a:lnTo>
                <a:lnTo>
                  <a:pt x="93133" y="84667"/>
                </a:lnTo>
                <a:lnTo>
                  <a:pt x="84667" y="93133"/>
                </a:lnTo>
                <a:lnTo>
                  <a:pt x="67733" y="93133"/>
                </a:lnTo>
                <a:lnTo>
                  <a:pt x="59266" y="101600"/>
                </a:lnTo>
                <a:lnTo>
                  <a:pt x="42333" y="101600"/>
                </a:lnTo>
                <a:lnTo>
                  <a:pt x="33867" y="110067"/>
                </a:lnTo>
                <a:lnTo>
                  <a:pt x="25399" y="110067"/>
                </a:lnTo>
                <a:lnTo>
                  <a:pt x="16933" y="110067"/>
                </a:lnTo>
                <a:lnTo>
                  <a:pt x="8467" y="118533"/>
                </a:lnTo>
                <a:lnTo>
                  <a:pt x="8467" y="118533"/>
                </a:lnTo>
                <a:lnTo>
                  <a:pt x="0" y="118533"/>
                </a:lnTo>
                <a:lnTo>
                  <a:pt x="0" y="118533"/>
                </a:lnTo>
                <a:lnTo>
                  <a:pt x="0" y="118533"/>
                </a:lnTo>
                <a:lnTo>
                  <a:pt x="0" y="118533"/>
                </a:lnTo>
                <a:lnTo>
                  <a:pt x="0" y="118533"/>
                </a:lnTo>
                <a:lnTo>
                  <a:pt x="8467" y="118533"/>
                </a:lnTo>
                <a:lnTo>
                  <a:pt x="8467" y="118533"/>
                </a:lnTo>
                <a:lnTo>
                  <a:pt x="16933" y="118533"/>
                </a:lnTo>
                <a:lnTo>
                  <a:pt x="25399" y="118533"/>
                </a:lnTo>
                <a:lnTo>
                  <a:pt x="33867" y="118533"/>
                </a:lnTo>
                <a:lnTo>
                  <a:pt x="50799" y="118533"/>
                </a:lnTo>
                <a:lnTo>
                  <a:pt x="59266" y="118533"/>
                </a:lnTo>
                <a:lnTo>
                  <a:pt x="76200" y="127000"/>
                </a:lnTo>
                <a:lnTo>
                  <a:pt x="84667" y="135467"/>
                </a:lnTo>
                <a:lnTo>
                  <a:pt x="101599" y="135467"/>
                </a:lnTo>
                <a:lnTo>
                  <a:pt x="110067" y="143933"/>
                </a:lnTo>
                <a:lnTo>
                  <a:pt x="118533" y="152400"/>
                </a:lnTo>
                <a:lnTo>
                  <a:pt x="135466" y="160867"/>
                </a:lnTo>
                <a:lnTo>
                  <a:pt x="143933" y="169333"/>
                </a:lnTo>
                <a:lnTo>
                  <a:pt x="152400" y="177800"/>
                </a:lnTo>
                <a:lnTo>
                  <a:pt x="160867" y="194733"/>
                </a:lnTo>
                <a:lnTo>
                  <a:pt x="169333" y="203200"/>
                </a:lnTo>
                <a:lnTo>
                  <a:pt x="177799" y="220133"/>
                </a:lnTo>
                <a:lnTo>
                  <a:pt x="186267" y="228600"/>
                </a:lnTo>
                <a:lnTo>
                  <a:pt x="194733" y="245533"/>
                </a:lnTo>
                <a:lnTo>
                  <a:pt x="203199" y="254000"/>
                </a:lnTo>
                <a:lnTo>
                  <a:pt x="211666" y="262467"/>
                </a:lnTo>
                <a:lnTo>
                  <a:pt x="220133" y="279400"/>
                </a:lnTo>
                <a:lnTo>
                  <a:pt x="228600" y="287867"/>
                </a:lnTo>
                <a:lnTo>
                  <a:pt x="228600" y="287867"/>
                </a:lnTo>
                <a:lnTo>
                  <a:pt x="237067" y="296333"/>
                </a:lnTo>
                <a:lnTo>
                  <a:pt x="237067" y="296333"/>
                </a:lnTo>
                <a:lnTo>
                  <a:pt x="237067" y="296333"/>
                </a:lnTo>
                <a:lnTo>
                  <a:pt x="245533" y="296333"/>
                </a:lnTo>
                <a:lnTo>
                  <a:pt x="245533" y="296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6" name="Freeform 2255"/>
          <p:cNvSpPr/>
          <p:nvPr/>
        </p:nvSpPr>
        <p:spPr>
          <a:xfrm>
            <a:off x="11023600" y="5080000"/>
            <a:ext cx="33868" cy="143934"/>
          </a:xfrm>
          <a:custGeom>
            <a:avLst/>
            <a:gdLst/>
            <a:ahLst/>
            <a:cxnLst/>
            <a:rect l="0" t="0" r="0" b="0"/>
            <a:pathLst>
              <a:path w="33868" h="143934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42333"/>
                </a:lnTo>
                <a:lnTo>
                  <a:pt x="0" y="59267"/>
                </a:lnTo>
                <a:lnTo>
                  <a:pt x="8466" y="67733"/>
                </a:lnTo>
                <a:lnTo>
                  <a:pt x="16933" y="84667"/>
                </a:lnTo>
                <a:lnTo>
                  <a:pt x="16933" y="93133"/>
                </a:lnTo>
                <a:lnTo>
                  <a:pt x="25400" y="101600"/>
                </a:lnTo>
                <a:lnTo>
                  <a:pt x="25400" y="110067"/>
                </a:lnTo>
                <a:lnTo>
                  <a:pt x="33867" y="118533"/>
                </a:lnTo>
                <a:lnTo>
                  <a:pt x="33867" y="127000"/>
                </a:lnTo>
                <a:lnTo>
                  <a:pt x="33867" y="135467"/>
                </a:lnTo>
                <a:lnTo>
                  <a:pt x="33867" y="143933"/>
                </a:lnTo>
                <a:lnTo>
                  <a:pt x="33867" y="143933"/>
                </a:lnTo>
                <a:lnTo>
                  <a:pt x="33867" y="143933"/>
                </a:lnTo>
                <a:lnTo>
                  <a:pt x="33867" y="143933"/>
                </a:lnTo>
                <a:lnTo>
                  <a:pt x="33867" y="143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7" name="Freeform 2256"/>
          <p:cNvSpPr/>
          <p:nvPr/>
        </p:nvSpPr>
        <p:spPr>
          <a:xfrm>
            <a:off x="10955866" y="5130800"/>
            <a:ext cx="160868" cy="8468"/>
          </a:xfrm>
          <a:custGeom>
            <a:avLst/>
            <a:gdLst/>
            <a:ahLst/>
            <a:cxnLst/>
            <a:rect l="0" t="0" r="0" b="0"/>
            <a:pathLst>
              <a:path w="160868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16934" y="0"/>
                </a:lnTo>
                <a:lnTo>
                  <a:pt x="25401" y="0"/>
                </a:lnTo>
                <a:lnTo>
                  <a:pt x="33868" y="0"/>
                </a:lnTo>
                <a:lnTo>
                  <a:pt x="50800" y="0"/>
                </a:lnTo>
                <a:lnTo>
                  <a:pt x="59268" y="0"/>
                </a:lnTo>
                <a:lnTo>
                  <a:pt x="76200" y="0"/>
                </a:lnTo>
                <a:lnTo>
                  <a:pt x="93134" y="0"/>
                </a:lnTo>
                <a:lnTo>
                  <a:pt x="110068" y="0"/>
                </a:lnTo>
                <a:lnTo>
                  <a:pt x="127000" y="8467"/>
                </a:lnTo>
                <a:lnTo>
                  <a:pt x="135468" y="8467"/>
                </a:lnTo>
                <a:lnTo>
                  <a:pt x="135468" y="8467"/>
                </a:lnTo>
                <a:lnTo>
                  <a:pt x="160867" y="8467"/>
                </a:lnTo>
                <a:lnTo>
                  <a:pt x="160867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8" name="Freeform 2257"/>
          <p:cNvSpPr/>
          <p:nvPr/>
        </p:nvSpPr>
        <p:spPr>
          <a:xfrm>
            <a:off x="10989734" y="5317067"/>
            <a:ext cx="152401" cy="16934"/>
          </a:xfrm>
          <a:custGeom>
            <a:avLst/>
            <a:gdLst/>
            <a:ahLst/>
            <a:cxnLst/>
            <a:rect l="0" t="0" r="0" b="0"/>
            <a:pathLst>
              <a:path w="152401" h="16934">
                <a:moveTo>
                  <a:pt x="0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16932" y="0"/>
                </a:lnTo>
                <a:lnTo>
                  <a:pt x="25400" y="0"/>
                </a:lnTo>
                <a:lnTo>
                  <a:pt x="42332" y="0"/>
                </a:lnTo>
                <a:lnTo>
                  <a:pt x="50799" y="8466"/>
                </a:lnTo>
                <a:lnTo>
                  <a:pt x="67733" y="8466"/>
                </a:lnTo>
                <a:lnTo>
                  <a:pt x="84666" y="8466"/>
                </a:lnTo>
                <a:lnTo>
                  <a:pt x="101600" y="8466"/>
                </a:lnTo>
                <a:lnTo>
                  <a:pt x="126999" y="16933"/>
                </a:lnTo>
                <a:lnTo>
                  <a:pt x="143933" y="16933"/>
                </a:lnTo>
                <a:lnTo>
                  <a:pt x="143933" y="16933"/>
                </a:lnTo>
                <a:lnTo>
                  <a:pt x="152400" y="16933"/>
                </a:lnTo>
                <a:lnTo>
                  <a:pt x="152400" y="16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9" name="Freeform 2258"/>
          <p:cNvSpPr/>
          <p:nvPr/>
        </p:nvSpPr>
        <p:spPr>
          <a:xfrm>
            <a:off x="11176000" y="5164667"/>
            <a:ext cx="279401" cy="220134"/>
          </a:xfrm>
          <a:custGeom>
            <a:avLst/>
            <a:gdLst/>
            <a:ahLst/>
            <a:cxnLst/>
            <a:rect l="0" t="0" r="0" b="0"/>
            <a:pathLst>
              <a:path w="279401" h="220134">
                <a:moveTo>
                  <a:pt x="152400" y="16933"/>
                </a:moveTo>
                <a:lnTo>
                  <a:pt x="143934" y="16933"/>
                </a:lnTo>
                <a:lnTo>
                  <a:pt x="135466" y="16933"/>
                </a:lnTo>
                <a:lnTo>
                  <a:pt x="127000" y="8466"/>
                </a:lnTo>
                <a:lnTo>
                  <a:pt x="110067" y="8466"/>
                </a:lnTo>
                <a:lnTo>
                  <a:pt x="101600" y="0"/>
                </a:lnTo>
                <a:lnTo>
                  <a:pt x="93133" y="0"/>
                </a:lnTo>
                <a:lnTo>
                  <a:pt x="76200" y="0"/>
                </a:lnTo>
                <a:lnTo>
                  <a:pt x="67734" y="8466"/>
                </a:lnTo>
                <a:lnTo>
                  <a:pt x="59266" y="8466"/>
                </a:lnTo>
                <a:lnTo>
                  <a:pt x="50800" y="16933"/>
                </a:lnTo>
                <a:lnTo>
                  <a:pt x="42334" y="25400"/>
                </a:lnTo>
                <a:lnTo>
                  <a:pt x="25400" y="42333"/>
                </a:lnTo>
                <a:lnTo>
                  <a:pt x="16933" y="50800"/>
                </a:lnTo>
                <a:lnTo>
                  <a:pt x="8466" y="59266"/>
                </a:lnTo>
                <a:lnTo>
                  <a:pt x="8466" y="76200"/>
                </a:lnTo>
                <a:lnTo>
                  <a:pt x="0" y="84666"/>
                </a:lnTo>
                <a:lnTo>
                  <a:pt x="0" y="101600"/>
                </a:lnTo>
                <a:lnTo>
                  <a:pt x="0" y="118533"/>
                </a:lnTo>
                <a:lnTo>
                  <a:pt x="0" y="135466"/>
                </a:lnTo>
                <a:lnTo>
                  <a:pt x="0" y="152400"/>
                </a:lnTo>
                <a:lnTo>
                  <a:pt x="8466" y="160866"/>
                </a:lnTo>
                <a:lnTo>
                  <a:pt x="16933" y="177800"/>
                </a:lnTo>
                <a:lnTo>
                  <a:pt x="25400" y="186266"/>
                </a:lnTo>
                <a:lnTo>
                  <a:pt x="33867" y="194733"/>
                </a:lnTo>
                <a:lnTo>
                  <a:pt x="42334" y="203200"/>
                </a:lnTo>
                <a:lnTo>
                  <a:pt x="59266" y="211666"/>
                </a:lnTo>
                <a:lnTo>
                  <a:pt x="67734" y="220133"/>
                </a:lnTo>
                <a:lnTo>
                  <a:pt x="76200" y="220133"/>
                </a:lnTo>
                <a:lnTo>
                  <a:pt x="93133" y="220133"/>
                </a:lnTo>
                <a:lnTo>
                  <a:pt x="101600" y="211666"/>
                </a:lnTo>
                <a:lnTo>
                  <a:pt x="110067" y="211666"/>
                </a:lnTo>
                <a:lnTo>
                  <a:pt x="110067" y="194733"/>
                </a:lnTo>
                <a:lnTo>
                  <a:pt x="118534" y="186266"/>
                </a:lnTo>
                <a:lnTo>
                  <a:pt x="118534" y="177800"/>
                </a:lnTo>
                <a:lnTo>
                  <a:pt x="127000" y="160866"/>
                </a:lnTo>
                <a:lnTo>
                  <a:pt x="127000" y="152400"/>
                </a:lnTo>
                <a:lnTo>
                  <a:pt x="127000" y="135466"/>
                </a:lnTo>
                <a:lnTo>
                  <a:pt x="127000" y="118533"/>
                </a:lnTo>
                <a:lnTo>
                  <a:pt x="127000" y="101600"/>
                </a:lnTo>
                <a:lnTo>
                  <a:pt x="127000" y="84666"/>
                </a:lnTo>
                <a:lnTo>
                  <a:pt x="127000" y="76200"/>
                </a:lnTo>
                <a:lnTo>
                  <a:pt x="127000" y="59266"/>
                </a:lnTo>
                <a:lnTo>
                  <a:pt x="127000" y="50800"/>
                </a:lnTo>
                <a:lnTo>
                  <a:pt x="127000" y="42333"/>
                </a:lnTo>
                <a:lnTo>
                  <a:pt x="127000" y="33866"/>
                </a:lnTo>
                <a:lnTo>
                  <a:pt x="127000" y="33866"/>
                </a:lnTo>
                <a:lnTo>
                  <a:pt x="127000" y="33866"/>
                </a:lnTo>
                <a:lnTo>
                  <a:pt x="127000" y="33866"/>
                </a:lnTo>
                <a:lnTo>
                  <a:pt x="127000" y="33866"/>
                </a:lnTo>
                <a:lnTo>
                  <a:pt x="127000" y="42333"/>
                </a:lnTo>
                <a:lnTo>
                  <a:pt x="127000" y="42333"/>
                </a:lnTo>
                <a:lnTo>
                  <a:pt x="127000" y="50800"/>
                </a:lnTo>
                <a:lnTo>
                  <a:pt x="127000" y="67733"/>
                </a:lnTo>
                <a:lnTo>
                  <a:pt x="127000" y="76200"/>
                </a:lnTo>
                <a:lnTo>
                  <a:pt x="135466" y="93133"/>
                </a:lnTo>
                <a:lnTo>
                  <a:pt x="135466" y="110066"/>
                </a:lnTo>
                <a:lnTo>
                  <a:pt x="143934" y="127000"/>
                </a:lnTo>
                <a:lnTo>
                  <a:pt x="152400" y="135466"/>
                </a:lnTo>
                <a:lnTo>
                  <a:pt x="160866" y="152400"/>
                </a:lnTo>
                <a:lnTo>
                  <a:pt x="169333" y="169333"/>
                </a:lnTo>
                <a:lnTo>
                  <a:pt x="177800" y="177800"/>
                </a:lnTo>
                <a:lnTo>
                  <a:pt x="186267" y="194733"/>
                </a:lnTo>
                <a:lnTo>
                  <a:pt x="203200" y="203200"/>
                </a:lnTo>
                <a:lnTo>
                  <a:pt x="211666" y="211666"/>
                </a:lnTo>
                <a:lnTo>
                  <a:pt x="228600" y="211666"/>
                </a:lnTo>
                <a:lnTo>
                  <a:pt x="237066" y="220133"/>
                </a:lnTo>
                <a:lnTo>
                  <a:pt x="245533" y="220133"/>
                </a:lnTo>
                <a:lnTo>
                  <a:pt x="254000" y="220133"/>
                </a:lnTo>
                <a:lnTo>
                  <a:pt x="262467" y="211666"/>
                </a:lnTo>
                <a:lnTo>
                  <a:pt x="270934" y="203200"/>
                </a:lnTo>
                <a:lnTo>
                  <a:pt x="279400" y="194733"/>
                </a:lnTo>
                <a:lnTo>
                  <a:pt x="279400" y="194733"/>
                </a:lnTo>
                <a:lnTo>
                  <a:pt x="279400" y="186266"/>
                </a:lnTo>
                <a:lnTo>
                  <a:pt x="279400" y="1862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" name="Freeform 2259"/>
          <p:cNvSpPr/>
          <p:nvPr/>
        </p:nvSpPr>
        <p:spPr>
          <a:xfrm>
            <a:off x="11404600" y="4969933"/>
            <a:ext cx="211667" cy="601135"/>
          </a:xfrm>
          <a:custGeom>
            <a:avLst/>
            <a:gdLst/>
            <a:ahLst/>
            <a:cxnLst/>
            <a:rect l="0" t="0" r="0" b="0"/>
            <a:pathLst>
              <a:path w="211667" h="601135">
                <a:moveTo>
                  <a:pt x="0" y="0"/>
                </a:moveTo>
                <a:lnTo>
                  <a:pt x="8466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25400" y="16934"/>
                </a:lnTo>
                <a:lnTo>
                  <a:pt x="33867" y="25400"/>
                </a:lnTo>
                <a:lnTo>
                  <a:pt x="42334" y="25400"/>
                </a:lnTo>
                <a:lnTo>
                  <a:pt x="50800" y="42334"/>
                </a:lnTo>
                <a:lnTo>
                  <a:pt x="67734" y="59267"/>
                </a:lnTo>
                <a:lnTo>
                  <a:pt x="84666" y="76200"/>
                </a:lnTo>
                <a:lnTo>
                  <a:pt x="101600" y="101600"/>
                </a:lnTo>
                <a:lnTo>
                  <a:pt x="118534" y="127000"/>
                </a:lnTo>
                <a:lnTo>
                  <a:pt x="135466" y="152400"/>
                </a:lnTo>
                <a:lnTo>
                  <a:pt x="152400" y="186267"/>
                </a:lnTo>
                <a:lnTo>
                  <a:pt x="169333" y="220134"/>
                </a:lnTo>
                <a:lnTo>
                  <a:pt x="186267" y="254000"/>
                </a:lnTo>
                <a:lnTo>
                  <a:pt x="194734" y="296334"/>
                </a:lnTo>
                <a:lnTo>
                  <a:pt x="203200" y="338667"/>
                </a:lnTo>
                <a:lnTo>
                  <a:pt x="211666" y="372534"/>
                </a:lnTo>
                <a:lnTo>
                  <a:pt x="211666" y="414867"/>
                </a:lnTo>
                <a:lnTo>
                  <a:pt x="203200" y="448734"/>
                </a:lnTo>
                <a:lnTo>
                  <a:pt x="194734" y="482600"/>
                </a:lnTo>
                <a:lnTo>
                  <a:pt x="186267" y="516467"/>
                </a:lnTo>
                <a:lnTo>
                  <a:pt x="169333" y="550334"/>
                </a:lnTo>
                <a:lnTo>
                  <a:pt x="152400" y="575734"/>
                </a:lnTo>
                <a:lnTo>
                  <a:pt x="152400" y="575734"/>
                </a:lnTo>
                <a:lnTo>
                  <a:pt x="127000" y="601134"/>
                </a:lnTo>
                <a:lnTo>
                  <a:pt x="127000" y="6011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" name="Freeform 2260"/>
          <p:cNvSpPr/>
          <p:nvPr/>
        </p:nvSpPr>
        <p:spPr>
          <a:xfrm>
            <a:off x="7865533" y="5808133"/>
            <a:ext cx="279401" cy="287868"/>
          </a:xfrm>
          <a:custGeom>
            <a:avLst/>
            <a:gdLst/>
            <a:ahLst/>
            <a:cxnLst/>
            <a:rect l="0" t="0" r="0" b="0"/>
            <a:pathLst>
              <a:path w="279401" h="287868">
                <a:moveTo>
                  <a:pt x="0" y="33867"/>
                </a:moveTo>
                <a:lnTo>
                  <a:pt x="0" y="33867"/>
                </a:lnTo>
                <a:lnTo>
                  <a:pt x="0" y="33867"/>
                </a:lnTo>
                <a:lnTo>
                  <a:pt x="8467" y="33867"/>
                </a:lnTo>
                <a:lnTo>
                  <a:pt x="8467" y="42334"/>
                </a:lnTo>
                <a:lnTo>
                  <a:pt x="8467" y="42334"/>
                </a:lnTo>
                <a:lnTo>
                  <a:pt x="16933" y="42334"/>
                </a:lnTo>
                <a:lnTo>
                  <a:pt x="16933" y="59267"/>
                </a:lnTo>
                <a:lnTo>
                  <a:pt x="25401" y="67734"/>
                </a:lnTo>
                <a:lnTo>
                  <a:pt x="33867" y="76200"/>
                </a:lnTo>
                <a:lnTo>
                  <a:pt x="33867" y="93134"/>
                </a:lnTo>
                <a:lnTo>
                  <a:pt x="42334" y="110067"/>
                </a:lnTo>
                <a:lnTo>
                  <a:pt x="42334" y="127000"/>
                </a:lnTo>
                <a:lnTo>
                  <a:pt x="42334" y="143934"/>
                </a:lnTo>
                <a:lnTo>
                  <a:pt x="42334" y="169334"/>
                </a:lnTo>
                <a:lnTo>
                  <a:pt x="42334" y="186267"/>
                </a:lnTo>
                <a:lnTo>
                  <a:pt x="42334" y="203200"/>
                </a:lnTo>
                <a:lnTo>
                  <a:pt x="42334" y="228600"/>
                </a:lnTo>
                <a:lnTo>
                  <a:pt x="42334" y="245534"/>
                </a:lnTo>
                <a:lnTo>
                  <a:pt x="42334" y="262467"/>
                </a:lnTo>
                <a:lnTo>
                  <a:pt x="33867" y="270934"/>
                </a:lnTo>
                <a:lnTo>
                  <a:pt x="33867" y="279400"/>
                </a:lnTo>
                <a:lnTo>
                  <a:pt x="33867" y="279400"/>
                </a:lnTo>
                <a:lnTo>
                  <a:pt x="33867" y="287867"/>
                </a:lnTo>
                <a:lnTo>
                  <a:pt x="33867" y="279400"/>
                </a:lnTo>
                <a:lnTo>
                  <a:pt x="25401" y="279400"/>
                </a:lnTo>
                <a:lnTo>
                  <a:pt x="25401" y="270934"/>
                </a:lnTo>
                <a:lnTo>
                  <a:pt x="25401" y="254000"/>
                </a:lnTo>
                <a:lnTo>
                  <a:pt x="25401" y="237067"/>
                </a:lnTo>
                <a:lnTo>
                  <a:pt x="25401" y="211667"/>
                </a:lnTo>
                <a:lnTo>
                  <a:pt x="25401" y="194734"/>
                </a:lnTo>
                <a:lnTo>
                  <a:pt x="25401" y="169334"/>
                </a:lnTo>
                <a:lnTo>
                  <a:pt x="33867" y="143934"/>
                </a:lnTo>
                <a:lnTo>
                  <a:pt x="33867" y="118534"/>
                </a:lnTo>
                <a:lnTo>
                  <a:pt x="33867" y="93134"/>
                </a:lnTo>
                <a:lnTo>
                  <a:pt x="42334" y="76200"/>
                </a:lnTo>
                <a:lnTo>
                  <a:pt x="42334" y="50800"/>
                </a:lnTo>
                <a:lnTo>
                  <a:pt x="50800" y="33867"/>
                </a:lnTo>
                <a:lnTo>
                  <a:pt x="50800" y="25400"/>
                </a:lnTo>
                <a:lnTo>
                  <a:pt x="59267" y="16934"/>
                </a:lnTo>
                <a:lnTo>
                  <a:pt x="67734" y="8467"/>
                </a:lnTo>
                <a:lnTo>
                  <a:pt x="76200" y="8467"/>
                </a:lnTo>
                <a:lnTo>
                  <a:pt x="84667" y="8467"/>
                </a:lnTo>
                <a:lnTo>
                  <a:pt x="93133" y="16934"/>
                </a:lnTo>
                <a:lnTo>
                  <a:pt x="101601" y="25400"/>
                </a:lnTo>
                <a:lnTo>
                  <a:pt x="110067" y="33867"/>
                </a:lnTo>
                <a:lnTo>
                  <a:pt x="118534" y="59267"/>
                </a:lnTo>
                <a:lnTo>
                  <a:pt x="127000" y="76200"/>
                </a:lnTo>
                <a:lnTo>
                  <a:pt x="127000" y="93134"/>
                </a:lnTo>
                <a:lnTo>
                  <a:pt x="135467" y="118534"/>
                </a:lnTo>
                <a:lnTo>
                  <a:pt x="135467" y="135467"/>
                </a:lnTo>
                <a:lnTo>
                  <a:pt x="143934" y="160867"/>
                </a:lnTo>
                <a:lnTo>
                  <a:pt x="143934" y="177800"/>
                </a:lnTo>
                <a:lnTo>
                  <a:pt x="152400" y="194734"/>
                </a:lnTo>
                <a:lnTo>
                  <a:pt x="152400" y="211667"/>
                </a:lnTo>
                <a:lnTo>
                  <a:pt x="152400" y="220134"/>
                </a:lnTo>
                <a:lnTo>
                  <a:pt x="160867" y="228600"/>
                </a:lnTo>
                <a:lnTo>
                  <a:pt x="160867" y="228600"/>
                </a:lnTo>
                <a:lnTo>
                  <a:pt x="160867" y="228600"/>
                </a:lnTo>
                <a:lnTo>
                  <a:pt x="160867" y="228600"/>
                </a:lnTo>
                <a:lnTo>
                  <a:pt x="160867" y="220134"/>
                </a:lnTo>
                <a:lnTo>
                  <a:pt x="160867" y="203200"/>
                </a:lnTo>
                <a:lnTo>
                  <a:pt x="160867" y="194734"/>
                </a:lnTo>
                <a:lnTo>
                  <a:pt x="160867" y="177800"/>
                </a:lnTo>
                <a:lnTo>
                  <a:pt x="160867" y="152400"/>
                </a:lnTo>
                <a:lnTo>
                  <a:pt x="160867" y="135467"/>
                </a:lnTo>
                <a:lnTo>
                  <a:pt x="160867" y="118534"/>
                </a:lnTo>
                <a:lnTo>
                  <a:pt x="160867" y="93134"/>
                </a:lnTo>
                <a:lnTo>
                  <a:pt x="160867" y="76200"/>
                </a:lnTo>
                <a:lnTo>
                  <a:pt x="169333" y="59267"/>
                </a:lnTo>
                <a:lnTo>
                  <a:pt x="169333" y="42334"/>
                </a:lnTo>
                <a:lnTo>
                  <a:pt x="177801" y="25400"/>
                </a:lnTo>
                <a:lnTo>
                  <a:pt x="177801" y="16934"/>
                </a:lnTo>
                <a:lnTo>
                  <a:pt x="186267" y="8467"/>
                </a:lnTo>
                <a:lnTo>
                  <a:pt x="194734" y="0"/>
                </a:lnTo>
                <a:lnTo>
                  <a:pt x="203200" y="0"/>
                </a:lnTo>
                <a:lnTo>
                  <a:pt x="211667" y="0"/>
                </a:lnTo>
                <a:lnTo>
                  <a:pt x="220134" y="8467"/>
                </a:lnTo>
                <a:lnTo>
                  <a:pt x="237067" y="8467"/>
                </a:lnTo>
                <a:lnTo>
                  <a:pt x="245533" y="16934"/>
                </a:lnTo>
                <a:lnTo>
                  <a:pt x="254001" y="33867"/>
                </a:lnTo>
                <a:lnTo>
                  <a:pt x="254001" y="42334"/>
                </a:lnTo>
                <a:lnTo>
                  <a:pt x="262467" y="59267"/>
                </a:lnTo>
                <a:lnTo>
                  <a:pt x="262467" y="76200"/>
                </a:lnTo>
                <a:lnTo>
                  <a:pt x="270934" y="101600"/>
                </a:lnTo>
                <a:lnTo>
                  <a:pt x="270934" y="118534"/>
                </a:lnTo>
                <a:lnTo>
                  <a:pt x="270934" y="135467"/>
                </a:lnTo>
                <a:lnTo>
                  <a:pt x="270934" y="160867"/>
                </a:lnTo>
                <a:lnTo>
                  <a:pt x="270934" y="177800"/>
                </a:lnTo>
                <a:lnTo>
                  <a:pt x="270934" y="194734"/>
                </a:lnTo>
                <a:lnTo>
                  <a:pt x="270934" y="211667"/>
                </a:lnTo>
                <a:lnTo>
                  <a:pt x="270934" y="228600"/>
                </a:lnTo>
                <a:lnTo>
                  <a:pt x="270934" y="245534"/>
                </a:lnTo>
                <a:lnTo>
                  <a:pt x="270934" y="254000"/>
                </a:lnTo>
                <a:lnTo>
                  <a:pt x="270934" y="254000"/>
                </a:lnTo>
                <a:lnTo>
                  <a:pt x="270934" y="254000"/>
                </a:lnTo>
                <a:lnTo>
                  <a:pt x="270934" y="254000"/>
                </a:lnTo>
                <a:lnTo>
                  <a:pt x="279400" y="254000"/>
                </a:lnTo>
                <a:lnTo>
                  <a:pt x="279400" y="254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2" name="Freeform 2261"/>
          <p:cNvSpPr/>
          <p:nvPr/>
        </p:nvSpPr>
        <p:spPr>
          <a:xfrm>
            <a:off x="8246533" y="5918200"/>
            <a:ext cx="16934" cy="160868"/>
          </a:xfrm>
          <a:custGeom>
            <a:avLst/>
            <a:gdLst/>
            <a:ahLst/>
            <a:cxnLst/>
            <a:rect l="0" t="0" r="0" b="0"/>
            <a:pathLst>
              <a:path w="16934" h="1608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16933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42333"/>
                </a:lnTo>
                <a:lnTo>
                  <a:pt x="8467" y="59267"/>
                </a:lnTo>
                <a:lnTo>
                  <a:pt x="16933" y="76200"/>
                </a:lnTo>
                <a:lnTo>
                  <a:pt x="16933" y="84667"/>
                </a:lnTo>
                <a:lnTo>
                  <a:pt x="16933" y="101600"/>
                </a:lnTo>
                <a:lnTo>
                  <a:pt x="16933" y="118533"/>
                </a:lnTo>
                <a:lnTo>
                  <a:pt x="16933" y="135467"/>
                </a:lnTo>
                <a:lnTo>
                  <a:pt x="16933" y="143933"/>
                </a:lnTo>
                <a:lnTo>
                  <a:pt x="16933" y="152400"/>
                </a:lnTo>
                <a:lnTo>
                  <a:pt x="16933" y="160867"/>
                </a:lnTo>
                <a:lnTo>
                  <a:pt x="16933" y="160867"/>
                </a:lnTo>
                <a:lnTo>
                  <a:pt x="16933" y="160867"/>
                </a:lnTo>
                <a:lnTo>
                  <a:pt x="16933" y="160867"/>
                </a:lnTo>
                <a:lnTo>
                  <a:pt x="16933" y="160867"/>
                </a:lnTo>
                <a:lnTo>
                  <a:pt x="8467" y="152400"/>
                </a:lnTo>
                <a:lnTo>
                  <a:pt x="8467" y="152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3" name="Freeform 2262"/>
          <p:cNvSpPr/>
          <p:nvPr/>
        </p:nvSpPr>
        <p:spPr>
          <a:xfrm>
            <a:off x="8263466" y="5791200"/>
            <a:ext cx="42335" cy="8468"/>
          </a:xfrm>
          <a:custGeom>
            <a:avLst/>
            <a:gdLst/>
            <a:ahLst/>
            <a:cxnLst/>
            <a:rect l="0" t="0" r="0" b="0"/>
            <a:pathLst>
              <a:path w="42335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8" y="0"/>
                </a:lnTo>
                <a:lnTo>
                  <a:pt x="8468" y="0"/>
                </a:lnTo>
                <a:lnTo>
                  <a:pt x="16934" y="0"/>
                </a:lnTo>
                <a:lnTo>
                  <a:pt x="16934" y="0"/>
                </a:lnTo>
                <a:lnTo>
                  <a:pt x="25401" y="0"/>
                </a:lnTo>
                <a:lnTo>
                  <a:pt x="25401" y="0"/>
                </a:lnTo>
                <a:lnTo>
                  <a:pt x="33867" y="0"/>
                </a:lnTo>
                <a:lnTo>
                  <a:pt x="33867" y="8467"/>
                </a:lnTo>
                <a:lnTo>
                  <a:pt x="33867" y="8467"/>
                </a:lnTo>
                <a:lnTo>
                  <a:pt x="42334" y="8467"/>
                </a:lnTo>
                <a:lnTo>
                  <a:pt x="42334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4" name="Freeform 2263"/>
          <p:cNvSpPr/>
          <p:nvPr/>
        </p:nvSpPr>
        <p:spPr>
          <a:xfrm>
            <a:off x="8356600" y="5892800"/>
            <a:ext cx="177801" cy="228601"/>
          </a:xfrm>
          <a:custGeom>
            <a:avLst/>
            <a:gdLst/>
            <a:ahLst/>
            <a:cxnLst/>
            <a:rect l="0" t="0" r="0" b="0"/>
            <a:pathLst>
              <a:path w="177801" h="228601">
                <a:moveTo>
                  <a:pt x="0" y="50800"/>
                </a:moveTo>
                <a:lnTo>
                  <a:pt x="0" y="59267"/>
                </a:lnTo>
                <a:lnTo>
                  <a:pt x="0" y="76200"/>
                </a:lnTo>
                <a:lnTo>
                  <a:pt x="0" y="93133"/>
                </a:lnTo>
                <a:lnTo>
                  <a:pt x="8467" y="110067"/>
                </a:lnTo>
                <a:lnTo>
                  <a:pt x="8467" y="127000"/>
                </a:lnTo>
                <a:lnTo>
                  <a:pt x="8467" y="135467"/>
                </a:lnTo>
                <a:lnTo>
                  <a:pt x="8467" y="143933"/>
                </a:lnTo>
                <a:lnTo>
                  <a:pt x="8467" y="152400"/>
                </a:lnTo>
                <a:lnTo>
                  <a:pt x="8467" y="160867"/>
                </a:lnTo>
                <a:lnTo>
                  <a:pt x="16933" y="160867"/>
                </a:lnTo>
                <a:lnTo>
                  <a:pt x="16933" y="160867"/>
                </a:lnTo>
                <a:lnTo>
                  <a:pt x="16933" y="160867"/>
                </a:lnTo>
                <a:lnTo>
                  <a:pt x="16933" y="152400"/>
                </a:lnTo>
                <a:lnTo>
                  <a:pt x="16933" y="143933"/>
                </a:lnTo>
                <a:lnTo>
                  <a:pt x="16933" y="135467"/>
                </a:lnTo>
                <a:lnTo>
                  <a:pt x="25400" y="127000"/>
                </a:lnTo>
                <a:lnTo>
                  <a:pt x="25400" y="110067"/>
                </a:lnTo>
                <a:lnTo>
                  <a:pt x="25400" y="101600"/>
                </a:lnTo>
                <a:lnTo>
                  <a:pt x="25400" y="84667"/>
                </a:lnTo>
                <a:lnTo>
                  <a:pt x="25400" y="67733"/>
                </a:lnTo>
                <a:lnTo>
                  <a:pt x="25400" y="50800"/>
                </a:lnTo>
                <a:lnTo>
                  <a:pt x="33867" y="42333"/>
                </a:lnTo>
                <a:lnTo>
                  <a:pt x="33867" y="25400"/>
                </a:lnTo>
                <a:lnTo>
                  <a:pt x="42333" y="16933"/>
                </a:lnTo>
                <a:lnTo>
                  <a:pt x="50800" y="8467"/>
                </a:lnTo>
                <a:lnTo>
                  <a:pt x="50800" y="0"/>
                </a:lnTo>
                <a:lnTo>
                  <a:pt x="59266" y="0"/>
                </a:lnTo>
                <a:lnTo>
                  <a:pt x="67734" y="0"/>
                </a:lnTo>
                <a:lnTo>
                  <a:pt x="84667" y="0"/>
                </a:lnTo>
                <a:lnTo>
                  <a:pt x="93133" y="8467"/>
                </a:lnTo>
                <a:lnTo>
                  <a:pt x="101600" y="16933"/>
                </a:lnTo>
                <a:lnTo>
                  <a:pt x="110067" y="33867"/>
                </a:lnTo>
                <a:lnTo>
                  <a:pt x="118533" y="50800"/>
                </a:lnTo>
                <a:lnTo>
                  <a:pt x="127000" y="67733"/>
                </a:lnTo>
                <a:lnTo>
                  <a:pt x="135466" y="84667"/>
                </a:lnTo>
                <a:lnTo>
                  <a:pt x="135466" y="110067"/>
                </a:lnTo>
                <a:lnTo>
                  <a:pt x="143934" y="127000"/>
                </a:lnTo>
                <a:lnTo>
                  <a:pt x="152400" y="152400"/>
                </a:lnTo>
                <a:lnTo>
                  <a:pt x="152400" y="169333"/>
                </a:lnTo>
                <a:lnTo>
                  <a:pt x="160867" y="186267"/>
                </a:lnTo>
                <a:lnTo>
                  <a:pt x="160867" y="203200"/>
                </a:lnTo>
                <a:lnTo>
                  <a:pt x="169333" y="220133"/>
                </a:lnTo>
                <a:lnTo>
                  <a:pt x="169333" y="228600"/>
                </a:lnTo>
                <a:lnTo>
                  <a:pt x="177800" y="228600"/>
                </a:lnTo>
                <a:lnTo>
                  <a:pt x="177800" y="228600"/>
                </a:lnTo>
                <a:lnTo>
                  <a:pt x="177800" y="228600"/>
                </a:lnTo>
                <a:lnTo>
                  <a:pt x="177800" y="220133"/>
                </a:lnTo>
                <a:lnTo>
                  <a:pt x="177800" y="220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5" name="Freeform 2264"/>
          <p:cNvSpPr/>
          <p:nvPr/>
        </p:nvSpPr>
        <p:spPr>
          <a:xfrm>
            <a:off x="8610600" y="5935133"/>
            <a:ext cx="110067" cy="203201"/>
          </a:xfrm>
          <a:custGeom>
            <a:avLst/>
            <a:gdLst/>
            <a:ahLst/>
            <a:cxnLst/>
            <a:rect l="0" t="0" r="0" b="0"/>
            <a:pathLst>
              <a:path w="110067" h="203201">
                <a:moveTo>
                  <a:pt x="16933" y="0"/>
                </a:move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16934"/>
                </a:lnTo>
                <a:lnTo>
                  <a:pt x="25400" y="16934"/>
                </a:lnTo>
                <a:lnTo>
                  <a:pt x="16933" y="25400"/>
                </a:lnTo>
                <a:lnTo>
                  <a:pt x="16933" y="33867"/>
                </a:lnTo>
                <a:lnTo>
                  <a:pt x="16933" y="42334"/>
                </a:lnTo>
                <a:lnTo>
                  <a:pt x="8467" y="59267"/>
                </a:lnTo>
                <a:lnTo>
                  <a:pt x="8467" y="67734"/>
                </a:lnTo>
                <a:lnTo>
                  <a:pt x="0" y="84667"/>
                </a:lnTo>
                <a:lnTo>
                  <a:pt x="0" y="101600"/>
                </a:lnTo>
                <a:lnTo>
                  <a:pt x="0" y="118534"/>
                </a:lnTo>
                <a:lnTo>
                  <a:pt x="0" y="135467"/>
                </a:lnTo>
                <a:lnTo>
                  <a:pt x="0" y="143934"/>
                </a:lnTo>
                <a:lnTo>
                  <a:pt x="8467" y="160867"/>
                </a:lnTo>
                <a:lnTo>
                  <a:pt x="8467" y="169334"/>
                </a:lnTo>
                <a:lnTo>
                  <a:pt x="16933" y="186267"/>
                </a:lnTo>
                <a:lnTo>
                  <a:pt x="25400" y="194734"/>
                </a:lnTo>
                <a:lnTo>
                  <a:pt x="33866" y="194734"/>
                </a:lnTo>
                <a:lnTo>
                  <a:pt x="50800" y="203200"/>
                </a:lnTo>
                <a:lnTo>
                  <a:pt x="59267" y="203200"/>
                </a:lnTo>
                <a:lnTo>
                  <a:pt x="67733" y="203200"/>
                </a:lnTo>
                <a:lnTo>
                  <a:pt x="84667" y="194734"/>
                </a:lnTo>
                <a:lnTo>
                  <a:pt x="93133" y="186267"/>
                </a:lnTo>
                <a:lnTo>
                  <a:pt x="101600" y="177800"/>
                </a:lnTo>
                <a:lnTo>
                  <a:pt x="110066" y="169334"/>
                </a:lnTo>
                <a:lnTo>
                  <a:pt x="110066" y="152400"/>
                </a:lnTo>
                <a:lnTo>
                  <a:pt x="110066" y="143934"/>
                </a:lnTo>
                <a:lnTo>
                  <a:pt x="110066" y="127000"/>
                </a:lnTo>
                <a:lnTo>
                  <a:pt x="110066" y="110067"/>
                </a:lnTo>
                <a:lnTo>
                  <a:pt x="101600" y="93134"/>
                </a:lnTo>
                <a:lnTo>
                  <a:pt x="93133" y="84667"/>
                </a:lnTo>
                <a:lnTo>
                  <a:pt x="84667" y="67734"/>
                </a:lnTo>
                <a:lnTo>
                  <a:pt x="67733" y="59267"/>
                </a:lnTo>
                <a:lnTo>
                  <a:pt x="59267" y="42334"/>
                </a:lnTo>
                <a:lnTo>
                  <a:pt x="50800" y="33867"/>
                </a:lnTo>
                <a:lnTo>
                  <a:pt x="33866" y="25400"/>
                </a:lnTo>
                <a:lnTo>
                  <a:pt x="25400" y="25400"/>
                </a:lnTo>
                <a:lnTo>
                  <a:pt x="16933" y="16934"/>
                </a:lnTo>
                <a:lnTo>
                  <a:pt x="16933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0"/>
                </a:lnTo>
                <a:lnTo>
                  <a:pt x="846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6" name="Freeform 2265"/>
          <p:cNvSpPr/>
          <p:nvPr/>
        </p:nvSpPr>
        <p:spPr>
          <a:xfrm>
            <a:off x="8779933" y="5943600"/>
            <a:ext cx="177802" cy="203201"/>
          </a:xfrm>
          <a:custGeom>
            <a:avLst/>
            <a:gdLst/>
            <a:ahLst/>
            <a:cxnLst/>
            <a:rect l="0" t="0" r="0" b="0"/>
            <a:pathLst>
              <a:path w="177802" h="2032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33867"/>
                </a:lnTo>
                <a:lnTo>
                  <a:pt x="0" y="50800"/>
                </a:lnTo>
                <a:lnTo>
                  <a:pt x="0" y="59267"/>
                </a:lnTo>
                <a:lnTo>
                  <a:pt x="8467" y="67733"/>
                </a:lnTo>
                <a:lnTo>
                  <a:pt x="8467" y="84667"/>
                </a:lnTo>
                <a:lnTo>
                  <a:pt x="8467" y="101600"/>
                </a:lnTo>
                <a:lnTo>
                  <a:pt x="16933" y="118533"/>
                </a:lnTo>
                <a:lnTo>
                  <a:pt x="25401" y="135467"/>
                </a:lnTo>
                <a:lnTo>
                  <a:pt x="33867" y="143933"/>
                </a:lnTo>
                <a:lnTo>
                  <a:pt x="42334" y="160867"/>
                </a:lnTo>
                <a:lnTo>
                  <a:pt x="42334" y="177800"/>
                </a:lnTo>
                <a:lnTo>
                  <a:pt x="50800" y="186267"/>
                </a:lnTo>
                <a:lnTo>
                  <a:pt x="59267" y="194733"/>
                </a:lnTo>
                <a:lnTo>
                  <a:pt x="59267" y="203200"/>
                </a:lnTo>
                <a:lnTo>
                  <a:pt x="67734" y="203200"/>
                </a:lnTo>
                <a:lnTo>
                  <a:pt x="67734" y="203200"/>
                </a:lnTo>
                <a:lnTo>
                  <a:pt x="67734" y="203200"/>
                </a:lnTo>
                <a:lnTo>
                  <a:pt x="67734" y="194733"/>
                </a:lnTo>
                <a:lnTo>
                  <a:pt x="59267" y="177800"/>
                </a:lnTo>
                <a:lnTo>
                  <a:pt x="59267" y="169333"/>
                </a:lnTo>
                <a:lnTo>
                  <a:pt x="59267" y="152400"/>
                </a:lnTo>
                <a:lnTo>
                  <a:pt x="50800" y="135467"/>
                </a:lnTo>
                <a:lnTo>
                  <a:pt x="50800" y="110067"/>
                </a:lnTo>
                <a:lnTo>
                  <a:pt x="50800" y="93133"/>
                </a:lnTo>
                <a:lnTo>
                  <a:pt x="50800" y="76200"/>
                </a:lnTo>
                <a:lnTo>
                  <a:pt x="50800" y="59267"/>
                </a:lnTo>
                <a:lnTo>
                  <a:pt x="42334" y="42333"/>
                </a:lnTo>
                <a:lnTo>
                  <a:pt x="42334" y="33867"/>
                </a:lnTo>
                <a:lnTo>
                  <a:pt x="50800" y="25400"/>
                </a:lnTo>
                <a:lnTo>
                  <a:pt x="50800" y="16933"/>
                </a:lnTo>
                <a:lnTo>
                  <a:pt x="59267" y="8467"/>
                </a:lnTo>
                <a:lnTo>
                  <a:pt x="67734" y="8467"/>
                </a:lnTo>
                <a:lnTo>
                  <a:pt x="84667" y="8467"/>
                </a:lnTo>
                <a:lnTo>
                  <a:pt x="93133" y="8467"/>
                </a:lnTo>
                <a:lnTo>
                  <a:pt x="110067" y="16933"/>
                </a:lnTo>
                <a:lnTo>
                  <a:pt x="118534" y="16933"/>
                </a:lnTo>
                <a:lnTo>
                  <a:pt x="135467" y="25400"/>
                </a:lnTo>
                <a:lnTo>
                  <a:pt x="152400" y="25400"/>
                </a:lnTo>
                <a:lnTo>
                  <a:pt x="160867" y="33867"/>
                </a:lnTo>
                <a:lnTo>
                  <a:pt x="169333" y="33867"/>
                </a:lnTo>
                <a:lnTo>
                  <a:pt x="169333" y="33867"/>
                </a:lnTo>
                <a:lnTo>
                  <a:pt x="177801" y="33867"/>
                </a:lnTo>
                <a:lnTo>
                  <a:pt x="177801" y="338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7" name="Freeform 2266"/>
          <p:cNvSpPr/>
          <p:nvPr/>
        </p:nvSpPr>
        <p:spPr>
          <a:xfrm>
            <a:off x="9093200" y="5909733"/>
            <a:ext cx="127001" cy="237068"/>
          </a:xfrm>
          <a:custGeom>
            <a:avLst/>
            <a:gdLst/>
            <a:ahLst/>
            <a:cxnLst/>
            <a:rect l="0" t="0" r="0" b="0"/>
            <a:pathLst>
              <a:path w="127001" h="237068">
                <a:moveTo>
                  <a:pt x="0" y="59267"/>
                </a:moveTo>
                <a:lnTo>
                  <a:pt x="0" y="67734"/>
                </a:lnTo>
                <a:lnTo>
                  <a:pt x="0" y="67734"/>
                </a:lnTo>
                <a:lnTo>
                  <a:pt x="0" y="76200"/>
                </a:lnTo>
                <a:lnTo>
                  <a:pt x="0" y="76200"/>
                </a:lnTo>
                <a:lnTo>
                  <a:pt x="8466" y="84667"/>
                </a:lnTo>
                <a:lnTo>
                  <a:pt x="16934" y="93134"/>
                </a:lnTo>
                <a:lnTo>
                  <a:pt x="16934" y="101600"/>
                </a:lnTo>
                <a:lnTo>
                  <a:pt x="25400" y="110067"/>
                </a:lnTo>
                <a:lnTo>
                  <a:pt x="25400" y="127000"/>
                </a:lnTo>
                <a:lnTo>
                  <a:pt x="33867" y="143934"/>
                </a:lnTo>
                <a:lnTo>
                  <a:pt x="50800" y="160867"/>
                </a:lnTo>
                <a:lnTo>
                  <a:pt x="59267" y="169334"/>
                </a:lnTo>
                <a:lnTo>
                  <a:pt x="67733" y="186267"/>
                </a:lnTo>
                <a:lnTo>
                  <a:pt x="76200" y="203200"/>
                </a:lnTo>
                <a:lnTo>
                  <a:pt x="84666" y="220134"/>
                </a:lnTo>
                <a:lnTo>
                  <a:pt x="84666" y="228600"/>
                </a:lnTo>
                <a:lnTo>
                  <a:pt x="93134" y="237067"/>
                </a:lnTo>
                <a:lnTo>
                  <a:pt x="93134" y="237067"/>
                </a:lnTo>
                <a:lnTo>
                  <a:pt x="101600" y="237067"/>
                </a:lnTo>
                <a:lnTo>
                  <a:pt x="110067" y="237067"/>
                </a:lnTo>
                <a:lnTo>
                  <a:pt x="110067" y="237067"/>
                </a:lnTo>
                <a:lnTo>
                  <a:pt x="110067" y="228600"/>
                </a:lnTo>
                <a:lnTo>
                  <a:pt x="110067" y="211667"/>
                </a:lnTo>
                <a:lnTo>
                  <a:pt x="110067" y="194734"/>
                </a:lnTo>
                <a:lnTo>
                  <a:pt x="118533" y="177800"/>
                </a:lnTo>
                <a:lnTo>
                  <a:pt x="118533" y="160867"/>
                </a:lnTo>
                <a:lnTo>
                  <a:pt x="118533" y="143934"/>
                </a:lnTo>
                <a:lnTo>
                  <a:pt x="118533" y="118534"/>
                </a:lnTo>
                <a:lnTo>
                  <a:pt x="118533" y="101600"/>
                </a:lnTo>
                <a:lnTo>
                  <a:pt x="118533" y="84667"/>
                </a:lnTo>
                <a:lnTo>
                  <a:pt x="127000" y="59267"/>
                </a:lnTo>
                <a:lnTo>
                  <a:pt x="127000" y="42334"/>
                </a:lnTo>
                <a:lnTo>
                  <a:pt x="127000" y="25400"/>
                </a:lnTo>
                <a:lnTo>
                  <a:pt x="127000" y="16934"/>
                </a:lnTo>
                <a:lnTo>
                  <a:pt x="127000" y="16934"/>
                </a:lnTo>
                <a:lnTo>
                  <a:pt x="127000" y="0"/>
                </a:lnTo>
                <a:lnTo>
                  <a:pt x="1270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8" name="Freeform 2267"/>
          <p:cNvSpPr/>
          <p:nvPr/>
        </p:nvSpPr>
        <p:spPr>
          <a:xfrm>
            <a:off x="9279467" y="5969000"/>
            <a:ext cx="118534" cy="211668"/>
          </a:xfrm>
          <a:custGeom>
            <a:avLst/>
            <a:gdLst/>
            <a:ahLst/>
            <a:cxnLst/>
            <a:rect l="0" t="0" r="0" b="0"/>
            <a:pathLst>
              <a:path w="118534" h="211668">
                <a:moveTo>
                  <a:pt x="16933" y="25400"/>
                </a:moveTo>
                <a:lnTo>
                  <a:pt x="16933" y="33867"/>
                </a:lnTo>
                <a:lnTo>
                  <a:pt x="25400" y="42333"/>
                </a:lnTo>
                <a:lnTo>
                  <a:pt x="33866" y="50800"/>
                </a:lnTo>
                <a:lnTo>
                  <a:pt x="42333" y="67733"/>
                </a:lnTo>
                <a:lnTo>
                  <a:pt x="50799" y="76200"/>
                </a:lnTo>
                <a:lnTo>
                  <a:pt x="59267" y="76200"/>
                </a:lnTo>
                <a:lnTo>
                  <a:pt x="67733" y="84667"/>
                </a:lnTo>
                <a:lnTo>
                  <a:pt x="76200" y="76200"/>
                </a:lnTo>
                <a:lnTo>
                  <a:pt x="84666" y="76200"/>
                </a:lnTo>
                <a:lnTo>
                  <a:pt x="93133" y="67733"/>
                </a:lnTo>
                <a:lnTo>
                  <a:pt x="101600" y="67733"/>
                </a:lnTo>
                <a:lnTo>
                  <a:pt x="110066" y="50800"/>
                </a:lnTo>
                <a:lnTo>
                  <a:pt x="110066" y="42333"/>
                </a:lnTo>
                <a:lnTo>
                  <a:pt x="118533" y="33867"/>
                </a:lnTo>
                <a:lnTo>
                  <a:pt x="118533" y="25400"/>
                </a:lnTo>
                <a:lnTo>
                  <a:pt x="118533" y="16933"/>
                </a:lnTo>
                <a:lnTo>
                  <a:pt x="110066" y="8467"/>
                </a:lnTo>
                <a:lnTo>
                  <a:pt x="110066" y="8467"/>
                </a:lnTo>
                <a:lnTo>
                  <a:pt x="101600" y="0"/>
                </a:lnTo>
                <a:lnTo>
                  <a:pt x="93133" y="0"/>
                </a:lnTo>
                <a:lnTo>
                  <a:pt x="84666" y="0"/>
                </a:lnTo>
                <a:lnTo>
                  <a:pt x="67733" y="0"/>
                </a:lnTo>
                <a:lnTo>
                  <a:pt x="59267" y="8467"/>
                </a:lnTo>
                <a:lnTo>
                  <a:pt x="50799" y="8467"/>
                </a:lnTo>
                <a:lnTo>
                  <a:pt x="42333" y="16933"/>
                </a:lnTo>
                <a:lnTo>
                  <a:pt x="25400" y="33867"/>
                </a:lnTo>
                <a:lnTo>
                  <a:pt x="16933" y="42333"/>
                </a:lnTo>
                <a:lnTo>
                  <a:pt x="8466" y="59267"/>
                </a:lnTo>
                <a:lnTo>
                  <a:pt x="0" y="76200"/>
                </a:lnTo>
                <a:lnTo>
                  <a:pt x="0" y="93133"/>
                </a:lnTo>
                <a:lnTo>
                  <a:pt x="0" y="110067"/>
                </a:lnTo>
                <a:lnTo>
                  <a:pt x="0" y="127000"/>
                </a:lnTo>
                <a:lnTo>
                  <a:pt x="0" y="152400"/>
                </a:lnTo>
                <a:lnTo>
                  <a:pt x="8466" y="169333"/>
                </a:lnTo>
                <a:lnTo>
                  <a:pt x="16933" y="186267"/>
                </a:lnTo>
                <a:lnTo>
                  <a:pt x="33866" y="194733"/>
                </a:lnTo>
                <a:lnTo>
                  <a:pt x="42333" y="203200"/>
                </a:lnTo>
                <a:lnTo>
                  <a:pt x="50799" y="211667"/>
                </a:lnTo>
                <a:lnTo>
                  <a:pt x="67733" y="211667"/>
                </a:lnTo>
                <a:lnTo>
                  <a:pt x="67733" y="211667"/>
                </a:lnTo>
                <a:lnTo>
                  <a:pt x="84666" y="203200"/>
                </a:lnTo>
                <a:lnTo>
                  <a:pt x="84666" y="203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9" name="Freeform 2268"/>
          <p:cNvSpPr/>
          <p:nvPr/>
        </p:nvSpPr>
        <p:spPr>
          <a:xfrm>
            <a:off x="9465733" y="5960533"/>
            <a:ext cx="101602" cy="228601"/>
          </a:xfrm>
          <a:custGeom>
            <a:avLst/>
            <a:gdLst/>
            <a:ahLst/>
            <a:cxnLst/>
            <a:rect l="0" t="0" r="0" b="0"/>
            <a:pathLst>
              <a:path w="101602" h="228601">
                <a:moveTo>
                  <a:pt x="0" y="59267"/>
                </a:moveTo>
                <a:lnTo>
                  <a:pt x="0" y="59267"/>
                </a:lnTo>
                <a:lnTo>
                  <a:pt x="0" y="59267"/>
                </a:lnTo>
                <a:lnTo>
                  <a:pt x="0" y="67734"/>
                </a:lnTo>
                <a:lnTo>
                  <a:pt x="8467" y="76200"/>
                </a:lnTo>
                <a:lnTo>
                  <a:pt x="8467" y="76200"/>
                </a:lnTo>
                <a:lnTo>
                  <a:pt x="8467" y="84667"/>
                </a:lnTo>
                <a:lnTo>
                  <a:pt x="16933" y="101600"/>
                </a:lnTo>
                <a:lnTo>
                  <a:pt x="25401" y="118534"/>
                </a:lnTo>
                <a:lnTo>
                  <a:pt x="25401" y="127000"/>
                </a:lnTo>
                <a:lnTo>
                  <a:pt x="33867" y="143934"/>
                </a:lnTo>
                <a:lnTo>
                  <a:pt x="42334" y="160867"/>
                </a:lnTo>
                <a:lnTo>
                  <a:pt x="50800" y="177800"/>
                </a:lnTo>
                <a:lnTo>
                  <a:pt x="50800" y="194734"/>
                </a:lnTo>
                <a:lnTo>
                  <a:pt x="59267" y="203200"/>
                </a:lnTo>
                <a:lnTo>
                  <a:pt x="59267" y="211667"/>
                </a:lnTo>
                <a:lnTo>
                  <a:pt x="59267" y="220134"/>
                </a:lnTo>
                <a:lnTo>
                  <a:pt x="59267" y="228600"/>
                </a:lnTo>
                <a:lnTo>
                  <a:pt x="50800" y="228600"/>
                </a:lnTo>
                <a:lnTo>
                  <a:pt x="50800" y="220134"/>
                </a:lnTo>
                <a:lnTo>
                  <a:pt x="42334" y="211667"/>
                </a:lnTo>
                <a:lnTo>
                  <a:pt x="42334" y="203200"/>
                </a:lnTo>
                <a:lnTo>
                  <a:pt x="33867" y="194734"/>
                </a:lnTo>
                <a:lnTo>
                  <a:pt x="33867" y="169334"/>
                </a:lnTo>
                <a:lnTo>
                  <a:pt x="33867" y="152400"/>
                </a:lnTo>
                <a:lnTo>
                  <a:pt x="25401" y="135467"/>
                </a:lnTo>
                <a:lnTo>
                  <a:pt x="25401" y="118534"/>
                </a:lnTo>
                <a:lnTo>
                  <a:pt x="25401" y="101600"/>
                </a:lnTo>
                <a:lnTo>
                  <a:pt x="33867" y="84667"/>
                </a:lnTo>
                <a:lnTo>
                  <a:pt x="33867" y="67734"/>
                </a:lnTo>
                <a:lnTo>
                  <a:pt x="42334" y="59267"/>
                </a:lnTo>
                <a:lnTo>
                  <a:pt x="50800" y="42334"/>
                </a:lnTo>
                <a:lnTo>
                  <a:pt x="67734" y="33867"/>
                </a:lnTo>
                <a:lnTo>
                  <a:pt x="76200" y="25400"/>
                </a:lnTo>
                <a:lnTo>
                  <a:pt x="84667" y="16934"/>
                </a:lnTo>
                <a:lnTo>
                  <a:pt x="93133" y="8467"/>
                </a:lnTo>
                <a:lnTo>
                  <a:pt x="93133" y="8467"/>
                </a:lnTo>
                <a:lnTo>
                  <a:pt x="101601" y="0"/>
                </a:lnTo>
                <a:lnTo>
                  <a:pt x="101601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0" name="Freeform 2269"/>
          <p:cNvSpPr/>
          <p:nvPr/>
        </p:nvSpPr>
        <p:spPr>
          <a:xfrm>
            <a:off x="9652000" y="5875867"/>
            <a:ext cx="16934" cy="364067"/>
          </a:xfrm>
          <a:custGeom>
            <a:avLst/>
            <a:gdLst/>
            <a:ahLst/>
            <a:cxnLst/>
            <a:rect l="0" t="0" r="0" b="0"/>
            <a:pathLst>
              <a:path w="16934" h="364067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50800"/>
                </a:lnTo>
                <a:lnTo>
                  <a:pt x="0" y="67733"/>
                </a:lnTo>
                <a:lnTo>
                  <a:pt x="0" y="84666"/>
                </a:lnTo>
                <a:lnTo>
                  <a:pt x="0" y="101600"/>
                </a:lnTo>
                <a:lnTo>
                  <a:pt x="0" y="127000"/>
                </a:lnTo>
                <a:lnTo>
                  <a:pt x="0" y="152400"/>
                </a:lnTo>
                <a:lnTo>
                  <a:pt x="8467" y="177800"/>
                </a:lnTo>
                <a:lnTo>
                  <a:pt x="8467" y="203200"/>
                </a:lnTo>
                <a:lnTo>
                  <a:pt x="8467" y="228600"/>
                </a:lnTo>
                <a:lnTo>
                  <a:pt x="16933" y="254000"/>
                </a:lnTo>
                <a:lnTo>
                  <a:pt x="16933" y="279400"/>
                </a:lnTo>
                <a:lnTo>
                  <a:pt x="16933" y="304800"/>
                </a:lnTo>
                <a:lnTo>
                  <a:pt x="16933" y="321733"/>
                </a:lnTo>
                <a:lnTo>
                  <a:pt x="16933" y="338666"/>
                </a:lnTo>
                <a:lnTo>
                  <a:pt x="16933" y="355600"/>
                </a:lnTo>
                <a:lnTo>
                  <a:pt x="16933" y="364066"/>
                </a:lnTo>
                <a:lnTo>
                  <a:pt x="16933" y="364066"/>
                </a:lnTo>
                <a:lnTo>
                  <a:pt x="16933" y="364066"/>
                </a:lnTo>
                <a:lnTo>
                  <a:pt x="16933" y="3640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1" name="Freeform 2270"/>
          <p:cNvSpPr/>
          <p:nvPr/>
        </p:nvSpPr>
        <p:spPr>
          <a:xfrm>
            <a:off x="9601200" y="6053667"/>
            <a:ext cx="177801" cy="42334"/>
          </a:xfrm>
          <a:custGeom>
            <a:avLst/>
            <a:gdLst/>
            <a:ahLst/>
            <a:cxnLst/>
            <a:rect l="0" t="0" r="0" b="0"/>
            <a:pathLst>
              <a:path w="177801" h="42334">
                <a:moveTo>
                  <a:pt x="8467" y="42333"/>
                </a:moveTo>
                <a:lnTo>
                  <a:pt x="8467" y="33866"/>
                </a:lnTo>
                <a:lnTo>
                  <a:pt x="0" y="33866"/>
                </a:lnTo>
                <a:lnTo>
                  <a:pt x="0" y="25400"/>
                </a:lnTo>
                <a:lnTo>
                  <a:pt x="0" y="16933"/>
                </a:lnTo>
                <a:lnTo>
                  <a:pt x="0" y="8466"/>
                </a:lnTo>
                <a:lnTo>
                  <a:pt x="8467" y="8466"/>
                </a:lnTo>
                <a:lnTo>
                  <a:pt x="16933" y="0"/>
                </a:lnTo>
                <a:lnTo>
                  <a:pt x="33866" y="0"/>
                </a:lnTo>
                <a:lnTo>
                  <a:pt x="50800" y="8466"/>
                </a:lnTo>
                <a:lnTo>
                  <a:pt x="76200" y="8466"/>
                </a:lnTo>
                <a:lnTo>
                  <a:pt x="93133" y="16933"/>
                </a:lnTo>
                <a:lnTo>
                  <a:pt x="110066" y="16933"/>
                </a:lnTo>
                <a:lnTo>
                  <a:pt x="135467" y="16933"/>
                </a:lnTo>
                <a:lnTo>
                  <a:pt x="152400" y="16933"/>
                </a:lnTo>
                <a:lnTo>
                  <a:pt x="169334" y="16933"/>
                </a:lnTo>
                <a:lnTo>
                  <a:pt x="169334" y="16933"/>
                </a:lnTo>
                <a:lnTo>
                  <a:pt x="177800" y="8466"/>
                </a:lnTo>
                <a:lnTo>
                  <a:pt x="177800" y="8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2" name="Freeform 2271"/>
          <p:cNvSpPr/>
          <p:nvPr/>
        </p:nvSpPr>
        <p:spPr>
          <a:xfrm>
            <a:off x="9855200" y="5935133"/>
            <a:ext cx="16935" cy="59268"/>
          </a:xfrm>
          <a:custGeom>
            <a:avLst/>
            <a:gdLst/>
            <a:ahLst/>
            <a:cxnLst/>
            <a:rect l="0" t="0" r="0" b="0"/>
            <a:pathLst>
              <a:path w="16935" h="592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33867"/>
                </a:lnTo>
                <a:lnTo>
                  <a:pt x="16934" y="50800"/>
                </a:lnTo>
                <a:lnTo>
                  <a:pt x="16934" y="59267"/>
                </a:lnTo>
                <a:lnTo>
                  <a:pt x="16934" y="59267"/>
                </a:lnTo>
                <a:lnTo>
                  <a:pt x="16934" y="59267"/>
                </a:lnTo>
                <a:lnTo>
                  <a:pt x="16934" y="592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3" name="Freeform 2272"/>
          <p:cNvSpPr/>
          <p:nvPr/>
        </p:nvSpPr>
        <p:spPr>
          <a:xfrm>
            <a:off x="9829800" y="6155267"/>
            <a:ext cx="8468" cy="42334"/>
          </a:xfrm>
          <a:custGeom>
            <a:avLst/>
            <a:gdLst/>
            <a:ahLst/>
            <a:cxnLst/>
            <a:rect l="0" t="0" r="0" b="0"/>
            <a:pathLst>
              <a:path w="8468" h="42334">
                <a:moveTo>
                  <a:pt x="8467" y="0"/>
                </a:moveTo>
                <a:lnTo>
                  <a:pt x="8467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42333"/>
                </a:lnTo>
                <a:lnTo>
                  <a:pt x="0" y="42333"/>
                </a:ln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4" name="Freeform 2273"/>
          <p:cNvSpPr/>
          <p:nvPr/>
        </p:nvSpPr>
        <p:spPr>
          <a:xfrm>
            <a:off x="9770534" y="5164667"/>
            <a:ext cx="8467" cy="16934"/>
          </a:xfrm>
          <a:custGeom>
            <a:avLst/>
            <a:gdLst/>
            <a:ahLst/>
            <a:cxnLst/>
            <a:rect l="0" t="0" r="0" b="0"/>
            <a:pathLst>
              <a:path w="8467" h="16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16933"/>
                </a:lnTo>
                <a:lnTo>
                  <a:pt x="8466" y="16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5" name="Freeform 2274"/>
          <p:cNvSpPr/>
          <p:nvPr/>
        </p:nvSpPr>
        <p:spPr>
          <a:xfrm>
            <a:off x="9745133" y="5334000"/>
            <a:ext cx="8468" cy="25401"/>
          </a:xfrm>
          <a:custGeom>
            <a:avLst/>
            <a:gdLst/>
            <a:ahLst/>
            <a:cxnLst/>
            <a:rect l="0" t="0" r="0" b="0"/>
            <a:pathLst>
              <a:path w="8468" h="25401">
                <a:moveTo>
                  <a:pt x="8467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6" name="Freeform 2275"/>
          <p:cNvSpPr/>
          <p:nvPr/>
        </p:nvSpPr>
        <p:spPr>
          <a:xfrm>
            <a:off x="10066867" y="5672667"/>
            <a:ext cx="152401" cy="618067"/>
          </a:xfrm>
          <a:custGeom>
            <a:avLst/>
            <a:gdLst/>
            <a:ahLst/>
            <a:cxnLst/>
            <a:rect l="0" t="0" r="0" b="0"/>
            <a:pathLst>
              <a:path w="152401" h="618067">
                <a:moveTo>
                  <a:pt x="110067" y="0"/>
                </a:moveTo>
                <a:lnTo>
                  <a:pt x="110067" y="0"/>
                </a:lnTo>
                <a:lnTo>
                  <a:pt x="101599" y="0"/>
                </a:lnTo>
                <a:lnTo>
                  <a:pt x="101599" y="0"/>
                </a:lnTo>
                <a:lnTo>
                  <a:pt x="101599" y="8466"/>
                </a:lnTo>
                <a:lnTo>
                  <a:pt x="93133" y="8466"/>
                </a:lnTo>
                <a:lnTo>
                  <a:pt x="93133" y="16933"/>
                </a:lnTo>
                <a:lnTo>
                  <a:pt x="84667" y="25400"/>
                </a:lnTo>
                <a:lnTo>
                  <a:pt x="84667" y="42333"/>
                </a:lnTo>
                <a:lnTo>
                  <a:pt x="76200" y="50800"/>
                </a:lnTo>
                <a:lnTo>
                  <a:pt x="67733" y="67733"/>
                </a:lnTo>
                <a:lnTo>
                  <a:pt x="59266" y="84666"/>
                </a:lnTo>
                <a:lnTo>
                  <a:pt x="50799" y="101600"/>
                </a:lnTo>
                <a:lnTo>
                  <a:pt x="42333" y="118533"/>
                </a:lnTo>
                <a:lnTo>
                  <a:pt x="33867" y="143933"/>
                </a:lnTo>
                <a:lnTo>
                  <a:pt x="25399" y="160866"/>
                </a:lnTo>
                <a:lnTo>
                  <a:pt x="16933" y="186266"/>
                </a:lnTo>
                <a:lnTo>
                  <a:pt x="16933" y="211666"/>
                </a:lnTo>
                <a:lnTo>
                  <a:pt x="8467" y="237066"/>
                </a:lnTo>
                <a:lnTo>
                  <a:pt x="8467" y="270933"/>
                </a:lnTo>
                <a:lnTo>
                  <a:pt x="0" y="304800"/>
                </a:lnTo>
                <a:lnTo>
                  <a:pt x="0" y="330200"/>
                </a:lnTo>
                <a:lnTo>
                  <a:pt x="8467" y="364066"/>
                </a:lnTo>
                <a:lnTo>
                  <a:pt x="8467" y="389466"/>
                </a:lnTo>
                <a:lnTo>
                  <a:pt x="16933" y="423333"/>
                </a:lnTo>
                <a:lnTo>
                  <a:pt x="16933" y="448733"/>
                </a:lnTo>
                <a:lnTo>
                  <a:pt x="25399" y="474133"/>
                </a:lnTo>
                <a:lnTo>
                  <a:pt x="33867" y="499533"/>
                </a:lnTo>
                <a:lnTo>
                  <a:pt x="50799" y="516466"/>
                </a:lnTo>
                <a:lnTo>
                  <a:pt x="59266" y="541866"/>
                </a:lnTo>
                <a:lnTo>
                  <a:pt x="67733" y="558800"/>
                </a:lnTo>
                <a:lnTo>
                  <a:pt x="84667" y="575733"/>
                </a:lnTo>
                <a:lnTo>
                  <a:pt x="101599" y="592666"/>
                </a:lnTo>
                <a:lnTo>
                  <a:pt x="110067" y="601133"/>
                </a:lnTo>
                <a:lnTo>
                  <a:pt x="126999" y="609600"/>
                </a:lnTo>
                <a:lnTo>
                  <a:pt x="143933" y="618066"/>
                </a:lnTo>
                <a:lnTo>
                  <a:pt x="143933" y="618066"/>
                </a:lnTo>
                <a:lnTo>
                  <a:pt x="152400" y="618066"/>
                </a:lnTo>
                <a:lnTo>
                  <a:pt x="152400" y="6180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7" name="Freeform 2276"/>
          <p:cNvSpPr/>
          <p:nvPr/>
        </p:nvSpPr>
        <p:spPr>
          <a:xfrm>
            <a:off x="10295467" y="5782733"/>
            <a:ext cx="194734" cy="389468"/>
          </a:xfrm>
          <a:custGeom>
            <a:avLst/>
            <a:gdLst/>
            <a:ahLst/>
            <a:cxnLst/>
            <a:rect l="0" t="0" r="0" b="0"/>
            <a:pathLst>
              <a:path w="194734" h="389468">
                <a:moveTo>
                  <a:pt x="8467" y="0"/>
                </a:moveTo>
                <a:lnTo>
                  <a:pt x="8467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0" y="25400"/>
                </a:lnTo>
                <a:lnTo>
                  <a:pt x="0" y="33867"/>
                </a:lnTo>
                <a:lnTo>
                  <a:pt x="0" y="42334"/>
                </a:lnTo>
                <a:lnTo>
                  <a:pt x="8467" y="59267"/>
                </a:lnTo>
                <a:lnTo>
                  <a:pt x="8467" y="67734"/>
                </a:lnTo>
                <a:lnTo>
                  <a:pt x="8467" y="84667"/>
                </a:lnTo>
                <a:lnTo>
                  <a:pt x="8467" y="101600"/>
                </a:lnTo>
                <a:lnTo>
                  <a:pt x="8467" y="118534"/>
                </a:lnTo>
                <a:lnTo>
                  <a:pt x="8467" y="135467"/>
                </a:lnTo>
                <a:lnTo>
                  <a:pt x="8467" y="160867"/>
                </a:lnTo>
                <a:lnTo>
                  <a:pt x="8467" y="177800"/>
                </a:lnTo>
                <a:lnTo>
                  <a:pt x="8467" y="194734"/>
                </a:lnTo>
                <a:lnTo>
                  <a:pt x="8467" y="220134"/>
                </a:lnTo>
                <a:lnTo>
                  <a:pt x="16933" y="237067"/>
                </a:lnTo>
                <a:lnTo>
                  <a:pt x="16933" y="254000"/>
                </a:lnTo>
                <a:lnTo>
                  <a:pt x="16933" y="270934"/>
                </a:lnTo>
                <a:lnTo>
                  <a:pt x="16933" y="287867"/>
                </a:lnTo>
                <a:lnTo>
                  <a:pt x="16933" y="304800"/>
                </a:lnTo>
                <a:lnTo>
                  <a:pt x="16933" y="321734"/>
                </a:lnTo>
                <a:lnTo>
                  <a:pt x="16933" y="330200"/>
                </a:lnTo>
                <a:lnTo>
                  <a:pt x="16933" y="347134"/>
                </a:lnTo>
                <a:lnTo>
                  <a:pt x="16933" y="355600"/>
                </a:lnTo>
                <a:lnTo>
                  <a:pt x="16933" y="355600"/>
                </a:lnTo>
                <a:lnTo>
                  <a:pt x="25399" y="364067"/>
                </a:lnTo>
                <a:lnTo>
                  <a:pt x="25399" y="364067"/>
                </a:lnTo>
                <a:lnTo>
                  <a:pt x="25399" y="364067"/>
                </a:lnTo>
                <a:lnTo>
                  <a:pt x="25399" y="364067"/>
                </a:lnTo>
                <a:lnTo>
                  <a:pt x="25399" y="364067"/>
                </a:lnTo>
                <a:lnTo>
                  <a:pt x="25399" y="355600"/>
                </a:lnTo>
                <a:lnTo>
                  <a:pt x="25399" y="347134"/>
                </a:lnTo>
                <a:lnTo>
                  <a:pt x="25399" y="338667"/>
                </a:lnTo>
                <a:lnTo>
                  <a:pt x="25399" y="330200"/>
                </a:lnTo>
                <a:lnTo>
                  <a:pt x="25399" y="313267"/>
                </a:lnTo>
                <a:lnTo>
                  <a:pt x="33867" y="304800"/>
                </a:lnTo>
                <a:lnTo>
                  <a:pt x="33867" y="287867"/>
                </a:lnTo>
                <a:lnTo>
                  <a:pt x="33867" y="270934"/>
                </a:lnTo>
                <a:lnTo>
                  <a:pt x="33867" y="254000"/>
                </a:lnTo>
                <a:lnTo>
                  <a:pt x="33867" y="245534"/>
                </a:lnTo>
                <a:lnTo>
                  <a:pt x="42333" y="228600"/>
                </a:lnTo>
                <a:lnTo>
                  <a:pt x="50799" y="220134"/>
                </a:lnTo>
                <a:lnTo>
                  <a:pt x="50799" y="203200"/>
                </a:lnTo>
                <a:lnTo>
                  <a:pt x="59266" y="194734"/>
                </a:lnTo>
                <a:lnTo>
                  <a:pt x="67733" y="186267"/>
                </a:lnTo>
                <a:lnTo>
                  <a:pt x="76200" y="177800"/>
                </a:lnTo>
                <a:lnTo>
                  <a:pt x="84667" y="169334"/>
                </a:lnTo>
                <a:lnTo>
                  <a:pt x="93133" y="169334"/>
                </a:lnTo>
                <a:lnTo>
                  <a:pt x="101599" y="160867"/>
                </a:lnTo>
                <a:lnTo>
                  <a:pt x="110067" y="160867"/>
                </a:lnTo>
                <a:lnTo>
                  <a:pt x="118533" y="169334"/>
                </a:lnTo>
                <a:lnTo>
                  <a:pt x="126999" y="169334"/>
                </a:lnTo>
                <a:lnTo>
                  <a:pt x="135466" y="177800"/>
                </a:lnTo>
                <a:lnTo>
                  <a:pt x="143933" y="186267"/>
                </a:lnTo>
                <a:lnTo>
                  <a:pt x="152400" y="194734"/>
                </a:lnTo>
                <a:lnTo>
                  <a:pt x="160867" y="203200"/>
                </a:lnTo>
                <a:lnTo>
                  <a:pt x="169333" y="211667"/>
                </a:lnTo>
                <a:lnTo>
                  <a:pt x="169333" y="228600"/>
                </a:lnTo>
                <a:lnTo>
                  <a:pt x="177799" y="237067"/>
                </a:lnTo>
                <a:lnTo>
                  <a:pt x="177799" y="254000"/>
                </a:lnTo>
                <a:lnTo>
                  <a:pt x="177799" y="270934"/>
                </a:lnTo>
                <a:lnTo>
                  <a:pt x="186267" y="287867"/>
                </a:lnTo>
                <a:lnTo>
                  <a:pt x="186267" y="296334"/>
                </a:lnTo>
                <a:lnTo>
                  <a:pt x="186267" y="313267"/>
                </a:lnTo>
                <a:lnTo>
                  <a:pt x="186267" y="330200"/>
                </a:lnTo>
                <a:lnTo>
                  <a:pt x="186267" y="347134"/>
                </a:lnTo>
                <a:lnTo>
                  <a:pt x="186267" y="355600"/>
                </a:lnTo>
                <a:lnTo>
                  <a:pt x="194733" y="372534"/>
                </a:lnTo>
                <a:lnTo>
                  <a:pt x="194733" y="381000"/>
                </a:lnTo>
                <a:lnTo>
                  <a:pt x="194733" y="389467"/>
                </a:lnTo>
                <a:lnTo>
                  <a:pt x="194733" y="389467"/>
                </a:lnTo>
                <a:lnTo>
                  <a:pt x="194733" y="389467"/>
                </a:lnTo>
                <a:lnTo>
                  <a:pt x="194733" y="389467"/>
                </a:lnTo>
                <a:lnTo>
                  <a:pt x="194733" y="389467"/>
                </a:lnTo>
                <a:lnTo>
                  <a:pt x="194733" y="381000"/>
                </a:lnTo>
                <a:lnTo>
                  <a:pt x="194733" y="381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8" name="Freeform 2277"/>
          <p:cNvSpPr/>
          <p:nvPr/>
        </p:nvSpPr>
        <p:spPr>
          <a:xfrm>
            <a:off x="10541000" y="5774267"/>
            <a:ext cx="33867" cy="143934"/>
          </a:xfrm>
          <a:custGeom>
            <a:avLst/>
            <a:gdLst/>
            <a:ahLst/>
            <a:cxnLst/>
            <a:rect l="0" t="0" r="0" b="0"/>
            <a:pathLst>
              <a:path w="33867" h="143934">
                <a:moveTo>
                  <a:pt x="0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6"/>
                </a:lnTo>
                <a:lnTo>
                  <a:pt x="8466" y="8466"/>
                </a:lnTo>
                <a:lnTo>
                  <a:pt x="16934" y="16933"/>
                </a:lnTo>
                <a:lnTo>
                  <a:pt x="16934" y="25400"/>
                </a:lnTo>
                <a:lnTo>
                  <a:pt x="25400" y="33866"/>
                </a:lnTo>
                <a:lnTo>
                  <a:pt x="25400" y="50800"/>
                </a:lnTo>
                <a:lnTo>
                  <a:pt x="25400" y="59266"/>
                </a:lnTo>
                <a:lnTo>
                  <a:pt x="25400" y="67733"/>
                </a:lnTo>
                <a:lnTo>
                  <a:pt x="33866" y="84666"/>
                </a:lnTo>
                <a:lnTo>
                  <a:pt x="33866" y="93133"/>
                </a:lnTo>
                <a:lnTo>
                  <a:pt x="33866" y="110066"/>
                </a:lnTo>
                <a:lnTo>
                  <a:pt x="33866" y="118533"/>
                </a:lnTo>
                <a:lnTo>
                  <a:pt x="33866" y="127000"/>
                </a:lnTo>
                <a:lnTo>
                  <a:pt x="33866" y="135466"/>
                </a:lnTo>
                <a:lnTo>
                  <a:pt x="33866" y="143933"/>
                </a:lnTo>
                <a:lnTo>
                  <a:pt x="33866" y="143933"/>
                </a:lnTo>
                <a:lnTo>
                  <a:pt x="33866" y="143933"/>
                </a:lnTo>
                <a:lnTo>
                  <a:pt x="33866" y="143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9" name="Freeform 2278"/>
          <p:cNvSpPr/>
          <p:nvPr/>
        </p:nvSpPr>
        <p:spPr>
          <a:xfrm>
            <a:off x="10481734" y="5808133"/>
            <a:ext cx="152401" cy="33868"/>
          </a:xfrm>
          <a:custGeom>
            <a:avLst/>
            <a:gdLst/>
            <a:ahLst/>
            <a:cxnLst/>
            <a:rect l="0" t="0" r="0" b="0"/>
            <a:pathLst>
              <a:path w="152401" h="33868">
                <a:moveTo>
                  <a:pt x="8466" y="0"/>
                </a:moveTo>
                <a:lnTo>
                  <a:pt x="8466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16932" y="0"/>
                </a:lnTo>
                <a:lnTo>
                  <a:pt x="25399" y="0"/>
                </a:lnTo>
                <a:lnTo>
                  <a:pt x="33866" y="0"/>
                </a:lnTo>
                <a:lnTo>
                  <a:pt x="50800" y="0"/>
                </a:lnTo>
                <a:lnTo>
                  <a:pt x="59266" y="8467"/>
                </a:lnTo>
                <a:lnTo>
                  <a:pt x="76200" y="8467"/>
                </a:lnTo>
                <a:lnTo>
                  <a:pt x="93132" y="16934"/>
                </a:lnTo>
                <a:lnTo>
                  <a:pt x="110066" y="16934"/>
                </a:lnTo>
                <a:lnTo>
                  <a:pt x="127000" y="25400"/>
                </a:lnTo>
                <a:lnTo>
                  <a:pt x="135466" y="25400"/>
                </a:lnTo>
                <a:lnTo>
                  <a:pt x="135466" y="25400"/>
                </a:lnTo>
                <a:lnTo>
                  <a:pt x="152400" y="33867"/>
                </a:lnTo>
                <a:lnTo>
                  <a:pt x="152400" y="338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0" name="Freeform 2279"/>
          <p:cNvSpPr/>
          <p:nvPr/>
        </p:nvSpPr>
        <p:spPr>
          <a:xfrm>
            <a:off x="10583333" y="6028267"/>
            <a:ext cx="118534" cy="16934"/>
          </a:xfrm>
          <a:custGeom>
            <a:avLst/>
            <a:gdLst/>
            <a:ahLst/>
            <a:cxnLst/>
            <a:rect l="0" t="0" r="0" b="0"/>
            <a:pathLst>
              <a:path w="118534" h="16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8467" y="8466"/>
                </a:lnTo>
                <a:lnTo>
                  <a:pt x="16934" y="8466"/>
                </a:lnTo>
                <a:lnTo>
                  <a:pt x="25401" y="8466"/>
                </a:lnTo>
                <a:lnTo>
                  <a:pt x="42333" y="8466"/>
                </a:lnTo>
                <a:lnTo>
                  <a:pt x="50801" y="0"/>
                </a:lnTo>
                <a:lnTo>
                  <a:pt x="67733" y="0"/>
                </a:lnTo>
                <a:lnTo>
                  <a:pt x="76200" y="8466"/>
                </a:lnTo>
                <a:lnTo>
                  <a:pt x="93134" y="8466"/>
                </a:lnTo>
                <a:lnTo>
                  <a:pt x="110067" y="8466"/>
                </a:lnTo>
                <a:lnTo>
                  <a:pt x="110067" y="8466"/>
                </a:lnTo>
                <a:lnTo>
                  <a:pt x="118533" y="8466"/>
                </a:lnTo>
                <a:lnTo>
                  <a:pt x="118533" y="8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1" name="Freeform 2280"/>
          <p:cNvSpPr/>
          <p:nvPr/>
        </p:nvSpPr>
        <p:spPr>
          <a:xfrm>
            <a:off x="10795000" y="5782733"/>
            <a:ext cx="16934" cy="389468"/>
          </a:xfrm>
          <a:custGeom>
            <a:avLst/>
            <a:gdLst/>
            <a:ahLst/>
            <a:cxnLst/>
            <a:rect l="0" t="0" r="0" b="0"/>
            <a:pathLst>
              <a:path w="16934" h="389468">
                <a:moveTo>
                  <a:pt x="0" y="0"/>
                </a:move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16934"/>
                </a:lnTo>
                <a:lnTo>
                  <a:pt x="8466" y="25400"/>
                </a:lnTo>
                <a:lnTo>
                  <a:pt x="8466" y="33867"/>
                </a:lnTo>
                <a:lnTo>
                  <a:pt x="8466" y="42334"/>
                </a:lnTo>
                <a:lnTo>
                  <a:pt x="8466" y="59267"/>
                </a:lnTo>
                <a:lnTo>
                  <a:pt x="16933" y="76200"/>
                </a:lnTo>
                <a:lnTo>
                  <a:pt x="16933" y="93134"/>
                </a:lnTo>
                <a:lnTo>
                  <a:pt x="16933" y="110067"/>
                </a:lnTo>
                <a:lnTo>
                  <a:pt x="16933" y="135467"/>
                </a:lnTo>
                <a:lnTo>
                  <a:pt x="16933" y="152400"/>
                </a:lnTo>
                <a:lnTo>
                  <a:pt x="16933" y="177800"/>
                </a:lnTo>
                <a:lnTo>
                  <a:pt x="16933" y="203200"/>
                </a:lnTo>
                <a:lnTo>
                  <a:pt x="16933" y="220134"/>
                </a:lnTo>
                <a:lnTo>
                  <a:pt x="16933" y="245534"/>
                </a:lnTo>
                <a:lnTo>
                  <a:pt x="16933" y="270934"/>
                </a:lnTo>
                <a:lnTo>
                  <a:pt x="16933" y="287867"/>
                </a:lnTo>
                <a:lnTo>
                  <a:pt x="16933" y="304800"/>
                </a:lnTo>
                <a:lnTo>
                  <a:pt x="8466" y="330200"/>
                </a:lnTo>
                <a:lnTo>
                  <a:pt x="8466" y="347134"/>
                </a:lnTo>
                <a:lnTo>
                  <a:pt x="8466" y="355600"/>
                </a:lnTo>
                <a:lnTo>
                  <a:pt x="8466" y="372534"/>
                </a:lnTo>
                <a:lnTo>
                  <a:pt x="8466" y="381000"/>
                </a:lnTo>
                <a:lnTo>
                  <a:pt x="8466" y="389467"/>
                </a:lnTo>
                <a:lnTo>
                  <a:pt x="8466" y="389467"/>
                </a:lnTo>
                <a:lnTo>
                  <a:pt x="8466" y="389467"/>
                </a:lnTo>
                <a:lnTo>
                  <a:pt x="8466" y="389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2" name="Freeform 2281"/>
          <p:cNvSpPr/>
          <p:nvPr/>
        </p:nvSpPr>
        <p:spPr>
          <a:xfrm>
            <a:off x="10811933" y="5985933"/>
            <a:ext cx="160868" cy="203201"/>
          </a:xfrm>
          <a:custGeom>
            <a:avLst/>
            <a:gdLst/>
            <a:ahLst/>
            <a:cxnLst/>
            <a:rect l="0" t="0" r="0" b="0"/>
            <a:pathLst>
              <a:path w="160868" h="203201">
                <a:moveTo>
                  <a:pt x="0" y="59267"/>
                </a:moveTo>
                <a:lnTo>
                  <a:pt x="0" y="50800"/>
                </a:lnTo>
                <a:lnTo>
                  <a:pt x="0" y="50800"/>
                </a:lnTo>
                <a:lnTo>
                  <a:pt x="8467" y="33867"/>
                </a:lnTo>
                <a:lnTo>
                  <a:pt x="8467" y="25400"/>
                </a:lnTo>
                <a:lnTo>
                  <a:pt x="8467" y="16934"/>
                </a:lnTo>
                <a:lnTo>
                  <a:pt x="25401" y="16934"/>
                </a:lnTo>
                <a:lnTo>
                  <a:pt x="33867" y="8467"/>
                </a:lnTo>
                <a:lnTo>
                  <a:pt x="42333" y="8467"/>
                </a:lnTo>
                <a:lnTo>
                  <a:pt x="50801" y="0"/>
                </a:lnTo>
                <a:lnTo>
                  <a:pt x="59267" y="8467"/>
                </a:lnTo>
                <a:lnTo>
                  <a:pt x="76200" y="8467"/>
                </a:lnTo>
                <a:lnTo>
                  <a:pt x="93134" y="16934"/>
                </a:lnTo>
                <a:lnTo>
                  <a:pt x="101601" y="16934"/>
                </a:lnTo>
                <a:lnTo>
                  <a:pt x="110067" y="25400"/>
                </a:lnTo>
                <a:lnTo>
                  <a:pt x="127001" y="42334"/>
                </a:lnTo>
                <a:lnTo>
                  <a:pt x="135467" y="50800"/>
                </a:lnTo>
                <a:lnTo>
                  <a:pt x="143933" y="59267"/>
                </a:lnTo>
                <a:lnTo>
                  <a:pt x="152400" y="76200"/>
                </a:lnTo>
                <a:lnTo>
                  <a:pt x="160867" y="93134"/>
                </a:lnTo>
                <a:lnTo>
                  <a:pt x="160867" y="101600"/>
                </a:lnTo>
                <a:lnTo>
                  <a:pt x="160867" y="110067"/>
                </a:lnTo>
                <a:lnTo>
                  <a:pt x="160867" y="127000"/>
                </a:lnTo>
                <a:lnTo>
                  <a:pt x="160867" y="143934"/>
                </a:lnTo>
                <a:lnTo>
                  <a:pt x="152400" y="152400"/>
                </a:lnTo>
                <a:lnTo>
                  <a:pt x="152400" y="160867"/>
                </a:lnTo>
                <a:lnTo>
                  <a:pt x="143933" y="169334"/>
                </a:lnTo>
                <a:lnTo>
                  <a:pt x="135467" y="177800"/>
                </a:lnTo>
                <a:lnTo>
                  <a:pt x="127001" y="186267"/>
                </a:lnTo>
                <a:lnTo>
                  <a:pt x="118533" y="194734"/>
                </a:lnTo>
                <a:lnTo>
                  <a:pt x="110067" y="203200"/>
                </a:lnTo>
                <a:lnTo>
                  <a:pt x="101601" y="203200"/>
                </a:lnTo>
                <a:lnTo>
                  <a:pt x="84667" y="203200"/>
                </a:lnTo>
                <a:lnTo>
                  <a:pt x="67733" y="203200"/>
                </a:lnTo>
                <a:lnTo>
                  <a:pt x="59267" y="194734"/>
                </a:lnTo>
                <a:lnTo>
                  <a:pt x="42333" y="194734"/>
                </a:lnTo>
                <a:lnTo>
                  <a:pt x="33867" y="186267"/>
                </a:lnTo>
                <a:lnTo>
                  <a:pt x="25401" y="186267"/>
                </a:lnTo>
                <a:lnTo>
                  <a:pt x="16934" y="177800"/>
                </a:lnTo>
                <a:lnTo>
                  <a:pt x="16934" y="169334"/>
                </a:lnTo>
                <a:lnTo>
                  <a:pt x="16934" y="169334"/>
                </a:lnTo>
                <a:lnTo>
                  <a:pt x="16934" y="169334"/>
                </a:lnTo>
                <a:lnTo>
                  <a:pt x="16934" y="1693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3" name="Freeform 2282"/>
          <p:cNvSpPr/>
          <p:nvPr/>
        </p:nvSpPr>
        <p:spPr>
          <a:xfrm>
            <a:off x="11082866" y="6146800"/>
            <a:ext cx="59269" cy="237068"/>
          </a:xfrm>
          <a:custGeom>
            <a:avLst/>
            <a:gdLst/>
            <a:ahLst/>
            <a:cxnLst/>
            <a:rect l="0" t="0" r="0" b="0"/>
            <a:pathLst>
              <a:path w="59269" h="2370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8468" y="16933"/>
                </a:lnTo>
                <a:lnTo>
                  <a:pt x="8468" y="25400"/>
                </a:lnTo>
                <a:lnTo>
                  <a:pt x="16934" y="33867"/>
                </a:lnTo>
                <a:lnTo>
                  <a:pt x="25400" y="50800"/>
                </a:lnTo>
                <a:lnTo>
                  <a:pt x="33867" y="67733"/>
                </a:lnTo>
                <a:lnTo>
                  <a:pt x="42334" y="84667"/>
                </a:lnTo>
                <a:lnTo>
                  <a:pt x="42334" y="101600"/>
                </a:lnTo>
                <a:lnTo>
                  <a:pt x="50801" y="127000"/>
                </a:lnTo>
                <a:lnTo>
                  <a:pt x="50801" y="143933"/>
                </a:lnTo>
                <a:lnTo>
                  <a:pt x="50801" y="169333"/>
                </a:lnTo>
                <a:lnTo>
                  <a:pt x="59268" y="186267"/>
                </a:lnTo>
                <a:lnTo>
                  <a:pt x="50801" y="203200"/>
                </a:lnTo>
                <a:lnTo>
                  <a:pt x="50801" y="211667"/>
                </a:lnTo>
                <a:lnTo>
                  <a:pt x="42334" y="228600"/>
                </a:lnTo>
                <a:lnTo>
                  <a:pt x="33867" y="228600"/>
                </a:lnTo>
                <a:lnTo>
                  <a:pt x="33867" y="237067"/>
                </a:lnTo>
                <a:lnTo>
                  <a:pt x="25400" y="237067"/>
                </a:lnTo>
                <a:lnTo>
                  <a:pt x="25400" y="237067"/>
                </a:lnTo>
                <a:lnTo>
                  <a:pt x="16934" y="228600"/>
                </a:lnTo>
                <a:lnTo>
                  <a:pt x="16934" y="228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4" name="Freeform 2283"/>
          <p:cNvSpPr/>
          <p:nvPr/>
        </p:nvSpPr>
        <p:spPr>
          <a:xfrm>
            <a:off x="11235266" y="5960533"/>
            <a:ext cx="25401" cy="304801"/>
          </a:xfrm>
          <a:custGeom>
            <a:avLst/>
            <a:gdLst/>
            <a:ahLst/>
            <a:cxnLst/>
            <a:rect l="0" t="0" r="0" b="0"/>
            <a:pathLst>
              <a:path w="25401" h="304801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42334"/>
                </a:lnTo>
                <a:lnTo>
                  <a:pt x="8468" y="59267"/>
                </a:lnTo>
                <a:lnTo>
                  <a:pt x="8468" y="76200"/>
                </a:lnTo>
                <a:lnTo>
                  <a:pt x="8468" y="93134"/>
                </a:lnTo>
                <a:lnTo>
                  <a:pt x="16934" y="118534"/>
                </a:lnTo>
                <a:lnTo>
                  <a:pt x="16934" y="143934"/>
                </a:lnTo>
                <a:lnTo>
                  <a:pt x="16934" y="169334"/>
                </a:lnTo>
                <a:lnTo>
                  <a:pt x="16934" y="194734"/>
                </a:lnTo>
                <a:lnTo>
                  <a:pt x="16934" y="211667"/>
                </a:lnTo>
                <a:lnTo>
                  <a:pt x="16934" y="237067"/>
                </a:lnTo>
                <a:lnTo>
                  <a:pt x="16934" y="254000"/>
                </a:lnTo>
                <a:lnTo>
                  <a:pt x="16934" y="270934"/>
                </a:lnTo>
                <a:lnTo>
                  <a:pt x="16934" y="287867"/>
                </a:lnTo>
                <a:lnTo>
                  <a:pt x="25400" y="296334"/>
                </a:lnTo>
                <a:lnTo>
                  <a:pt x="25400" y="304800"/>
                </a:lnTo>
                <a:lnTo>
                  <a:pt x="25400" y="304800"/>
                </a:lnTo>
                <a:lnTo>
                  <a:pt x="25400" y="304800"/>
                </a:lnTo>
                <a:lnTo>
                  <a:pt x="25400" y="296334"/>
                </a:lnTo>
                <a:lnTo>
                  <a:pt x="25400" y="2963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5" name="Freeform 2284"/>
          <p:cNvSpPr/>
          <p:nvPr/>
        </p:nvSpPr>
        <p:spPr>
          <a:xfrm>
            <a:off x="11218334" y="6011333"/>
            <a:ext cx="245533" cy="245535"/>
          </a:xfrm>
          <a:custGeom>
            <a:avLst/>
            <a:gdLst/>
            <a:ahLst/>
            <a:cxnLst/>
            <a:rect l="0" t="0" r="0" b="0"/>
            <a:pathLst>
              <a:path w="245533" h="245535">
                <a:moveTo>
                  <a:pt x="194732" y="0"/>
                </a:moveTo>
                <a:lnTo>
                  <a:pt x="194732" y="0"/>
                </a:lnTo>
                <a:lnTo>
                  <a:pt x="203199" y="0"/>
                </a:lnTo>
                <a:lnTo>
                  <a:pt x="203199" y="0"/>
                </a:lnTo>
                <a:lnTo>
                  <a:pt x="203199" y="8467"/>
                </a:lnTo>
                <a:lnTo>
                  <a:pt x="203199" y="8467"/>
                </a:lnTo>
                <a:lnTo>
                  <a:pt x="203199" y="8467"/>
                </a:lnTo>
                <a:lnTo>
                  <a:pt x="194732" y="25400"/>
                </a:lnTo>
                <a:lnTo>
                  <a:pt x="194732" y="33867"/>
                </a:lnTo>
                <a:lnTo>
                  <a:pt x="186266" y="42334"/>
                </a:lnTo>
                <a:lnTo>
                  <a:pt x="177800" y="50800"/>
                </a:lnTo>
                <a:lnTo>
                  <a:pt x="169332" y="59267"/>
                </a:lnTo>
                <a:lnTo>
                  <a:pt x="160866" y="67734"/>
                </a:lnTo>
                <a:lnTo>
                  <a:pt x="143933" y="76200"/>
                </a:lnTo>
                <a:lnTo>
                  <a:pt x="126999" y="84667"/>
                </a:lnTo>
                <a:lnTo>
                  <a:pt x="118532" y="93134"/>
                </a:lnTo>
                <a:lnTo>
                  <a:pt x="93132" y="101600"/>
                </a:lnTo>
                <a:lnTo>
                  <a:pt x="84666" y="101600"/>
                </a:lnTo>
                <a:lnTo>
                  <a:pt x="67733" y="101600"/>
                </a:lnTo>
                <a:lnTo>
                  <a:pt x="50799" y="101600"/>
                </a:lnTo>
                <a:lnTo>
                  <a:pt x="33866" y="101600"/>
                </a:lnTo>
                <a:lnTo>
                  <a:pt x="25400" y="93134"/>
                </a:lnTo>
                <a:lnTo>
                  <a:pt x="16932" y="93134"/>
                </a:lnTo>
                <a:lnTo>
                  <a:pt x="8466" y="93134"/>
                </a:lnTo>
                <a:lnTo>
                  <a:pt x="8466" y="93134"/>
                </a:lnTo>
                <a:lnTo>
                  <a:pt x="0" y="93134"/>
                </a:lnTo>
                <a:lnTo>
                  <a:pt x="8466" y="101600"/>
                </a:lnTo>
                <a:lnTo>
                  <a:pt x="8466" y="101600"/>
                </a:lnTo>
                <a:lnTo>
                  <a:pt x="16932" y="110067"/>
                </a:lnTo>
                <a:lnTo>
                  <a:pt x="33866" y="118534"/>
                </a:lnTo>
                <a:lnTo>
                  <a:pt x="59266" y="135467"/>
                </a:lnTo>
                <a:lnTo>
                  <a:pt x="76200" y="152400"/>
                </a:lnTo>
                <a:lnTo>
                  <a:pt x="101600" y="169334"/>
                </a:lnTo>
                <a:lnTo>
                  <a:pt x="118532" y="186267"/>
                </a:lnTo>
                <a:lnTo>
                  <a:pt x="143933" y="194734"/>
                </a:lnTo>
                <a:lnTo>
                  <a:pt x="160866" y="211667"/>
                </a:lnTo>
                <a:lnTo>
                  <a:pt x="177800" y="228600"/>
                </a:lnTo>
                <a:lnTo>
                  <a:pt x="194732" y="237067"/>
                </a:lnTo>
                <a:lnTo>
                  <a:pt x="211666" y="237067"/>
                </a:lnTo>
                <a:lnTo>
                  <a:pt x="220133" y="245534"/>
                </a:lnTo>
                <a:lnTo>
                  <a:pt x="228600" y="245534"/>
                </a:lnTo>
                <a:lnTo>
                  <a:pt x="237066" y="237067"/>
                </a:lnTo>
                <a:lnTo>
                  <a:pt x="237066" y="237067"/>
                </a:lnTo>
                <a:lnTo>
                  <a:pt x="245532" y="228600"/>
                </a:lnTo>
                <a:lnTo>
                  <a:pt x="245532" y="228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6" name="Freeform 2285"/>
          <p:cNvSpPr/>
          <p:nvPr/>
        </p:nvSpPr>
        <p:spPr>
          <a:xfrm>
            <a:off x="11455400" y="5774267"/>
            <a:ext cx="237067" cy="795867"/>
          </a:xfrm>
          <a:custGeom>
            <a:avLst/>
            <a:gdLst/>
            <a:ahLst/>
            <a:cxnLst/>
            <a:rect l="0" t="0" r="0" b="0"/>
            <a:pathLst>
              <a:path w="237067" h="795867">
                <a:moveTo>
                  <a:pt x="0" y="0"/>
                </a:moveTo>
                <a:lnTo>
                  <a:pt x="0" y="0"/>
                </a:lnTo>
                <a:lnTo>
                  <a:pt x="8466" y="8466"/>
                </a:lnTo>
                <a:lnTo>
                  <a:pt x="16934" y="16933"/>
                </a:lnTo>
                <a:lnTo>
                  <a:pt x="33866" y="33866"/>
                </a:lnTo>
                <a:lnTo>
                  <a:pt x="42333" y="50800"/>
                </a:lnTo>
                <a:lnTo>
                  <a:pt x="67734" y="76200"/>
                </a:lnTo>
                <a:lnTo>
                  <a:pt x="93134" y="110066"/>
                </a:lnTo>
                <a:lnTo>
                  <a:pt x="118533" y="143933"/>
                </a:lnTo>
                <a:lnTo>
                  <a:pt x="143934" y="186266"/>
                </a:lnTo>
                <a:lnTo>
                  <a:pt x="169334" y="237066"/>
                </a:lnTo>
                <a:lnTo>
                  <a:pt x="194733" y="296333"/>
                </a:lnTo>
                <a:lnTo>
                  <a:pt x="211667" y="347133"/>
                </a:lnTo>
                <a:lnTo>
                  <a:pt x="228600" y="406400"/>
                </a:lnTo>
                <a:lnTo>
                  <a:pt x="237066" y="465666"/>
                </a:lnTo>
                <a:lnTo>
                  <a:pt x="237066" y="516466"/>
                </a:lnTo>
                <a:lnTo>
                  <a:pt x="237066" y="567266"/>
                </a:lnTo>
                <a:lnTo>
                  <a:pt x="220134" y="618066"/>
                </a:lnTo>
                <a:lnTo>
                  <a:pt x="203200" y="660400"/>
                </a:lnTo>
                <a:lnTo>
                  <a:pt x="177800" y="694266"/>
                </a:lnTo>
                <a:lnTo>
                  <a:pt x="143934" y="728133"/>
                </a:lnTo>
                <a:lnTo>
                  <a:pt x="110066" y="753533"/>
                </a:lnTo>
                <a:lnTo>
                  <a:pt x="67734" y="778933"/>
                </a:lnTo>
                <a:lnTo>
                  <a:pt x="67734" y="778933"/>
                </a:lnTo>
                <a:lnTo>
                  <a:pt x="25400" y="795866"/>
                </a:lnTo>
                <a:lnTo>
                  <a:pt x="25400" y="7958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4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617" t="28478" r="25881" b="38424"/>
          <a:stretch/>
        </p:blipFill>
        <p:spPr>
          <a:xfrm>
            <a:off x="566670" y="309092"/>
            <a:ext cx="10640830" cy="4082603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804333" y="711200"/>
            <a:ext cx="1303868" cy="423334"/>
          </a:xfrm>
          <a:custGeom>
            <a:avLst/>
            <a:gdLst/>
            <a:ahLst/>
            <a:cxnLst/>
            <a:rect l="0" t="0" r="0" b="0"/>
            <a:pathLst>
              <a:path w="1303868" h="423334">
                <a:moveTo>
                  <a:pt x="152400" y="118533"/>
                </a:moveTo>
                <a:lnTo>
                  <a:pt x="152400" y="118533"/>
                </a:lnTo>
                <a:lnTo>
                  <a:pt x="152400" y="118533"/>
                </a:lnTo>
                <a:lnTo>
                  <a:pt x="152400" y="127000"/>
                </a:lnTo>
                <a:lnTo>
                  <a:pt x="152400" y="127000"/>
                </a:lnTo>
                <a:lnTo>
                  <a:pt x="152400" y="127000"/>
                </a:lnTo>
                <a:lnTo>
                  <a:pt x="143934" y="135467"/>
                </a:lnTo>
                <a:lnTo>
                  <a:pt x="143934" y="143933"/>
                </a:lnTo>
                <a:lnTo>
                  <a:pt x="143934" y="152400"/>
                </a:lnTo>
                <a:lnTo>
                  <a:pt x="143934" y="160867"/>
                </a:lnTo>
                <a:lnTo>
                  <a:pt x="143934" y="160867"/>
                </a:lnTo>
                <a:lnTo>
                  <a:pt x="143934" y="160867"/>
                </a:lnTo>
                <a:lnTo>
                  <a:pt x="143934" y="169333"/>
                </a:lnTo>
                <a:lnTo>
                  <a:pt x="143934" y="169333"/>
                </a:lnTo>
                <a:lnTo>
                  <a:pt x="143934" y="160867"/>
                </a:lnTo>
                <a:lnTo>
                  <a:pt x="143934" y="160867"/>
                </a:lnTo>
                <a:lnTo>
                  <a:pt x="143934" y="160867"/>
                </a:lnTo>
                <a:lnTo>
                  <a:pt x="143934" y="143933"/>
                </a:lnTo>
                <a:lnTo>
                  <a:pt x="135467" y="135467"/>
                </a:lnTo>
                <a:lnTo>
                  <a:pt x="135467" y="118533"/>
                </a:lnTo>
                <a:lnTo>
                  <a:pt x="135467" y="110067"/>
                </a:lnTo>
                <a:lnTo>
                  <a:pt x="127000" y="93133"/>
                </a:lnTo>
                <a:lnTo>
                  <a:pt x="118534" y="84667"/>
                </a:lnTo>
                <a:lnTo>
                  <a:pt x="110067" y="76200"/>
                </a:lnTo>
                <a:lnTo>
                  <a:pt x="110067" y="67733"/>
                </a:lnTo>
                <a:lnTo>
                  <a:pt x="101600" y="67733"/>
                </a:lnTo>
                <a:lnTo>
                  <a:pt x="93134" y="67733"/>
                </a:lnTo>
                <a:lnTo>
                  <a:pt x="93134" y="67733"/>
                </a:lnTo>
                <a:lnTo>
                  <a:pt x="84667" y="76200"/>
                </a:lnTo>
                <a:lnTo>
                  <a:pt x="76200" y="84667"/>
                </a:lnTo>
                <a:lnTo>
                  <a:pt x="67734" y="93133"/>
                </a:lnTo>
                <a:lnTo>
                  <a:pt x="50800" y="101600"/>
                </a:lnTo>
                <a:lnTo>
                  <a:pt x="42334" y="127000"/>
                </a:lnTo>
                <a:lnTo>
                  <a:pt x="33867" y="143933"/>
                </a:lnTo>
                <a:lnTo>
                  <a:pt x="25400" y="160867"/>
                </a:lnTo>
                <a:lnTo>
                  <a:pt x="25400" y="177800"/>
                </a:lnTo>
                <a:lnTo>
                  <a:pt x="16934" y="203200"/>
                </a:lnTo>
                <a:lnTo>
                  <a:pt x="8467" y="228600"/>
                </a:lnTo>
                <a:lnTo>
                  <a:pt x="0" y="245533"/>
                </a:lnTo>
                <a:lnTo>
                  <a:pt x="0" y="270933"/>
                </a:lnTo>
                <a:lnTo>
                  <a:pt x="0" y="296333"/>
                </a:lnTo>
                <a:lnTo>
                  <a:pt x="0" y="313267"/>
                </a:lnTo>
                <a:lnTo>
                  <a:pt x="8467" y="330200"/>
                </a:lnTo>
                <a:lnTo>
                  <a:pt x="8467" y="347133"/>
                </a:lnTo>
                <a:lnTo>
                  <a:pt x="16934" y="364067"/>
                </a:lnTo>
                <a:lnTo>
                  <a:pt x="25400" y="381000"/>
                </a:lnTo>
                <a:lnTo>
                  <a:pt x="42334" y="397933"/>
                </a:lnTo>
                <a:lnTo>
                  <a:pt x="50800" y="406400"/>
                </a:lnTo>
                <a:lnTo>
                  <a:pt x="67734" y="414867"/>
                </a:lnTo>
                <a:lnTo>
                  <a:pt x="84667" y="414867"/>
                </a:lnTo>
                <a:lnTo>
                  <a:pt x="101600" y="423333"/>
                </a:lnTo>
                <a:lnTo>
                  <a:pt x="127000" y="423333"/>
                </a:lnTo>
                <a:lnTo>
                  <a:pt x="143934" y="414867"/>
                </a:lnTo>
                <a:lnTo>
                  <a:pt x="160867" y="406400"/>
                </a:lnTo>
                <a:lnTo>
                  <a:pt x="186267" y="397933"/>
                </a:lnTo>
                <a:lnTo>
                  <a:pt x="203200" y="389467"/>
                </a:lnTo>
                <a:lnTo>
                  <a:pt x="220134" y="372533"/>
                </a:lnTo>
                <a:lnTo>
                  <a:pt x="245534" y="355600"/>
                </a:lnTo>
                <a:lnTo>
                  <a:pt x="254000" y="338667"/>
                </a:lnTo>
                <a:lnTo>
                  <a:pt x="270934" y="313267"/>
                </a:lnTo>
                <a:lnTo>
                  <a:pt x="287867" y="296333"/>
                </a:lnTo>
                <a:lnTo>
                  <a:pt x="296334" y="279400"/>
                </a:lnTo>
                <a:lnTo>
                  <a:pt x="304800" y="254000"/>
                </a:lnTo>
                <a:lnTo>
                  <a:pt x="313267" y="228600"/>
                </a:lnTo>
                <a:lnTo>
                  <a:pt x="313267" y="211667"/>
                </a:lnTo>
                <a:lnTo>
                  <a:pt x="321734" y="186267"/>
                </a:lnTo>
                <a:lnTo>
                  <a:pt x="321734" y="169333"/>
                </a:lnTo>
                <a:lnTo>
                  <a:pt x="321734" y="152400"/>
                </a:lnTo>
                <a:lnTo>
                  <a:pt x="321734" y="135467"/>
                </a:lnTo>
                <a:lnTo>
                  <a:pt x="313267" y="127000"/>
                </a:lnTo>
                <a:lnTo>
                  <a:pt x="313267" y="118533"/>
                </a:lnTo>
                <a:lnTo>
                  <a:pt x="304800" y="118533"/>
                </a:lnTo>
                <a:lnTo>
                  <a:pt x="304800" y="118533"/>
                </a:lnTo>
                <a:lnTo>
                  <a:pt x="296334" y="118533"/>
                </a:lnTo>
                <a:lnTo>
                  <a:pt x="287867" y="127000"/>
                </a:lnTo>
                <a:lnTo>
                  <a:pt x="287867" y="135467"/>
                </a:lnTo>
                <a:lnTo>
                  <a:pt x="279400" y="143933"/>
                </a:lnTo>
                <a:lnTo>
                  <a:pt x="270934" y="160867"/>
                </a:lnTo>
                <a:lnTo>
                  <a:pt x="270934" y="177800"/>
                </a:lnTo>
                <a:lnTo>
                  <a:pt x="262467" y="194733"/>
                </a:lnTo>
                <a:lnTo>
                  <a:pt x="262467" y="211667"/>
                </a:lnTo>
                <a:lnTo>
                  <a:pt x="254000" y="228600"/>
                </a:lnTo>
                <a:lnTo>
                  <a:pt x="262467" y="245533"/>
                </a:lnTo>
                <a:lnTo>
                  <a:pt x="262467" y="262467"/>
                </a:lnTo>
                <a:lnTo>
                  <a:pt x="262467" y="279400"/>
                </a:lnTo>
                <a:lnTo>
                  <a:pt x="270934" y="296333"/>
                </a:lnTo>
                <a:lnTo>
                  <a:pt x="287867" y="313267"/>
                </a:lnTo>
                <a:lnTo>
                  <a:pt x="296334" y="321733"/>
                </a:lnTo>
                <a:lnTo>
                  <a:pt x="304800" y="330200"/>
                </a:lnTo>
                <a:lnTo>
                  <a:pt x="321734" y="338667"/>
                </a:lnTo>
                <a:lnTo>
                  <a:pt x="338667" y="347133"/>
                </a:lnTo>
                <a:lnTo>
                  <a:pt x="355600" y="347133"/>
                </a:lnTo>
                <a:lnTo>
                  <a:pt x="364067" y="347133"/>
                </a:lnTo>
                <a:lnTo>
                  <a:pt x="381000" y="347133"/>
                </a:lnTo>
                <a:lnTo>
                  <a:pt x="397934" y="338667"/>
                </a:lnTo>
                <a:lnTo>
                  <a:pt x="406400" y="330200"/>
                </a:lnTo>
                <a:lnTo>
                  <a:pt x="423334" y="321733"/>
                </a:lnTo>
                <a:lnTo>
                  <a:pt x="431800" y="304800"/>
                </a:lnTo>
                <a:lnTo>
                  <a:pt x="440267" y="287867"/>
                </a:lnTo>
                <a:lnTo>
                  <a:pt x="448734" y="270933"/>
                </a:lnTo>
                <a:lnTo>
                  <a:pt x="448734" y="245533"/>
                </a:lnTo>
                <a:lnTo>
                  <a:pt x="457200" y="228600"/>
                </a:lnTo>
                <a:lnTo>
                  <a:pt x="457200" y="203200"/>
                </a:lnTo>
                <a:lnTo>
                  <a:pt x="457200" y="177800"/>
                </a:lnTo>
                <a:lnTo>
                  <a:pt x="457200" y="160867"/>
                </a:lnTo>
                <a:lnTo>
                  <a:pt x="457200" y="143933"/>
                </a:lnTo>
                <a:lnTo>
                  <a:pt x="457200" y="135467"/>
                </a:lnTo>
                <a:lnTo>
                  <a:pt x="457200" y="135467"/>
                </a:lnTo>
                <a:lnTo>
                  <a:pt x="465667" y="127000"/>
                </a:lnTo>
                <a:lnTo>
                  <a:pt x="465667" y="127000"/>
                </a:lnTo>
                <a:lnTo>
                  <a:pt x="465667" y="135467"/>
                </a:lnTo>
                <a:lnTo>
                  <a:pt x="465667" y="135467"/>
                </a:lnTo>
                <a:lnTo>
                  <a:pt x="474134" y="143933"/>
                </a:lnTo>
                <a:lnTo>
                  <a:pt x="474134" y="152400"/>
                </a:lnTo>
                <a:lnTo>
                  <a:pt x="474134" y="169333"/>
                </a:lnTo>
                <a:lnTo>
                  <a:pt x="482600" y="194733"/>
                </a:lnTo>
                <a:lnTo>
                  <a:pt x="482600" y="220133"/>
                </a:lnTo>
                <a:lnTo>
                  <a:pt x="482600" y="237067"/>
                </a:lnTo>
                <a:lnTo>
                  <a:pt x="482600" y="270933"/>
                </a:lnTo>
                <a:lnTo>
                  <a:pt x="491067" y="296333"/>
                </a:lnTo>
                <a:lnTo>
                  <a:pt x="491067" y="313267"/>
                </a:lnTo>
                <a:lnTo>
                  <a:pt x="499534" y="321733"/>
                </a:lnTo>
                <a:lnTo>
                  <a:pt x="499534" y="330200"/>
                </a:lnTo>
                <a:lnTo>
                  <a:pt x="508000" y="338667"/>
                </a:lnTo>
                <a:lnTo>
                  <a:pt x="508000" y="347133"/>
                </a:lnTo>
                <a:lnTo>
                  <a:pt x="508000" y="347133"/>
                </a:lnTo>
                <a:lnTo>
                  <a:pt x="508000" y="347133"/>
                </a:lnTo>
                <a:lnTo>
                  <a:pt x="508000" y="338667"/>
                </a:lnTo>
                <a:lnTo>
                  <a:pt x="508000" y="330200"/>
                </a:lnTo>
                <a:lnTo>
                  <a:pt x="508000" y="321733"/>
                </a:lnTo>
                <a:lnTo>
                  <a:pt x="516467" y="304800"/>
                </a:lnTo>
                <a:lnTo>
                  <a:pt x="516467" y="287867"/>
                </a:lnTo>
                <a:lnTo>
                  <a:pt x="516467" y="254000"/>
                </a:lnTo>
                <a:lnTo>
                  <a:pt x="516467" y="237067"/>
                </a:lnTo>
                <a:lnTo>
                  <a:pt x="516467" y="211667"/>
                </a:lnTo>
                <a:lnTo>
                  <a:pt x="516467" y="186267"/>
                </a:lnTo>
                <a:lnTo>
                  <a:pt x="524934" y="169333"/>
                </a:lnTo>
                <a:lnTo>
                  <a:pt x="524934" y="152400"/>
                </a:lnTo>
                <a:lnTo>
                  <a:pt x="533400" y="143933"/>
                </a:lnTo>
                <a:lnTo>
                  <a:pt x="541867" y="127000"/>
                </a:lnTo>
                <a:lnTo>
                  <a:pt x="550334" y="118533"/>
                </a:lnTo>
                <a:lnTo>
                  <a:pt x="558800" y="118533"/>
                </a:lnTo>
                <a:lnTo>
                  <a:pt x="567267" y="110067"/>
                </a:lnTo>
                <a:lnTo>
                  <a:pt x="575734" y="110067"/>
                </a:lnTo>
                <a:lnTo>
                  <a:pt x="592667" y="110067"/>
                </a:lnTo>
                <a:lnTo>
                  <a:pt x="601134" y="118533"/>
                </a:lnTo>
                <a:lnTo>
                  <a:pt x="609600" y="118533"/>
                </a:lnTo>
                <a:lnTo>
                  <a:pt x="618067" y="135467"/>
                </a:lnTo>
                <a:lnTo>
                  <a:pt x="618067" y="143933"/>
                </a:lnTo>
                <a:lnTo>
                  <a:pt x="618067" y="152400"/>
                </a:lnTo>
                <a:lnTo>
                  <a:pt x="626534" y="169333"/>
                </a:lnTo>
                <a:lnTo>
                  <a:pt x="626534" y="194733"/>
                </a:lnTo>
                <a:lnTo>
                  <a:pt x="618067" y="211667"/>
                </a:lnTo>
                <a:lnTo>
                  <a:pt x="618067" y="237067"/>
                </a:lnTo>
                <a:lnTo>
                  <a:pt x="618067" y="254000"/>
                </a:lnTo>
                <a:lnTo>
                  <a:pt x="618067" y="279400"/>
                </a:lnTo>
                <a:lnTo>
                  <a:pt x="626534" y="296333"/>
                </a:lnTo>
                <a:lnTo>
                  <a:pt x="635000" y="313267"/>
                </a:lnTo>
                <a:lnTo>
                  <a:pt x="635000" y="330200"/>
                </a:lnTo>
                <a:lnTo>
                  <a:pt x="643467" y="338667"/>
                </a:lnTo>
                <a:lnTo>
                  <a:pt x="660400" y="347133"/>
                </a:lnTo>
                <a:lnTo>
                  <a:pt x="668867" y="355600"/>
                </a:lnTo>
                <a:lnTo>
                  <a:pt x="677334" y="355600"/>
                </a:lnTo>
                <a:lnTo>
                  <a:pt x="694267" y="364067"/>
                </a:lnTo>
                <a:lnTo>
                  <a:pt x="702734" y="364067"/>
                </a:lnTo>
                <a:lnTo>
                  <a:pt x="719667" y="355600"/>
                </a:lnTo>
                <a:lnTo>
                  <a:pt x="736600" y="347133"/>
                </a:lnTo>
                <a:lnTo>
                  <a:pt x="745067" y="338667"/>
                </a:lnTo>
                <a:lnTo>
                  <a:pt x="762000" y="330200"/>
                </a:lnTo>
                <a:lnTo>
                  <a:pt x="770467" y="313267"/>
                </a:lnTo>
                <a:lnTo>
                  <a:pt x="778934" y="287867"/>
                </a:lnTo>
                <a:lnTo>
                  <a:pt x="787400" y="270933"/>
                </a:lnTo>
                <a:lnTo>
                  <a:pt x="795867" y="245533"/>
                </a:lnTo>
                <a:lnTo>
                  <a:pt x="795867" y="211667"/>
                </a:lnTo>
                <a:lnTo>
                  <a:pt x="804334" y="186267"/>
                </a:lnTo>
                <a:lnTo>
                  <a:pt x="795867" y="152400"/>
                </a:lnTo>
                <a:lnTo>
                  <a:pt x="795867" y="127000"/>
                </a:lnTo>
                <a:lnTo>
                  <a:pt x="795867" y="93133"/>
                </a:lnTo>
                <a:lnTo>
                  <a:pt x="795867" y="76200"/>
                </a:lnTo>
                <a:lnTo>
                  <a:pt x="795867" y="50800"/>
                </a:lnTo>
                <a:lnTo>
                  <a:pt x="795867" y="33867"/>
                </a:lnTo>
                <a:lnTo>
                  <a:pt x="795867" y="16933"/>
                </a:lnTo>
                <a:lnTo>
                  <a:pt x="795867" y="8467"/>
                </a:lnTo>
                <a:lnTo>
                  <a:pt x="795867" y="8467"/>
                </a:lnTo>
                <a:lnTo>
                  <a:pt x="795867" y="0"/>
                </a:lnTo>
                <a:lnTo>
                  <a:pt x="795867" y="0"/>
                </a:lnTo>
                <a:lnTo>
                  <a:pt x="795867" y="8467"/>
                </a:lnTo>
                <a:lnTo>
                  <a:pt x="795867" y="16933"/>
                </a:lnTo>
                <a:lnTo>
                  <a:pt x="795867" y="25400"/>
                </a:lnTo>
                <a:lnTo>
                  <a:pt x="795867" y="42333"/>
                </a:lnTo>
                <a:lnTo>
                  <a:pt x="787400" y="67733"/>
                </a:lnTo>
                <a:lnTo>
                  <a:pt x="787400" y="93133"/>
                </a:lnTo>
                <a:lnTo>
                  <a:pt x="787400" y="118533"/>
                </a:lnTo>
                <a:lnTo>
                  <a:pt x="787400" y="143933"/>
                </a:lnTo>
                <a:lnTo>
                  <a:pt x="787400" y="177800"/>
                </a:lnTo>
                <a:lnTo>
                  <a:pt x="787400" y="211667"/>
                </a:lnTo>
                <a:lnTo>
                  <a:pt x="795867" y="237067"/>
                </a:lnTo>
                <a:lnTo>
                  <a:pt x="795867" y="262467"/>
                </a:lnTo>
                <a:lnTo>
                  <a:pt x="804334" y="287867"/>
                </a:lnTo>
                <a:lnTo>
                  <a:pt x="812800" y="304800"/>
                </a:lnTo>
                <a:lnTo>
                  <a:pt x="829734" y="313267"/>
                </a:lnTo>
                <a:lnTo>
                  <a:pt x="838200" y="330200"/>
                </a:lnTo>
                <a:lnTo>
                  <a:pt x="846667" y="338667"/>
                </a:lnTo>
                <a:lnTo>
                  <a:pt x="855134" y="338667"/>
                </a:lnTo>
                <a:lnTo>
                  <a:pt x="872067" y="347133"/>
                </a:lnTo>
                <a:lnTo>
                  <a:pt x="889000" y="347133"/>
                </a:lnTo>
                <a:lnTo>
                  <a:pt x="897467" y="338667"/>
                </a:lnTo>
                <a:lnTo>
                  <a:pt x="914400" y="338667"/>
                </a:lnTo>
                <a:lnTo>
                  <a:pt x="922867" y="330200"/>
                </a:lnTo>
                <a:lnTo>
                  <a:pt x="939800" y="313267"/>
                </a:lnTo>
                <a:lnTo>
                  <a:pt x="948267" y="296333"/>
                </a:lnTo>
                <a:lnTo>
                  <a:pt x="956734" y="279400"/>
                </a:lnTo>
                <a:lnTo>
                  <a:pt x="965200" y="254000"/>
                </a:lnTo>
                <a:lnTo>
                  <a:pt x="965200" y="237067"/>
                </a:lnTo>
                <a:lnTo>
                  <a:pt x="965200" y="211667"/>
                </a:lnTo>
                <a:lnTo>
                  <a:pt x="965200" y="194733"/>
                </a:lnTo>
                <a:lnTo>
                  <a:pt x="965200" y="177800"/>
                </a:lnTo>
                <a:lnTo>
                  <a:pt x="965200" y="160867"/>
                </a:lnTo>
                <a:lnTo>
                  <a:pt x="956734" y="143933"/>
                </a:lnTo>
                <a:lnTo>
                  <a:pt x="956734" y="143933"/>
                </a:lnTo>
                <a:lnTo>
                  <a:pt x="948267" y="135467"/>
                </a:lnTo>
                <a:lnTo>
                  <a:pt x="948267" y="135467"/>
                </a:lnTo>
                <a:lnTo>
                  <a:pt x="939800" y="135467"/>
                </a:lnTo>
                <a:lnTo>
                  <a:pt x="931334" y="135467"/>
                </a:lnTo>
                <a:lnTo>
                  <a:pt x="922867" y="152400"/>
                </a:lnTo>
                <a:lnTo>
                  <a:pt x="914400" y="160867"/>
                </a:lnTo>
                <a:lnTo>
                  <a:pt x="905934" y="186267"/>
                </a:lnTo>
                <a:lnTo>
                  <a:pt x="905934" y="211667"/>
                </a:lnTo>
                <a:lnTo>
                  <a:pt x="905934" y="228600"/>
                </a:lnTo>
                <a:lnTo>
                  <a:pt x="905934" y="262467"/>
                </a:lnTo>
                <a:lnTo>
                  <a:pt x="914400" y="279400"/>
                </a:lnTo>
                <a:lnTo>
                  <a:pt x="922867" y="304800"/>
                </a:lnTo>
                <a:lnTo>
                  <a:pt x="931334" y="321733"/>
                </a:lnTo>
                <a:lnTo>
                  <a:pt x="948267" y="338667"/>
                </a:lnTo>
                <a:lnTo>
                  <a:pt x="956734" y="347133"/>
                </a:lnTo>
                <a:lnTo>
                  <a:pt x="973667" y="355600"/>
                </a:lnTo>
                <a:lnTo>
                  <a:pt x="982134" y="355600"/>
                </a:lnTo>
                <a:lnTo>
                  <a:pt x="999067" y="364067"/>
                </a:lnTo>
                <a:lnTo>
                  <a:pt x="1007534" y="364067"/>
                </a:lnTo>
                <a:lnTo>
                  <a:pt x="1024467" y="355600"/>
                </a:lnTo>
                <a:lnTo>
                  <a:pt x="1032934" y="355600"/>
                </a:lnTo>
                <a:lnTo>
                  <a:pt x="1041400" y="347133"/>
                </a:lnTo>
                <a:lnTo>
                  <a:pt x="1049867" y="330200"/>
                </a:lnTo>
                <a:lnTo>
                  <a:pt x="1058334" y="313267"/>
                </a:lnTo>
                <a:lnTo>
                  <a:pt x="1066800" y="296333"/>
                </a:lnTo>
                <a:lnTo>
                  <a:pt x="1075267" y="270933"/>
                </a:lnTo>
                <a:lnTo>
                  <a:pt x="1075267" y="254000"/>
                </a:lnTo>
                <a:lnTo>
                  <a:pt x="1083734" y="220133"/>
                </a:lnTo>
                <a:lnTo>
                  <a:pt x="1083734" y="194733"/>
                </a:lnTo>
                <a:lnTo>
                  <a:pt x="1083734" y="169333"/>
                </a:lnTo>
                <a:lnTo>
                  <a:pt x="1092200" y="143933"/>
                </a:lnTo>
                <a:lnTo>
                  <a:pt x="1092200" y="127000"/>
                </a:lnTo>
                <a:lnTo>
                  <a:pt x="1092200" y="110067"/>
                </a:lnTo>
                <a:lnTo>
                  <a:pt x="1092200" y="101600"/>
                </a:lnTo>
                <a:lnTo>
                  <a:pt x="1100667" y="101600"/>
                </a:lnTo>
                <a:lnTo>
                  <a:pt x="1100667" y="101600"/>
                </a:lnTo>
                <a:lnTo>
                  <a:pt x="1100667" y="101600"/>
                </a:lnTo>
                <a:lnTo>
                  <a:pt x="1109134" y="110067"/>
                </a:lnTo>
                <a:lnTo>
                  <a:pt x="1109134" y="118533"/>
                </a:lnTo>
                <a:lnTo>
                  <a:pt x="1117600" y="135467"/>
                </a:lnTo>
                <a:lnTo>
                  <a:pt x="1126067" y="152400"/>
                </a:lnTo>
                <a:lnTo>
                  <a:pt x="1134534" y="177800"/>
                </a:lnTo>
                <a:lnTo>
                  <a:pt x="1143000" y="194733"/>
                </a:lnTo>
                <a:lnTo>
                  <a:pt x="1143000" y="211667"/>
                </a:lnTo>
                <a:lnTo>
                  <a:pt x="1143000" y="237067"/>
                </a:lnTo>
                <a:lnTo>
                  <a:pt x="1151467" y="254000"/>
                </a:lnTo>
                <a:lnTo>
                  <a:pt x="1151467" y="270933"/>
                </a:lnTo>
                <a:lnTo>
                  <a:pt x="1151467" y="287867"/>
                </a:lnTo>
                <a:lnTo>
                  <a:pt x="1151467" y="304800"/>
                </a:lnTo>
                <a:lnTo>
                  <a:pt x="1151467" y="321733"/>
                </a:lnTo>
                <a:lnTo>
                  <a:pt x="1159934" y="338667"/>
                </a:lnTo>
                <a:lnTo>
                  <a:pt x="1168400" y="355600"/>
                </a:lnTo>
                <a:lnTo>
                  <a:pt x="1176867" y="372533"/>
                </a:lnTo>
                <a:lnTo>
                  <a:pt x="1185334" y="381000"/>
                </a:lnTo>
                <a:lnTo>
                  <a:pt x="1202267" y="389467"/>
                </a:lnTo>
                <a:lnTo>
                  <a:pt x="1219200" y="397933"/>
                </a:lnTo>
                <a:lnTo>
                  <a:pt x="1236134" y="397933"/>
                </a:lnTo>
                <a:lnTo>
                  <a:pt x="1253067" y="397933"/>
                </a:lnTo>
                <a:lnTo>
                  <a:pt x="1270000" y="397933"/>
                </a:lnTo>
                <a:lnTo>
                  <a:pt x="1278467" y="397933"/>
                </a:lnTo>
                <a:lnTo>
                  <a:pt x="1295400" y="389467"/>
                </a:lnTo>
                <a:lnTo>
                  <a:pt x="1295400" y="389467"/>
                </a:lnTo>
                <a:lnTo>
                  <a:pt x="1303867" y="381000"/>
                </a:lnTo>
                <a:lnTo>
                  <a:pt x="1303867" y="381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490133" y="753533"/>
            <a:ext cx="287868" cy="67735"/>
          </a:xfrm>
          <a:custGeom>
            <a:avLst/>
            <a:gdLst/>
            <a:ahLst/>
            <a:cxnLst/>
            <a:rect l="0" t="0" r="0" b="0"/>
            <a:pathLst>
              <a:path w="287868" h="67735">
                <a:moveTo>
                  <a:pt x="8467" y="67734"/>
                </a:moveTo>
                <a:lnTo>
                  <a:pt x="8467" y="67734"/>
                </a:lnTo>
                <a:lnTo>
                  <a:pt x="8467" y="67734"/>
                </a:lnTo>
                <a:lnTo>
                  <a:pt x="8467" y="59267"/>
                </a:lnTo>
                <a:lnTo>
                  <a:pt x="0" y="59267"/>
                </a:lnTo>
                <a:lnTo>
                  <a:pt x="0" y="59267"/>
                </a:lnTo>
                <a:lnTo>
                  <a:pt x="0" y="50800"/>
                </a:lnTo>
                <a:lnTo>
                  <a:pt x="0" y="50800"/>
                </a:lnTo>
                <a:lnTo>
                  <a:pt x="8467" y="42334"/>
                </a:lnTo>
                <a:lnTo>
                  <a:pt x="8467" y="42334"/>
                </a:lnTo>
                <a:lnTo>
                  <a:pt x="16934" y="42334"/>
                </a:lnTo>
                <a:lnTo>
                  <a:pt x="33867" y="42334"/>
                </a:lnTo>
                <a:lnTo>
                  <a:pt x="42334" y="33867"/>
                </a:lnTo>
                <a:lnTo>
                  <a:pt x="59267" y="33867"/>
                </a:lnTo>
                <a:lnTo>
                  <a:pt x="76200" y="33867"/>
                </a:lnTo>
                <a:lnTo>
                  <a:pt x="101600" y="33867"/>
                </a:lnTo>
                <a:lnTo>
                  <a:pt x="118534" y="33867"/>
                </a:lnTo>
                <a:lnTo>
                  <a:pt x="143934" y="25400"/>
                </a:lnTo>
                <a:lnTo>
                  <a:pt x="169334" y="25400"/>
                </a:lnTo>
                <a:lnTo>
                  <a:pt x="194734" y="16934"/>
                </a:lnTo>
                <a:lnTo>
                  <a:pt x="220134" y="16934"/>
                </a:lnTo>
                <a:lnTo>
                  <a:pt x="237067" y="8467"/>
                </a:lnTo>
                <a:lnTo>
                  <a:pt x="262467" y="8467"/>
                </a:lnTo>
                <a:lnTo>
                  <a:pt x="279400" y="0"/>
                </a:lnTo>
                <a:lnTo>
                  <a:pt x="279400" y="0"/>
                </a:lnTo>
                <a:lnTo>
                  <a:pt x="287867" y="0"/>
                </a:lnTo>
                <a:lnTo>
                  <a:pt x="28786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150533" y="821267"/>
            <a:ext cx="1" cy="33867"/>
          </a:xfrm>
          <a:custGeom>
            <a:avLst/>
            <a:gdLst/>
            <a:ahLst/>
            <a:cxnLst/>
            <a:rect l="0" t="0" r="0" b="0"/>
            <a:pathLst>
              <a:path w="1" h="338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25400"/>
                </a:lnTo>
                <a:lnTo>
                  <a:pt x="0" y="33866"/>
                </a:lnTo>
                <a:lnTo>
                  <a:pt x="0" y="338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167467" y="956733"/>
            <a:ext cx="42334" cy="25401"/>
          </a:xfrm>
          <a:custGeom>
            <a:avLst/>
            <a:gdLst/>
            <a:ahLst/>
            <a:cxnLst/>
            <a:rect l="0" t="0" r="0" b="0"/>
            <a:pathLst>
              <a:path w="42334" h="254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8466" y="16934"/>
                </a:lnTo>
                <a:lnTo>
                  <a:pt x="8466" y="16934"/>
                </a:lnTo>
                <a:lnTo>
                  <a:pt x="16933" y="25400"/>
                </a:lnTo>
                <a:lnTo>
                  <a:pt x="25400" y="25400"/>
                </a:lnTo>
                <a:lnTo>
                  <a:pt x="33866" y="16934"/>
                </a:lnTo>
                <a:lnTo>
                  <a:pt x="33866" y="16934"/>
                </a:lnTo>
                <a:lnTo>
                  <a:pt x="42333" y="16934"/>
                </a:lnTo>
                <a:lnTo>
                  <a:pt x="42333" y="169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370667" y="702733"/>
            <a:ext cx="143934" cy="364068"/>
          </a:xfrm>
          <a:custGeom>
            <a:avLst/>
            <a:gdLst/>
            <a:ahLst/>
            <a:cxnLst/>
            <a:rect l="0" t="0" r="0" b="0"/>
            <a:pathLst>
              <a:path w="143934" h="364068">
                <a:moveTo>
                  <a:pt x="143933" y="8467"/>
                </a:moveTo>
                <a:lnTo>
                  <a:pt x="143933" y="8467"/>
                </a:lnTo>
                <a:lnTo>
                  <a:pt x="143933" y="8467"/>
                </a:lnTo>
                <a:lnTo>
                  <a:pt x="143933" y="0"/>
                </a:lnTo>
                <a:lnTo>
                  <a:pt x="135466" y="8467"/>
                </a:lnTo>
                <a:lnTo>
                  <a:pt x="127000" y="0"/>
                </a:lnTo>
                <a:lnTo>
                  <a:pt x="118533" y="8467"/>
                </a:lnTo>
                <a:lnTo>
                  <a:pt x="110066" y="8467"/>
                </a:lnTo>
                <a:lnTo>
                  <a:pt x="101600" y="16934"/>
                </a:lnTo>
                <a:lnTo>
                  <a:pt x="84666" y="25400"/>
                </a:lnTo>
                <a:lnTo>
                  <a:pt x="67733" y="42334"/>
                </a:lnTo>
                <a:lnTo>
                  <a:pt x="50800" y="59267"/>
                </a:lnTo>
                <a:lnTo>
                  <a:pt x="42333" y="76200"/>
                </a:lnTo>
                <a:lnTo>
                  <a:pt x="33866" y="93134"/>
                </a:lnTo>
                <a:lnTo>
                  <a:pt x="25400" y="110067"/>
                </a:lnTo>
                <a:lnTo>
                  <a:pt x="8466" y="135467"/>
                </a:lnTo>
                <a:lnTo>
                  <a:pt x="8466" y="152400"/>
                </a:lnTo>
                <a:lnTo>
                  <a:pt x="0" y="177800"/>
                </a:lnTo>
                <a:lnTo>
                  <a:pt x="8466" y="211667"/>
                </a:lnTo>
                <a:lnTo>
                  <a:pt x="8466" y="237067"/>
                </a:lnTo>
                <a:lnTo>
                  <a:pt x="8466" y="262467"/>
                </a:lnTo>
                <a:lnTo>
                  <a:pt x="8466" y="279400"/>
                </a:lnTo>
                <a:lnTo>
                  <a:pt x="25400" y="304800"/>
                </a:lnTo>
                <a:lnTo>
                  <a:pt x="33866" y="321734"/>
                </a:lnTo>
                <a:lnTo>
                  <a:pt x="42333" y="338667"/>
                </a:lnTo>
                <a:lnTo>
                  <a:pt x="59266" y="347134"/>
                </a:lnTo>
                <a:lnTo>
                  <a:pt x="67733" y="355600"/>
                </a:lnTo>
                <a:lnTo>
                  <a:pt x="93133" y="364067"/>
                </a:lnTo>
                <a:lnTo>
                  <a:pt x="110066" y="364067"/>
                </a:lnTo>
                <a:lnTo>
                  <a:pt x="118533" y="364067"/>
                </a:lnTo>
                <a:lnTo>
                  <a:pt x="135466" y="364067"/>
                </a:lnTo>
                <a:lnTo>
                  <a:pt x="135466" y="364067"/>
                </a:lnTo>
                <a:lnTo>
                  <a:pt x="143933" y="355600"/>
                </a:lnTo>
                <a:lnTo>
                  <a:pt x="143933" y="355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523067" y="770467"/>
            <a:ext cx="203201" cy="262467"/>
          </a:xfrm>
          <a:custGeom>
            <a:avLst/>
            <a:gdLst/>
            <a:ahLst/>
            <a:cxnLst/>
            <a:rect l="0" t="0" r="0" b="0"/>
            <a:pathLst>
              <a:path w="203201" h="262467">
                <a:moveTo>
                  <a:pt x="8466" y="42333"/>
                </a:moveTo>
                <a:lnTo>
                  <a:pt x="8466" y="42333"/>
                </a:lnTo>
                <a:lnTo>
                  <a:pt x="0" y="42333"/>
                </a:lnTo>
                <a:lnTo>
                  <a:pt x="0" y="33866"/>
                </a:lnTo>
                <a:lnTo>
                  <a:pt x="0" y="25400"/>
                </a:lnTo>
                <a:lnTo>
                  <a:pt x="0" y="25400"/>
                </a:lnTo>
                <a:lnTo>
                  <a:pt x="0" y="16933"/>
                </a:lnTo>
                <a:lnTo>
                  <a:pt x="8466" y="16933"/>
                </a:lnTo>
                <a:lnTo>
                  <a:pt x="16933" y="16933"/>
                </a:lnTo>
                <a:lnTo>
                  <a:pt x="25400" y="8466"/>
                </a:lnTo>
                <a:lnTo>
                  <a:pt x="42333" y="8466"/>
                </a:lnTo>
                <a:lnTo>
                  <a:pt x="59266" y="0"/>
                </a:lnTo>
                <a:lnTo>
                  <a:pt x="76200" y="0"/>
                </a:lnTo>
                <a:lnTo>
                  <a:pt x="93133" y="0"/>
                </a:lnTo>
                <a:lnTo>
                  <a:pt x="101600" y="0"/>
                </a:lnTo>
                <a:lnTo>
                  <a:pt x="110066" y="8466"/>
                </a:lnTo>
                <a:lnTo>
                  <a:pt x="118533" y="8466"/>
                </a:lnTo>
                <a:lnTo>
                  <a:pt x="118533" y="25400"/>
                </a:lnTo>
                <a:lnTo>
                  <a:pt x="118533" y="33866"/>
                </a:lnTo>
                <a:lnTo>
                  <a:pt x="110066" y="42333"/>
                </a:lnTo>
                <a:lnTo>
                  <a:pt x="110066" y="59266"/>
                </a:lnTo>
                <a:lnTo>
                  <a:pt x="101600" y="76200"/>
                </a:lnTo>
                <a:lnTo>
                  <a:pt x="93133" y="84666"/>
                </a:lnTo>
                <a:lnTo>
                  <a:pt x="76200" y="101600"/>
                </a:lnTo>
                <a:lnTo>
                  <a:pt x="67733" y="110066"/>
                </a:lnTo>
                <a:lnTo>
                  <a:pt x="59266" y="118533"/>
                </a:lnTo>
                <a:lnTo>
                  <a:pt x="50800" y="127000"/>
                </a:lnTo>
                <a:lnTo>
                  <a:pt x="42333" y="135466"/>
                </a:lnTo>
                <a:lnTo>
                  <a:pt x="42333" y="135466"/>
                </a:lnTo>
                <a:lnTo>
                  <a:pt x="42333" y="135466"/>
                </a:lnTo>
                <a:lnTo>
                  <a:pt x="42333" y="135466"/>
                </a:lnTo>
                <a:lnTo>
                  <a:pt x="42333" y="135466"/>
                </a:lnTo>
                <a:lnTo>
                  <a:pt x="42333" y="135466"/>
                </a:lnTo>
                <a:lnTo>
                  <a:pt x="50800" y="127000"/>
                </a:lnTo>
                <a:lnTo>
                  <a:pt x="67733" y="118533"/>
                </a:lnTo>
                <a:lnTo>
                  <a:pt x="76200" y="110066"/>
                </a:lnTo>
                <a:lnTo>
                  <a:pt x="93133" y="101600"/>
                </a:lnTo>
                <a:lnTo>
                  <a:pt x="110066" y="101600"/>
                </a:lnTo>
                <a:lnTo>
                  <a:pt x="127000" y="93133"/>
                </a:lnTo>
                <a:lnTo>
                  <a:pt x="143933" y="101600"/>
                </a:lnTo>
                <a:lnTo>
                  <a:pt x="160866" y="101600"/>
                </a:lnTo>
                <a:lnTo>
                  <a:pt x="169333" y="110066"/>
                </a:lnTo>
                <a:lnTo>
                  <a:pt x="186266" y="118533"/>
                </a:lnTo>
                <a:lnTo>
                  <a:pt x="186266" y="135466"/>
                </a:lnTo>
                <a:lnTo>
                  <a:pt x="194733" y="152400"/>
                </a:lnTo>
                <a:lnTo>
                  <a:pt x="203200" y="169333"/>
                </a:lnTo>
                <a:lnTo>
                  <a:pt x="194733" y="177800"/>
                </a:lnTo>
                <a:lnTo>
                  <a:pt x="194733" y="194733"/>
                </a:lnTo>
                <a:lnTo>
                  <a:pt x="186266" y="211666"/>
                </a:lnTo>
                <a:lnTo>
                  <a:pt x="177800" y="228600"/>
                </a:lnTo>
                <a:lnTo>
                  <a:pt x="160866" y="237066"/>
                </a:lnTo>
                <a:lnTo>
                  <a:pt x="152400" y="245533"/>
                </a:lnTo>
                <a:lnTo>
                  <a:pt x="135466" y="254000"/>
                </a:lnTo>
                <a:lnTo>
                  <a:pt x="127000" y="254000"/>
                </a:lnTo>
                <a:lnTo>
                  <a:pt x="110066" y="262466"/>
                </a:lnTo>
                <a:lnTo>
                  <a:pt x="101600" y="262466"/>
                </a:lnTo>
                <a:lnTo>
                  <a:pt x="93133" y="254000"/>
                </a:lnTo>
                <a:lnTo>
                  <a:pt x="93133" y="254000"/>
                </a:lnTo>
                <a:lnTo>
                  <a:pt x="93133" y="245533"/>
                </a:lnTo>
                <a:lnTo>
                  <a:pt x="93133" y="237066"/>
                </a:lnTo>
                <a:lnTo>
                  <a:pt x="93133" y="237066"/>
                </a:lnTo>
                <a:lnTo>
                  <a:pt x="101600" y="220133"/>
                </a:lnTo>
                <a:lnTo>
                  <a:pt x="101600" y="220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827867" y="956733"/>
            <a:ext cx="42334" cy="152401"/>
          </a:xfrm>
          <a:custGeom>
            <a:avLst/>
            <a:gdLst/>
            <a:ahLst/>
            <a:cxnLst/>
            <a:rect l="0" t="0" r="0" b="0"/>
            <a:pathLst>
              <a:path w="42334" h="152401">
                <a:moveTo>
                  <a:pt x="25400" y="0"/>
                </a:moveTo>
                <a:lnTo>
                  <a:pt x="25400" y="0"/>
                </a:lnTo>
                <a:lnTo>
                  <a:pt x="33866" y="0"/>
                </a:lnTo>
                <a:lnTo>
                  <a:pt x="33866" y="8467"/>
                </a:lnTo>
                <a:lnTo>
                  <a:pt x="42333" y="8467"/>
                </a:lnTo>
                <a:lnTo>
                  <a:pt x="42333" y="25400"/>
                </a:lnTo>
                <a:lnTo>
                  <a:pt x="42333" y="33867"/>
                </a:lnTo>
                <a:lnTo>
                  <a:pt x="42333" y="50800"/>
                </a:lnTo>
                <a:lnTo>
                  <a:pt x="42333" y="67734"/>
                </a:lnTo>
                <a:lnTo>
                  <a:pt x="42333" y="84667"/>
                </a:lnTo>
                <a:lnTo>
                  <a:pt x="33866" y="101600"/>
                </a:lnTo>
                <a:lnTo>
                  <a:pt x="33866" y="118534"/>
                </a:lnTo>
                <a:lnTo>
                  <a:pt x="25400" y="135467"/>
                </a:lnTo>
                <a:lnTo>
                  <a:pt x="16933" y="143934"/>
                </a:lnTo>
                <a:lnTo>
                  <a:pt x="8466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954867" y="736600"/>
            <a:ext cx="33867" cy="237068"/>
          </a:xfrm>
          <a:custGeom>
            <a:avLst/>
            <a:gdLst/>
            <a:ahLst/>
            <a:cxnLst/>
            <a:rect l="0" t="0" r="0" b="0"/>
            <a:pathLst>
              <a:path w="33867" h="237068">
                <a:moveTo>
                  <a:pt x="0" y="8467"/>
                </a:moveTo>
                <a:lnTo>
                  <a:pt x="8466" y="8467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16933" y="8467"/>
                </a:lnTo>
                <a:lnTo>
                  <a:pt x="16933" y="16933"/>
                </a:lnTo>
                <a:lnTo>
                  <a:pt x="25400" y="33867"/>
                </a:lnTo>
                <a:lnTo>
                  <a:pt x="25400" y="50800"/>
                </a:lnTo>
                <a:lnTo>
                  <a:pt x="25400" y="76200"/>
                </a:lnTo>
                <a:lnTo>
                  <a:pt x="33866" y="101600"/>
                </a:lnTo>
                <a:lnTo>
                  <a:pt x="33866" y="135467"/>
                </a:lnTo>
                <a:lnTo>
                  <a:pt x="33866" y="160867"/>
                </a:lnTo>
                <a:lnTo>
                  <a:pt x="25400" y="186267"/>
                </a:lnTo>
                <a:lnTo>
                  <a:pt x="25400" y="211667"/>
                </a:lnTo>
                <a:lnTo>
                  <a:pt x="25400" y="228600"/>
                </a:lnTo>
                <a:lnTo>
                  <a:pt x="25400" y="237067"/>
                </a:lnTo>
                <a:lnTo>
                  <a:pt x="25400" y="237067"/>
                </a:lnTo>
                <a:lnTo>
                  <a:pt x="25400" y="237067"/>
                </a:lnTo>
                <a:lnTo>
                  <a:pt x="33866" y="237067"/>
                </a:lnTo>
                <a:lnTo>
                  <a:pt x="33866" y="237067"/>
                </a:lnTo>
                <a:lnTo>
                  <a:pt x="33866" y="228600"/>
                </a:lnTo>
                <a:lnTo>
                  <a:pt x="33866" y="228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048000" y="660400"/>
            <a:ext cx="143934" cy="389468"/>
          </a:xfrm>
          <a:custGeom>
            <a:avLst/>
            <a:gdLst/>
            <a:ahLst/>
            <a:cxnLst/>
            <a:rect l="0" t="0" r="0" b="0"/>
            <a:pathLst>
              <a:path w="143934" h="389468">
                <a:moveTo>
                  <a:pt x="8467" y="8467"/>
                </a:moveTo>
                <a:lnTo>
                  <a:pt x="8467" y="8467"/>
                </a:lnTo>
                <a:lnTo>
                  <a:pt x="8467" y="8467"/>
                </a:lnTo>
                <a:lnTo>
                  <a:pt x="16933" y="0"/>
                </a:lnTo>
                <a:lnTo>
                  <a:pt x="16933" y="0"/>
                </a:lnTo>
                <a:lnTo>
                  <a:pt x="25400" y="0"/>
                </a:lnTo>
                <a:lnTo>
                  <a:pt x="33867" y="8467"/>
                </a:lnTo>
                <a:lnTo>
                  <a:pt x="50800" y="16933"/>
                </a:lnTo>
                <a:lnTo>
                  <a:pt x="67733" y="33867"/>
                </a:lnTo>
                <a:lnTo>
                  <a:pt x="84667" y="42333"/>
                </a:lnTo>
                <a:lnTo>
                  <a:pt x="93133" y="67733"/>
                </a:lnTo>
                <a:lnTo>
                  <a:pt x="118533" y="93133"/>
                </a:lnTo>
                <a:lnTo>
                  <a:pt x="127000" y="127000"/>
                </a:lnTo>
                <a:lnTo>
                  <a:pt x="135467" y="160867"/>
                </a:lnTo>
                <a:lnTo>
                  <a:pt x="143933" y="186267"/>
                </a:lnTo>
                <a:lnTo>
                  <a:pt x="143933" y="220133"/>
                </a:lnTo>
                <a:lnTo>
                  <a:pt x="143933" y="254000"/>
                </a:lnTo>
                <a:lnTo>
                  <a:pt x="127000" y="279400"/>
                </a:lnTo>
                <a:lnTo>
                  <a:pt x="110067" y="304800"/>
                </a:lnTo>
                <a:lnTo>
                  <a:pt x="84667" y="321733"/>
                </a:lnTo>
                <a:lnTo>
                  <a:pt x="59267" y="347133"/>
                </a:lnTo>
                <a:lnTo>
                  <a:pt x="25400" y="372533"/>
                </a:lnTo>
                <a:lnTo>
                  <a:pt x="25400" y="372533"/>
                </a:lnTo>
                <a:lnTo>
                  <a:pt x="0" y="389467"/>
                </a:lnTo>
                <a:lnTo>
                  <a:pt x="0" y="389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117600" y="1456267"/>
            <a:ext cx="169334" cy="355601"/>
          </a:xfrm>
          <a:custGeom>
            <a:avLst/>
            <a:gdLst/>
            <a:ahLst/>
            <a:cxnLst/>
            <a:rect l="0" t="0" r="0" b="0"/>
            <a:pathLst>
              <a:path w="169334" h="355601">
                <a:moveTo>
                  <a:pt x="160867" y="0"/>
                </a:move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8466"/>
                </a:lnTo>
                <a:lnTo>
                  <a:pt x="160867" y="8466"/>
                </a:lnTo>
                <a:lnTo>
                  <a:pt x="160867" y="16933"/>
                </a:lnTo>
                <a:lnTo>
                  <a:pt x="160867" y="33866"/>
                </a:lnTo>
                <a:lnTo>
                  <a:pt x="152400" y="50800"/>
                </a:lnTo>
                <a:lnTo>
                  <a:pt x="143933" y="67733"/>
                </a:lnTo>
                <a:lnTo>
                  <a:pt x="135467" y="93133"/>
                </a:lnTo>
                <a:lnTo>
                  <a:pt x="118533" y="118533"/>
                </a:lnTo>
                <a:lnTo>
                  <a:pt x="101600" y="152400"/>
                </a:lnTo>
                <a:lnTo>
                  <a:pt x="93133" y="177800"/>
                </a:lnTo>
                <a:lnTo>
                  <a:pt x="76200" y="211666"/>
                </a:lnTo>
                <a:lnTo>
                  <a:pt x="59267" y="237066"/>
                </a:lnTo>
                <a:lnTo>
                  <a:pt x="50800" y="262466"/>
                </a:lnTo>
                <a:lnTo>
                  <a:pt x="33867" y="287866"/>
                </a:lnTo>
                <a:lnTo>
                  <a:pt x="25400" y="313266"/>
                </a:lnTo>
                <a:lnTo>
                  <a:pt x="16933" y="330200"/>
                </a:lnTo>
                <a:lnTo>
                  <a:pt x="8467" y="338666"/>
                </a:lnTo>
                <a:lnTo>
                  <a:pt x="0" y="355600"/>
                </a:lnTo>
                <a:lnTo>
                  <a:pt x="0" y="355600"/>
                </a:lnTo>
                <a:lnTo>
                  <a:pt x="0" y="355600"/>
                </a:lnTo>
                <a:lnTo>
                  <a:pt x="0" y="347133"/>
                </a:lnTo>
                <a:lnTo>
                  <a:pt x="0" y="347133"/>
                </a:lnTo>
                <a:lnTo>
                  <a:pt x="0" y="338666"/>
                </a:lnTo>
                <a:lnTo>
                  <a:pt x="0" y="3386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117600" y="1532467"/>
            <a:ext cx="194734" cy="220134"/>
          </a:xfrm>
          <a:custGeom>
            <a:avLst/>
            <a:gdLst/>
            <a:ahLst/>
            <a:cxnLst/>
            <a:rect l="0" t="0" r="0" b="0"/>
            <a:pathLst>
              <a:path w="194734" h="2201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8466"/>
                </a:lnTo>
                <a:lnTo>
                  <a:pt x="33867" y="16933"/>
                </a:lnTo>
                <a:lnTo>
                  <a:pt x="42333" y="25400"/>
                </a:lnTo>
                <a:lnTo>
                  <a:pt x="59267" y="42333"/>
                </a:lnTo>
                <a:lnTo>
                  <a:pt x="76200" y="59266"/>
                </a:lnTo>
                <a:lnTo>
                  <a:pt x="93133" y="76200"/>
                </a:lnTo>
                <a:lnTo>
                  <a:pt x="110067" y="93133"/>
                </a:lnTo>
                <a:lnTo>
                  <a:pt x="118533" y="110066"/>
                </a:lnTo>
                <a:lnTo>
                  <a:pt x="135467" y="135466"/>
                </a:lnTo>
                <a:lnTo>
                  <a:pt x="152400" y="152400"/>
                </a:lnTo>
                <a:lnTo>
                  <a:pt x="160867" y="169333"/>
                </a:lnTo>
                <a:lnTo>
                  <a:pt x="169333" y="186266"/>
                </a:lnTo>
                <a:lnTo>
                  <a:pt x="177800" y="194733"/>
                </a:lnTo>
                <a:lnTo>
                  <a:pt x="186267" y="203200"/>
                </a:lnTo>
                <a:lnTo>
                  <a:pt x="194733" y="211666"/>
                </a:lnTo>
                <a:lnTo>
                  <a:pt x="194733" y="211666"/>
                </a:lnTo>
                <a:lnTo>
                  <a:pt x="194733" y="220133"/>
                </a:lnTo>
                <a:lnTo>
                  <a:pt x="194733" y="220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363133" y="1591733"/>
            <a:ext cx="262468" cy="42335"/>
          </a:xfrm>
          <a:custGeom>
            <a:avLst/>
            <a:gdLst/>
            <a:ahLst/>
            <a:cxnLst/>
            <a:rect l="0" t="0" r="0" b="0"/>
            <a:pathLst>
              <a:path w="262468" h="42335">
                <a:moveTo>
                  <a:pt x="0" y="42334"/>
                </a:moveTo>
                <a:lnTo>
                  <a:pt x="8467" y="42334"/>
                </a:lnTo>
                <a:lnTo>
                  <a:pt x="8467" y="42334"/>
                </a:lnTo>
                <a:lnTo>
                  <a:pt x="8467" y="42334"/>
                </a:lnTo>
                <a:lnTo>
                  <a:pt x="16934" y="42334"/>
                </a:lnTo>
                <a:lnTo>
                  <a:pt x="25400" y="42334"/>
                </a:lnTo>
                <a:lnTo>
                  <a:pt x="33867" y="33867"/>
                </a:lnTo>
                <a:lnTo>
                  <a:pt x="59267" y="33867"/>
                </a:lnTo>
                <a:lnTo>
                  <a:pt x="76200" y="33867"/>
                </a:lnTo>
                <a:lnTo>
                  <a:pt x="93134" y="25400"/>
                </a:lnTo>
                <a:lnTo>
                  <a:pt x="118534" y="25400"/>
                </a:lnTo>
                <a:lnTo>
                  <a:pt x="135467" y="16934"/>
                </a:lnTo>
                <a:lnTo>
                  <a:pt x="152400" y="16934"/>
                </a:lnTo>
                <a:lnTo>
                  <a:pt x="169334" y="8467"/>
                </a:lnTo>
                <a:lnTo>
                  <a:pt x="186267" y="8467"/>
                </a:lnTo>
                <a:lnTo>
                  <a:pt x="203200" y="8467"/>
                </a:lnTo>
                <a:lnTo>
                  <a:pt x="220134" y="8467"/>
                </a:lnTo>
                <a:lnTo>
                  <a:pt x="237067" y="0"/>
                </a:lnTo>
                <a:lnTo>
                  <a:pt x="245534" y="8467"/>
                </a:lnTo>
                <a:lnTo>
                  <a:pt x="245534" y="8467"/>
                </a:lnTo>
                <a:lnTo>
                  <a:pt x="262467" y="8467"/>
                </a:lnTo>
                <a:lnTo>
                  <a:pt x="262467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889000" y="1295400"/>
            <a:ext cx="211668" cy="601134"/>
          </a:xfrm>
          <a:custGeom>
            <a:avLst/>
            <a:gdLst/>
            <a:ahLst/>
            <a:cxnLst/>
            <a:rect l="0" t="0" r="0" b="0"/>
            <a:pathLst>
              <a:path w="211668" h="601134">
                <a:moveTo>
                  <a:pt x="169333" y="0"/>
                </a:moveTo>
                <a:lnTo>
                  <a:pt x="169333" y="8467"/>
                </a:lnTo>
                <a:lnTo>
                  <a:pt x="160867" y="16933"/>
                </a:lnTo>
                <a:lnTo>
                  <a:pt x="143933" y="33867"/>
                </a:lnTo>
                <a:lnTo>
                  <a:pt x="127000" y="50800"/>
                </a:lnTo>
                <a:lnTo>
                  <a:pt x="110067" y="59267"/>
                </a:lnTo>
                <a:lnTo>
                  <a:pt x="93133" y="84667"/>
                </a:lnTo>
                <a:lnTo>
                  <a:pt x="84667" y="101600"/>
                </a:lnTo>
                <a:lnTo>
                  <a:pt x="67733" y="127000"/>
                </a:lnTo>
                <a:lnTo>
                  <a:pt x="50800" y="160867"/>
                </a:lnTo>
                <a:lnTo>
                  <a:pt x="33867" y="186267"/>
                </a:lnTo>
                <a:lnTo>
                  <a:pt x="25400" y="220133"/>
                </a:lnTo>
                <a:lnTo>
                  <a:pt x="16933" y="254000"/>
                </a:lnTo>
                <a:lnTo>
                  <a:pt x="8467" y="287867"/>
                </a:lnTo>
                <a:lnTo>
                  <a:pt x="8467" y="321733"/>
                </a:lnTo>
                <a:lnTo>
                  <a:pt x="0" y="355600"/>
                </a:lnTo>
                <a:lnTo>
                  <a:pt x="8467" y="389467"/>
                </a:lnTo>
                <a:lnTo>
                  <a:pt x="8467" y="423333"/>
                </a:lnTo>
                <a:lnTo>
                  <a:pt x="16933" y="465667"/>
                </a:lnTo>
                <a:lnTo>
                  <a:pt x="25400" y="491067"/>
                </a:lnTo>
                <a:lnTo>
                  <a:pt x="42333" y="524933"/>
                </a:lnTo>
                <a:lnTo>
                  <a:pt x="59267" y="550333"/>
                </a:lnTo>
                <a:lnTo>
                  <a:pt x="84667" y="567267"/>
                </a:lnTo>
                <a:lnTo>
                  <a:pt x="110067" y="584200"/>
                </a:lnTo>
                <a:lnTo>
                  <a:pt x="143933" y="592667"/>
                </a:lnTo>
                <a:lnTo>
                  <a:pt x="186267" y="601133"/>
                </a:lnTo>
                <a:lnTo>
                  <a:pt x="186267" y="601133"/>
                </a:lnTo>
                <a:lnTo>
                  <a:pt x="211667" y="601133"/>
                </a:lnTo>
                <a:lnTo>
                  <a:pt x="211667" y="601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235200" y="1286933"/>
            <a:ext cx="84668" cy="491068"/>
          </a:xfrm>
          <a:custGeom>
            <a:avLst/>
            <a:gdLst/>
            <a:ahLst/>
            <a:cxnLst/>
            <a:rect l="0" t="0" r="0" b="0"/>
            <a:pathLst>
              <a:path w="84668" h="4910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8467"/>
                </a:lnTo>
                <a:lnTo>
                  <a:pt x="16933" y="16934"/>
                </a:lnTo>
                <a:lnTo>
                  <a:pt x="16933" y="25400"/>
                </a:lnTo>
                <a:lnTo>
                  <a:pt x="25400" y="42334"/>
                </a:lnTo>
                <a:lnTo>
                  <a:pt x="33867" y="59267"/>
                </a:lnTo>
                <a:lnTo>
                  <a:pt x="42333" y="76200"/>
                </a:lnTo>
                <a:lnTo>
                  <a:pt x="59267" y="110067"/>
                </a:lnTo>
                <a:lnTo>
                  <a:pt x="67733" y="143934"/>
                </a:lnTo>
                <a:lnTo>
                  <a:pt x="76200" y="169334"/>
                </a:lnTo>
                <a:lnTo>
                  <a:pt x="76200" y="211667"/>
                </a:lnTo>
                <a:lnTo>
                  <a:pt x="84667" y="254000"/>
                </a:lnTo>
                <a:lnTo>
                  <a:pt x="84667" y="287867"/>
                </a:lnTo>
                <a:lnTo>
                  <a:pt x="76200" y="321734"/>
                </a:lnTo>
                <a:lnTo>
                  <a:pt x="67733" y="355600"/>
                </a:lnTo>
                <a:lnTo>
                  <a:pt x="59267" y="381000"/>
                </a:lnTo>
                <a:lnTo>
                  <a:pt x="42333" y="414867"/>
                </a:lnTo>
                <a:lnTo>
                  <a:pt x="33867" y="431800"/>
                </a:lnTo>
                <a:lnTo>
                  <a:pt x="25400" y="457200"/>
                </a:lnTo>
                <a:lnTo>
                  <a:pt x="16933" y="474134"/>
                </a:lnTo>
                <a:lnTo>
                  <a:pt x="16933" y="482600"/>
                </a:lnTo>
                <a:lnTo>
                  <a:pt x="8467" y="491067"/>
                </a:lnTo>
                <a:lnTo>
                  <a:pt x="8467" y="491067"/>
                </a:lnTo>
                <a:lnTo>
                  <a:pt x="8467" y="491067"/>
                </a:lnTo>
                <a:lnTo>
                  <a:pt x="8467" y="491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353733" y="1202267"/>
            <a:ext cx="186268" cy="177801"/>
          </a:xfrm>
          <a:custGeom>
            <a:avLst/>
            <a:gdLst/>
            <a:ahLst/>
            <a:cxnLst/>
            <a:rect l="0" t="0" r="0" b="0"/>
            <a:pathLst>
              <a:path w="186268" h="177801">
                <a:moveTo>
                  <a:pt x="0" y="25400"/>
                </a:moveTo>
                <a:lnTo>
                  <a:pt x="0" y="16933"/>
                </a:lnTo>
                <a:lnTo>
                  <a:pt x="8467" y="16933"/>
                </a:lnTo>
                <a:lnTo>
                  <a:pt x="8467" y="8466"/>
                </a:lnTo>
                <a:lnTo>
                  <a:pt x="16934" y="0"/>
                </a:lnTo>
                <a:lnTo>
                  <a:pt x="25400" y="0"/>
                </a:lnTo>
                <a:lnTo>
                  <a:pt x="33867" y="0"/>
                </a:lnTo>
                <a:lnTo>
                  <a:pt x="42334" y="0"/>
                </a:lnTo>
                <a:lnTo>
                  <a:pt x="50800" y="8466"/>
                </a:lnTo>
                <a:lnTo>
                  <a:pt x="59267" y="16933"/>
                </a:lnTo>
                <a:lnTo>
                  <a:pt x="67734" y="25400"/>
                </a:lnTo>
                <a:lnTo>
                  <a:pt x="67734" y="42333"/>
                </a:lnTo>
                <a:lnTo>
                  <a:pt x="67734" y="50800"/>
                </a:lnTo>
                <a:lnTo>
                  <a:pt x="67734" y="67733"/>
                </a:lnTo>
                <a:lnTo>
                  <a:pt x="59267" y="84666"/>
                </a:lnTo>
                <a:lnTo>
                  <a:pt x="59267" y="93133"/>
                </a:lnTo>
                <a:lnTo>
                  <a:pt x="50800" y="110066"/>
                </a:lnTo>
                <a:lnTo>
                  <a:pt x="42334" y="127000"/>
                </a:lnTo>
                <a:lnTo>
                  <a:pt x="25400" y="135466"/>
                </a:lnTo>
                <a:lnTo>
                  <a:pt x="16934" y="143933"/>
                </a:lnTo>
                <a:lnTo>
                  <a:pt x="16934" y="152400"/>
                </a:lnTo>
                <a:lnTo>
                  <a:pt x="8467" y="152400"/>
                </a:lnTo>
                <a:lnTo>
                  <a:pt x="8467" y="160866"/>
                </a:lnTo>
                <a:lnTo>
                  <a:pt x="8467" y="160866"/>
                </a:lnTo>
                <a:lnTo>
                  <a:pt x="8467" y="169333"/>
                </a:lnTo>
                <a:lnTo>
                  <a:pt x="8467" y="169333"/>
                </a:lnTo>
                <a:lnTo>
                  <a:pt x="16934" y="177800"/>
                </a:lnTo>
                <a:lnTo>
                  <a:pt x="25400" y="177800"/>
                </a:lnTo>
                <a:lnTo>
                  <a:pt x="42334" y="177800"/>
                </a:lnTo>
                <a:lnTo>
                  <a:pt x="59267" y="177800"/>
                </a:lnTo>
                <a:lnTo>
                  <a:pt x="67734" y="177800"/>
                </a:lnTo>
                <a:lnTo>
                  <a:pt x="84667" y="177800"/>
                </a:lnTo>
                <a:lnTo>
                  <a:pt x="110067" y="177800"/>
                </a:lnTo>
                <a:lnTo>
                  <a:pt x="118534" y="177800"/>
                </a:lnTo>
                <a:lnTo>
                  <a:pt x="135467" y="177800"/>
                </a:lnTo>
                <a:lnTo>
                  <a:pt x="152400" y="177800"/>
                </a:lnTo>
                <a:lnTo>
                  <a:pt x="160867" y="177800"/>
                </a:lnTo>
                <a:lnTo>
                  <a:pt x="169334" y="177800"/>
                </a:lnTo>
                <a:lnTo>
                  <a:pt x="177800" y="177800"/>
                </a:lnTo>
                <a:lnTo>
                  <a:pt x="177800" y="177800"/>
                </a:lnTo>
                <a:lnTo>
                  <a:pt x="177800" y="177800"/>
                </a:lnTo>
                <a:lnTo>
                  <a:pt x="186267" y="177800"/>
                </a:lnTo>
                <a:lnTo>
                  <a:pt x="186267" y="177800"/>
                </a:lnTo>
                <a:lnTo>
                  <a:pt x="186267" y="177800"/>
                </a:lnTo>
                <a:lnTo>
                  <a:pt x="186267" y="177800"/>
                </a:lnTo>
                <a:lnTo>
                  <a:pt x="186267" y="177800"/>
                </a:lnTo>
                <a:lnTo>
                  <a:pt x="186267" y="177800"/>
                </a:lnTo>
                <a:lnTo>
                  <a:pt x="177800" y="177800"/>
                </a:lnTo>
                <a:lnTo>
                  <a:pt x="177800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829733" y="1905000"/>
            <a:ext cx="1540935" cy="84668"/>
          </a:xfrm>
          <a:custGeom>
            <a:avLst/>
            <a:gdLst/>
            <a:ahLst/>
            <a:cxnLst/>
            <a:rect l="0" t="0" r="0" b="0"/>
            <a:pathLst>
              <a:path w="1540935" h="84668">
                <a:moveTo>
                  <a:pt x="0" y="84667"/>
                </a:moveTo>
                <a:lnTo>
                  <a:pt x="0" y="84667"/>
                </a:lnTo>
                <a:lnTo>
                  <a:pt x="0" y="84667"/>
                </a:lnTo>
                <a:lnTo>
                  <a:pt x="8467" y="84667"/>
                </a:lnTo>
                <a:lnTo>
                  <a:pt x="8467" y="76200"/>
                </a:lnTo>
                <a:lnTo>
                  <a:pt x="16934" y="76200"/>
                </a:lnTo>
                <a:lnTo>
                  <a:pt x="25400" y="76200"/>
                </a:lnTo>
                <a:lnTo>
                  <a:pt x="42334" y="76200"/>
                </a:lnTo>
                <a:lnTo>
                  <a:pt x="59267" y="76200"/>
                </a:lnTo>
                <a:lnTo>
                  <a:pt x="76200" y="67733"/>
                </a:lnTo>
                <a:lnTo>
                  <a:pt x="101600" y="67733"/>
                </a:lnTo>
                <a:lnTo>
                  <a:pt x="135467" y="59267"/>
                </a:lnTo>
                <a:lnTo>
                  <a:pt x="160867" y="59267"/>
                </a:lnTo>
                <a:lnTo>
                  <a:pt x="194734" y="59267"/>
                </a:lnTo>
                <a:lnTo>
                  <a:pt x="228600" y="50800"/>
                </a:lnTo>
                <a:lnTo>
                  <a:pt x="270934" y="50800"/>
                </a:lnTo>
                <a:lnTo>
                  <a:pt x="304800" y="42333"/>
                </a:lnTo>
                <a:lnTo>
                  <a:pt x="347134" y="42333"/>
                </a:lnTo>
                <a:lnTo>
                  <a:pt x="389467" y="33867"/>
                </a:lnTo>
                <a:lnTo>
                  <a:pt x="440267" y="33867"/>
                </a:lnTo>
                <a:lnTo>
                  <a:pt x="482600" y="33867"/>
                </a:lnTo>
                <a:lnTo>
                  <a:pt x="533400" y="33867"/>
                </a:lnTo>
                <a:lnTo>
                  <a:pt x="584200" y="33867"/>
                </a:lnTo>
                <a:lnTo>
                  <a:pt x="635000" y="25400"/>
                </a:lnTo>
                <a:lnTo>
                  <a:pt x="685800" y="25400"/>
                </a:lnTo>
                <a:lnTo>
                  <a:pt x="736600" y="25400"/>
                </a:lnTo>
                <a:lnTo>
                  <a:pt x="795867" y="25400"/>
                </a:lnTo>
                <a:lnTo>
                  <a:pt x="838200" y="25400"/>
                </a:lnTo>
                <a:lnTo>
                  <a:pt x="897467" y="25400"/>
                </a:lnTo>
                <a:lnTo>
                  <a:pt x="948267" y="25400"/>
                </a:lnTo>
                <a:lnTo>
                  <a:pt x="999067" y="25400"/>
                </a:lnTo>
                <a:lnTo>
                  <a:pt x="1049867" y="25400"/>
                </a:lnTo>
                <a:lnTo>
                  <a:pt x="1100667" y="25400"/>
                </a:lnTo>
                <a:lnTo>
                  <a:pt x="1143000" y="25400"/>
                </a:lnTo>
                <a:lnTo>
                  <a:pt x="1193800" y="25400"/>
                </a:lnTo>
                <a:lnTo>
                  <a:pt x="1227667" y="25400"/>
                </a:lnTo>
                <a:lnTo>
                  <a:pt x="1278467" y="25400"/>
                </a:lnTo>
                <a:lnTo>
                  <a:pt x="1312334" y="25400"/>
                </a:lnTo>
                <a:lnTo>
                  <a:pt x="1354667" y="16933"/>
                </a:lnTo>
                <a:lnTo>
                  <a:pt x="1388534" y="16933"/>
                </a:lnTo>
                <a:lnTo>
                  <a:pt x="1422400" y="16933"/>
                </a:lnTo>
                <a:lnTo>
                  <a:pt x="1456267" y="16933"/>
                </a:lnTo>
                <a:lnTo>
                  <a:pt x="1481667" y="8467"/>
                </a:lnTo>
                <a:lnTo>
                  <a:pt x="1498600" y="8467"/>
                </a:lnTo>
                <a:lnTo>
                  <a:pt x="1524000" y="8467"/>
                </a:lnTo>
                <a:lnTo>
                  <a:pt x="1532467" y="0"/>
                </a:lnTo>
                <a:lnTo>
                  <a:pt x="1532467" y="0"/>
                </a:lnTo>
                <a:lnTo>
                  <a:pt x="1540934" y="0"/>
                </a:lnTo>
                <a:lnTo>
                  <a:pt x="15409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633133" y="1778000"/>
            <a:ext cx="16935" cy="237068"/>
          </a:xfrm>
          <a:custGeom>
            <a:avLst/>
            <a:gdLst/>
            <a:ahLst/>
            <a:cxnLst/>
            <a:rect l="0" t="0" r="0" b="0"/>
            <a:pathLst>
              <a:path w="16935" h="237068">
                <a:moveTo>
                  <a:pt x="8467" y="0"/>
                </a:moveTo>
                <a:lnTo>
                  <a:pt x="8467" y="8467"/>
                </a:lnTo>
                <a:lnTo>
                  <a:pt x="8467" y="16933"/>
                </a:lnTo>
                <a:lnTo>
                  <a:pt x="0" y="16933"/>
                </a:lnTo>
                <a:lnTo>
                  <a:pt x="0" y="33867"/>
                </a:lnTo>
                <a:lnTo>
                  <a:pt x="0" y="50800"/>
                </a:lnTo>
                <a:lnTo>
                  <a:pt x="0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8467" y="160867"/>
                </a:lnTo>
                <a:lnTo>
                  <a:pt x="8467" y="177800"/>
                </a:lnTo>
                <a:lnTo>
                  <a:pt x="8467" y="203200"/>
                </a:lnTo>
                <a:lnTo>
                  <a:pt x="8467" y="211667"/>
                </a:lnTo>
                <a:lnTo>
                  <a:pt x="8467" y="228600"/>
                </a:lnTo>
                <a:lnTo>
                  <a:pt x="8467" y="228600"/>
                </a:lnTo>
                <a:lnTo>
                  <a:pt x="16934" y="237067"/>
                </a:lnTo>
                <a:lnTo>
                  <a:pt x="16934" y="237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531533" y="1913467"/>
            <a:ext cx="194735" cy="16934"/>
          </a:xfrm>
          <a:custGeom>
            <a:avLst/>
            <a:gdLst/>
            <a:ahLst/>
            <a:cxnLst/>
            <a:rect l="0" t="0" r="0" b="0"/>
            <a:pathLst>
              <a:path w="194735" h="16934">
                <a:moveTo>
                  <a:pt x="0" y="16933"/>
                </a:moveTo>
                <a:lnTo>
                  <a:pt x="0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16934" y="16933"/>
                </a:lnTo>
                <a:lnTo>
                  <a:pt x="33867" y="16933"/>
                </a:lnTo>
                <a:lnTo>
                  <a:pt x="50800" y="16933"/>
                </a:lnTo>
                <a:lnTo>
                  <a:pt x="76200" y="16933"/>
                </a:lnTo>
                <a:lnTo>
                  <a:pt x="101600" y="8466"/>
                </a:lnTo>
                <a:lnTo>
                  <a:pt x="127000" y="8466"/>
                </a:lnTo>
                <a:lnTo>
                  <a:pt x="152400" y="8466"/>
                </a:lnTo>
                <a:lnTo>
                  <a:pt x="177800" y="0"/>
                </a:lnTo>
                <a:lnTo>
                  <a:pt x="177800" y="0"/>
                </a:lnTo>
                <a:lnTo>
                  <a:pt x="194734" y="0"/>
                </a:lnTo>
                <a:lnTo>
                  <a:pt x="1947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064933" y="1236133"/>
            <a:ext cx="127001" cy="499535"/>
          </a:xfrm>
          <a:custGeom>
            <a:avLst/>
            <a:gdLst/>
            <a:ahLst/>
            <a:cxnLst/>
            <a:rect l="0" t="0" r="0" b="0"/>
            <a:pathLst>
              <a:path w="127001" h="499535">
                <a:moveTo>
                  <a:pt x="127000" y="0"/>
                </a:moveTo>
                <a:lnTo>
                  <a:pt x="118534" y="0"/>
                </a:lnTo>
                <a:lnTo>
                  <a:pt x="118534" y="0"/>
                </a:lnTo>
                <a:lnTo>
                  <a:pt x="110067" y="8467"/>
                </a:lnTo>
                <a:lnTo>
                  <a:pt x="101600" y="8467"/>
                </a:lnTo>
                <a:lnTo>
                  <a:pt x="93134" y="25400"/>
                </a:lnTo>
                <a:lnTo>
                  <a:pt x="76200" y="42334"/>
                </a:lnTo>
                <a:lnTo>
                  <a:pt x="67734" y="59267"/>
                </a:lnTo>
                <a:lnTo>
                  <a:pt x="59267" y="84667"/>
                </a:lnTo>
                <a:lnTo>
                  <a:pt x="42334" y="110067"/>
                </a:lnTo>
                <a:lnTo>
                  <a:pt x="25400" y="135467"/>
                </a:lnTo>
                <a:lnTo>
                  <a:pt x="16934" y="160867"/>
                </a:lnTo>
                <a:lnTo>
                  <a:pt x="8467" y="194734"/>
                </a:lnTo>
                <a:lnTo>
                  <a:pt x="0" y="228600"/>
                </a:lnTo>
                <a:lnTo>
                  <a:pt x="0" y="262467"/>
                </a:lnTo>
                <a:lnTo>
                  <a:pt x="0" y="296334"/>
                </a:lnTo>
                <a:lnTo>
                  <a:pt x="0" y="330200"/>
                </a:lnTo>
                <a:lnTo>
                  <a:pt x="0" y="364067"/>
                </a:lnTo>
                <a:lnTo>
                  <a:pt x="8467" y="389467"/>
                </a:lnTo>
                <a:lnTo>
                  <a:pt x="16934" y="423334"/>
                </a:lnTo>
                <a:lnTo>
                  <a:pt x="33867" y="448734"/>
                </a:lnTo>
                <a:lnTo>
                  <a:pt x="50800" y="474134"/>
                </a:lnTo>
                <a:lnTo>
                  <a:pt x="67734" y="482600"/>
                </a:lnTo>
                <a:lnTo>
                  <a:pt x="67734" y="482600"/>
                </a:lnTo>
                <a:lnTo>
                  <a:pt x="84667" y="499534"/>
                </a:lnTo>
                <a:lnTo>
                  <a:pt x="84667" y="4995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302000" y="1430867"/>
            <a:ext cx="160868" cy="440267"/>
          </a:xfrm>
          <a:custGeom>
            <a:avLst/>
            <a:gdLst/>
            <a:ahLst/>
            <a:cxnLst/>
            <a:rect l="0" t="0" r="0" b="0"/>
            <a:pathLst>
              <a:path w="160868" h="440267">
                <a:moveTo>
                  <a:pt x="16933" y="8466"/>
                </a:moveTo>
                <a:lnTo>
                  <a:pt x="16933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6"/>
                </a:lnTo>
                <a:lnTo>
                  <a:pt x="16933" y="8466"/>
                </a:lnTo>
                <a:lnTo>
                  <a:pt x="8467" y="16933"/>
                </a:lnTo>
                <a:lnTo>
                  <a:pt x="8467" y="33866"/>
                </a:lnTo>
                <a:lnTo>
                  <a:pt x="8467" y="50800"/>
                </a:lnTo>
                <a:lnTo>
                  <a:pt x="8467" y="76200"/>
                </a:lnTo>
                <a:lnTo>
                  <a:pt x="8467" y="93133"/>
                </a:lnTo>
                <a:lnTo>
                  <a:pt x="16933" y="110066"/>
                </a:lnTo>
                <a:lnTo>
                  <a:pt x="25400" y="135466"/>
                </a:lnTo>
                <a:lnTo>
                  <a:pt x="25400" y="143933"/>
                </a:lnTo>
                <a:lnTo>
                  <a:pt x="33867" y="160866"/>
                </a:lnTo>
                <a:lnTo>
                  <a:pt x="42333" y="169333"/>
                </a:lnTo>
                <a:lnTo>
                  <a:pt x="59267" y="169333"/>
                </a:lnTo>
                <a:lnTo>
                  <a:pt x="67733" y="169333"/>
                </a:lnTo>
                <a:lnTo>
                  <a:pt x="76200" y="169333"/>
                </a:lnTo>
                <a:lnTo>
                  <a:pt x="84667" y="169333"/>
                </a:lnTo>
                <a:lnTo>
                  <a:pt x="101600" y="160866"/>
                </a:lnTo>
                <a:lnTo>
                  <a:pt x="110067" y="152400"/>
                </a:lnTo>
                <a:lnTo>
                  <a:pt x="118533" y="135466"/>
                </a:lnTo>
                <a:lnTo>
                  <a:pt x="127000" y="127000"/>
                </a:lnTo>
                <a:lnTo>
                  <a:pt x="127000" y="101600"/>
                </a:lnTo>
                <a:lnTo>
                  <a:pt x="135467" y="84666"/>
                </a:lnTo>
                <a:lnTo>
                  <a:pt x="135467" y="59266"/>
                </a:lnTo>
                <a:lnTo>
                  <a:pt x="135467" y="42333"/>
                </a:lnTo>
                <a:lnTo>
                  <a:pt x="135467" y="25400"/>
                </a:lnTo>
                <a:lnTo>
                  <a:pt x="135467" y="8466"/>
                </a:lnTo>
                <a:lnTo>
                  <a:pt x="135467" y="8466"/>
                </a:lnTo>
                <a:lnTo>
                  <a:pt x="135467" y="8466"/>
                </a:lnTo>
                <a:lnTo>
                  <a:pt x="135467" y="8466"/>
                </a:lnTo>
                <a:lnTo>
                  <a:pt x="135467" y="8466"/>
                </a:lnTo>
                <a:lnTo>
                  <a:pt x="135467" y="16933"/>
                </a:lnTo>
                <a:lnTo>
                  <a:pt x="135467" y="25400"/>
                </a:lnTo>
                <a:lnTo>
                  <a:pt x="143933" y="42333"/>
                </a:lnTo>
                <a:lnTo>
                  <a:pt x="143933" y="59266"/>
                </a:lnTo>
                <a:lnTo>
                  <a:pt x="152400" y="76200"/>
                </a:lnTo>
                <a:lnTo>
                  <a:pt x="152400" y="101600"/>
                </a:lnTo>
                <a:lnTo>
                  <a:pt x="152400" y="135466"/>
                </a:lnTo>
                <a:lnTo>
                  <a:pt x="152400" y="169333"/>
                </a:lnTo>
                <a:lnTo>
                  <a:pt x="160867" y="194733"/>
                </a:lnTo>
                <a:lnTo>
                  <a:pt x="160867" y="228600"/>
                </a:lnTo>
                <a:lnTo>
                  <a:pt x="160867" y="254000"/>
                </a:lnTo>
                <a:lnTo>
                  <a:pt x="152400" y="287866"/>
                </a:lnTo>
                <a:lnTo>
                  <a:pt x="152400" y="321733"/>
                </a:lnTo>
                <a:lnTo>
                  <a:pt x="143933" y="347133"/>
                </a:lnTo>
                <a:lnTo>
                  <a:pt x="135467" y="364066"/>
                </a:lnTo>
                <a:lnTo>
                  <a:pt x="127000" y="389466"/>
                </a:lnTo>
                <a:lnTo>
                  <a:pt x="118533" y="406400"/>
                </a:lnTo>
                <a:lnTo>
                  <a:pt x="101600" y="414866"/>
                </a:lnTo>
                <a:lnTo>
                  <a:pt x="84667" y="423333"/>
                </a:lnTo>
                <a:lnTo>
                  <a:pt x="67733" y="431800"/>
                </a:lnTo>
                <a:lnTo>
                  <a:pt x="50800" y="440266"/>
                </a:lnTo>
                <a:lnTo>
                  <a:pt x="33867" y="440266"/>
                </a:lnTo>
                <a:lnTo>
                  <a:pt x="25400" y="431800"/>
                </a:lnTo>
                <a:lnTo>
                  <a:pt x="8467" y="423333"/>
                </a:lnTo>
                <a:lnTo>
                  <a:pt x="8467" y="406400"/>
                </a:lnTo>
                <a:lnTo>
                  <a:pt x="0" y="389466"/>
                </a:lnTo>
                <a:lnTo>
                  <a:pt x="0" y="372533"/>
                </a:lnTo>
                <a:lnTo>
                  <a:pt x="0" y="372533"/>
                </a:lnTo>
                <a:lnTo>
                  <a:pt x="0" y="355600"/>
                </a:lnTo>
                <a:lnTo>
                  <a:pt x="0" y="355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556000" y="1540933"/>
            <a:ext cx="203201" cy="8468"/>
          </a:xfrm>
          <a:custGeom>
            <a:avLst/>
            <a:gdLst/>
            <a:ahLst/>
            <a:cxnLst/>
            <a:rect l="0" t="0" r="0" b="0"/>
            <a:pathLst>
              <a:path w="203201" h="8468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42333" y="0"/>
                </a:lnTo>
                <a:lnTo>
                  <a:pt x="50800" y="0"/>
                </a:lnTo>
                <a:lnTo>
                  <a:pt x="67733" y="0"/>
                </a:lnTo>
                <a:lnTo>
                  <a:pt x="84667" y="8467"/>
                </a:lnTo>
                <a:lnTo>
                  <a:pt x="101600" y="8467"/>
                </a:lnTo>
                <a:lnTo>
                  <a:pt x="127000" y="8467"/>
                </a:lnTo>
                <a:lnTo>
                  <a:pt x="143933" y="8467"/>
                </a:lnTo>
                <a:lnTo>
                  <a:pt x="160867" y="0"/>
                </a:lnTo>
                <a:lnTo>
                  <a:pt x="177800" y="0"/>
                </a:lnTo>
                <a:lnTo>
                  <a:pt x="177800" y="0"/>
                </a:lnTo>
                <a:lnTo>
                  <a:pt x="203200" y="0"/>
                </a:lnTo>
                <a:lnTo>
                  <a:pt x="2032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191000" y="1236133"/>
            <a:ext cx="160868" cy="533401"/>
          </a:xfrm>
          <a:custGeom>
            <a:avLst/>
            <a:gdLst/>
            <a:ahLst/>
            <a:cxnLst/>
            <a:rect l="0" t="0" r="0" b="0"/>
            <a:pathLst>
              <a:path w="160868" h="533401">
                <a:moveTo>
                  <a:pt x="0" y="0"/>
                </a:move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16933" y="16934"/>
                </a:lnTo>
                <a:lnTo>
                  <a:pt x="25400" y="25400"/>
                </a:lnTo>
                <a:lnTo>
                  <a:pt x="42333" y="25400"/>
                </a:lnTo>
                <a:lnTo>
                  <a:pt x="59267" y="42334"/>
                </a:lnTo>
                <a:lnTo>
                  <a:pt x="76200" y="59267"/>
                </a:lnTo>
                <a:lnTo>
                  <a:pt x="93133" y="76200"/>
                </a:lnTo>
                <a:lnTo>
                  <a:pt x="110067" y="101600"/>
                </a:lnTo>
                <a:lnTo>
                  <a:pt x="127000" y="127000"/>
                </a:lnTo>
                <a:lnTo>
                  <a:pt x="135467" y="160867"/>
                </a:lnTo>
                <a:lnTo>
                  <a:pt x="152400" y="194734"/>
                </a:lnTo>
                <a:lnTo>
                  <a:pt x="152400" y="237067"/>
                </a:lnTo>
                <a:lnTo>
                  <a:pt x="160867" y="279400"/>
                </a:lnTo>
                <a:lnTo>
                  <a:pt x="160867" y="313267"/>
                </a:lnTo>
                <a:lnTo>
                  <a:pt x="160867" y="355600"/>
                </a:lnTo>
                <a:lnTo>
                  <a:pt x="160867" y="389467"/>
                </a:lnTo>
                <a:lnTo>
                  <a:pt x="152400" y="414867"/>
                </a:lnTo>
                <a:lnTo>
                  <a:pt x="143933" y="448734"/>
                </a:lnTo>
                <a:lnTo>
                  <a:pt x="127000" y="474134"/>
                </a:lnTo>
                <a:lnTo>
                  <a:pt x="118533" y="491067"/>
                </a:lnTo>
                <a:lnTo>
                  <a:pt x="101600" y="508000"/>
                </a:lnTo>
                <a:lnTo>
                  <a:pt x="84667" y="524934"/>
                </a:lnTo>
                <a:lnTo>
                  <a:pt x="76200" y="533400"/>
                </a:lnTo>
                <a:lnTo>
                  <a:pt x="67733" y="533400"/>
                </a:lnTo>
                <a:lnTo>
                  <a:pt x="59267" y="533400"/>
                </a:lnTo>
                <a:lnTo>
                  <a:pt x="59267" y="533400"/>
                </a:lnTo>
                <a:lnTo>
                  <a:pt x="50800" y="533400"/>
                </a:lnTo>
                <a:lnTo>
                  <a:pt x="50800" y="533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351867" y="1100667"/>
            <a:ext cx="262467" cy="220134"/>
          </a:xfrm>
          <a:custGeom>
            <a:avLst/>
            <a:gdLst/>
            <a:ahLst/>
            <a:cxnLst/>
            <a:rect l="0" t="0" r="0" b="0"/>
            <a:pathLst>
              <a:path w="262467" h="2201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8466" y="8466"/>
                </a:lnTo>
                <a:lnTo>
                  <a:pt x="8466" y="8466"/>
                </a:lnTo>
                <a:lnTo>
                  <a:pt x="16933" y="0"/>
                </a:lnTo>
                <a:lnTo>
                  <a:pt x="16933" y="0"/>
                </a:lnTo>
                <a:lnTo>
                  <a:pt x="25400" y="0"/>
                </a:lnTo>
                <a:lnTo>
                  <a:pt x="33866" y="0"/>
                </a:lnTo>
                <a:lnTo>
                  <a:pt x="50800" y="8466"/>
                </a:lnTo>
                <a:lnTo>
                  <a:pt x="67733" y="16933"/>
                </a:lnTo>
                <a:lnTo>
                  <a:pt x="76200" y="25400"/>
                </a:lnTo>
                <a:lnTo>
                  <a:pt x="84666" y="42333"/>
                </a:lnTo>
                <a:lnTo>
                  <a:pt x="84666" y="59266"/>
                </a:lnTo>
                <a:lnTo>
                  <a:pt x="84666" y="76200"/>
                </a:lnTo>
                <a:lnTo>
                  <a:pt x="76200" y="93133"/>
                </a:lnTo>
                <a:lnTo>
                  <a:pt x="67733" y="110066"/>
                </a:lnTo>
                <a:lnTo>
                  <a:pt x="59266" y="127000"/>
                </a:lnTo>
                <a:lnTo>
                  <a:pt x="42333" y="143933"/>
                </a:lnTo>
                <a:lnTo>
                  <a:pt x="42333" y="160866"/>
                </a:lnTo>
                <a:lnTo>
                  <a:pt x="33866" y="169333"/>
                </a:lnTo>
                <a:lnTo>
                  <a:pt x="33866" y="177800"/>
                </a:lnTo>
                <a:lnTo>
                  <a:pt x="25400" y="186266"/>
                </a:lnTo>
                <a:lnTo>
                  <a:pt x="33866" y="186266"/>
                </a:lnTo>
                <a:lnTo>
                  <a:pt x="33866" y="194733"/>
                </a:lnTo>
                <a:lnTo>
                  <a:pt x="42333" y="203200"/>
                </a:lnTo>
                <a:lnTo>
                  <a:pt x="59266" y="203200"/>
                </a:lnTo>
                <a:lnTo>
                  <a:pt x="76200" y="211666"/>
                </a:lnTo>
                <a:lnTo>
                  <a:pt x="93133" y="220133"/>
                </a:lnTo>
                <a:lnTo>
                  <a:pt x="118533" y="220133"/>
                </a:lnTo>
                <a:lnTo>
                  <a:pt x="143933" y="220133"/>
                </a:lnTo>
                <a:lnTo>
                  <a:pt x="169333" y="220133"/>
                </a:lnTo>
                <a:lnTo>
                  <a:pt x="194733" y="220133"/>
                </a:lnTo>
                <a:lnTo>
                  <a:pt x="220133" y="220133"/>
                </a:lnTo>
                <a:lnTo>
                  <a:pt x="237066" y="220133"/>
                </a:lnTo>
                <a:lnTo>
                  <a:pt x="254000" y="220133"/>
                </a:lnTo>
                <a:lnTo>
                  <a:pt x="254000" y="220133"/>
                </a:lnTo>
                <a:lnTo>
                  <a:pt x="262466" y="220133"/>
                </a:lnTo>
                <a:lnTo>
                  <a:pt x="262466" y="220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141133" y="1828800"/>
            <a:ext cx="1236135" cy="84668"/>
          </a:xfrm>
          <a:custGeom>
            <a:avLst/>
            <a:gdLst/>
            <a:ahLst/>
            <a:cxnLst/>
            <a:rect l="0" t="0" r="0" b="0"/>
            <a:pathLst>
              <a:path w="1236135" h="84668">
                <a:moveTo>
                  <a:pt x="1236134" y="84667"/>
                </a:moveTo>
                <a:lnTo>
                  <a:pt x="1236134" y="84667"/>
                </a:lnTo>
                <a:lnTo>
                  <a:pt x="1236134" y="84667"/>
                </a:lnTo>
                <a:lnTo>
                  <a:pt x="1236134" y="84667"/>
                </a:lnTo>
                <a:lnTo>
                  <a:pt x="1236134" y="84667"/>
                </a:lnTo>
                <a:lnTo>
                  <a:pt x="1227667" y="84667"/>
                </a:lnTo>
                <a:lnTo>
                  <a:pt x="1227667" y="84667"/>
                </a:lnTo>
                <a:lnTo>
                  <a:pt x="1219200" y="84667"/>
                </a:lnTo>
                <a:lnTo>
                  <a:pt x="1202267" y="84667"/>
                </a:lnTo>
                <a:lnTo>
                  <a:pt x="1185334" y="84667"/>
                </a:lnTo>
                <a:lnTo>
                  <a:pt x="1168400" y="76200"/>
                </a:lnTo>
                <a:lnTo>
                  <a:pt x="1151467" y="76200"/>
                </a:lnTo>
                <a:lnTo>
                  <a:pt x="1126067" y="76200"/>
                </a:lnTo>
                <a:lnTo>
                  <a:pt x="1092200" y="67733"/>
                </a:lnTo>
                <a:lnTo>
                  <a:pt x="1066800" y="67733"/>
                </a:lnTo>
                <a:lnTo>
                  <a:pt x="1032934" y="59267"/>
                </a:lnTo>
                <a:lnTo>
                  <a:pt x="999067" y="59267"/>
                </a:lnTo>
                <a:lnTo>
                  <a:pt x="956734" y="50800"/>
                </a:lnTo>
                <a:lnTo>
                  <a:pt x="914400" y="42333"/>
                </a:lnTo>
                <a:lnTo>
                  <a:pt x="872067" y="42333"/>
                </a:lnTo>
                <a:lnTo>
                  <a:pt x="821267" y="33867"/>
                </a:lnTo>
                <a:lnTo>
                  <a:pt x="770467" y="25400"/>
                </a:lnTo>
                <a:lnTo>
                  <a:pt x="719667" y="25400"/>
                </a:lnTo>
                <a:lnTo>
                  <a:pt x="668867" y="16933"/>
                </a:lnTo>
                <a:lnTo>
                  <a:pt x="609600" y="16933"/>
                </a:lnTo>
                <a:lnTo>
                  <a:pt x="550334" y="16933"/>
                </a:lnTo>
                <a:lnTo>
                  <a:pt x="491067" y="8467"/>
                </a:lnTo>
                <a:lnTo>
                  <a:pt x="440267" y="8467"/>
                </a:lnTo>
                <a:lnTo>
                  <a:pt x="381000" y="8467"/>
                </a:lnTo>
                <a:lnTo>
                  <a:pt x="330200" y="8467"/>
                </a:lnTo>
                <a:lnTo>
                  <a:pt x="270934" y="8467"/>
                </a:lnTo>
                <a:lnTo>
                  <a:pt x="228600" y="8467"/>
                </a:lnTo>
                <a:lnTo>
                  <a:pt x="177800" y="8467"/>
                </a:lnTo>
                <a:lnTo>
                  <a:pt x="135467" y="8467"/>
                </a:lnTo>
                <a:lnTo>
                  <a:pt x="101600" y="8467"/>
                </a:lnTo>
                <a:lnTo>
                  <a:pt x="67734" y="8467"/>
                </a:lnTo>
                <a:lnTo>
                  <a:pt x="42334" y="8467"/>
                </a:lnTo>
                <a:lnTo>
                  <a:pt x="25400" y="8467"/>
                </a:ln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665133" y="1820333"/>
            <a:ext cx="143935" cy="16935"/>
          </a:xfrm>
          <a:custGeom>
            <a:avLst/>
            <a:gdLst/>
            <a:ahLst/>
            <a:cxnLst/>
            <a:rect l="0" t="0" r="0" b="0"/>
            <a:pathLst>
              <a:path w="143935" h="169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33867" y="8467"/>
                </a:lnTo>
                <a:lnTo>
                  <a:pt x="50800" y="8467"/>
                </a:lnTo>
                <a:lnTo>
                  <a:pt x="67734" y="8467"/>
                </a:lnTo>
                <a:lnTo>
                  <a:pt x="93134" y="8467"/>
                </a:lnTo>
                <a:lnTo>
                  <a:pt x="110067" y="8467"/>
                </a:lnTo>
                <a:lnTo>
                  <a:pt x="127000" y="16934"/>
                </a:lnTo>
                <a:lnTo>
                  <a:pt x="135467" y="8467"/>
                </a:lnTo>
                <a:lnTo>
                  <a:pt x="143934" y="8467"/>
                </a:lnTo>
                <a:lnTo>
                  <a:pt x="143934" y="8467"/>
                </a:lnTo>
                <a:lnTo>
                  <a:pt x="143934" y="8467"/>
                </a:lnTo>
                <a:lnTo>
                  <a:pt x="143934" y="8467"/>
                </a:lnTo>
                <a:lnTo>
                  <a:pt x="143934" y="16934"/>
                </a:lnTo>
                <a:lnTo>
                  <a:pt x="143934" y="16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648200" y="1964267"/>
            <a:ext cx="220134" cy="8467"/>
          </a:xfrm>
          <a:custGeom>
            <a:avLst/>
            <a:gdLst/>
            <a:ahLst/>
            <a:cxnLst/>
            <a:rect l="0" t="0" r="0" b="0"/>
            <a:pathLst>
              <a:path w="220134" h="8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3" y="0"/>
                </a:lnTo>
                <a:lnTo>
                  <a:pt x="42333" y="0"/>
                </a:lnTo>
                <a:lnTo>
                  <a:pt x="59267" y="8466"/>
                </a:lnTo>
                <a:lnTo>
                  <a:pt x="84667" y="8466"/>
                </a:lnTo>
                <a:lnTo>
                  <a:pt x="110067" y="8466"/>
                </a:lnTo>
                <a:lnTo>
                  <a:pt x="143933" y="8466"/>
                </a:lnTo>
                <a:lnTo>
                  <a:pt x="169333" y="8466"/>
                </a:lnTo>
                <a:lnTo>
                  <a:pt x="194733" y="8466"/>
                </a:lnTo>
                <a:lnTo>
                  <a:pt x="194733" y="8466"/>
                </a:lnTo>
                <a:lnTo>
                  <a:pt x="220133" y="8466"/>
                </a:lnTo>
                <a:lnTo>
                  <a:pt x="220133" y="84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156200" y="1540933"/>
            <a:ext cx="67734" cy="838201"/>
          </a:xfrm>
          <a:custGeom>
            <a:avLst/>
            <a:gdLst/>
            <a:ahLst/>
            <a:cxnLst/>
            <a:rect l="0" t="0" r="0" b="0"/>
            <a:pathLst>
              <a:path w="67734" h="838201">
                <a:moveTo>
                  <a:pt x="16933" y="0"/>
                </a:moveTo>
                <a:lnTo>
                  <a:pt x="16933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16934"/>
                </a:lnTo>
                <a:lnTo>
                  <a:pt x="16933" y="25400"/>
                </a:lnTo>
                <a:lnTo>
                  <a:pt x="16933" y="33867"/>
                </a:lnTo>
                <a:lnTo>
                  <a:pt x="16933" y="50800"/>
                </a:lnTo>
                <a:lnTo>
                  <a:pt x="16933" y="67734"/>
                </a:lnTo>
                <a:lnTo>
                  <a:pt x="16933" y="84667"/>
                </a:lnTo>
                <a:lnTo>
                  <a:pt x="16933" y="110067"/>
                </a:lnTo>
                <a:lnTo>
                  <a:pt x="8467" y="135467"/>
                </a:lnTo>
                <a:lnTo>
                  <a:pt x="8467" y="160867"/>
                </a:lnTo>
                <a:lnTo>
                  <a:pt x="0" y="186267"/>
                </a:lnTo>
                <a:lnTo>
                  <a:pt x="0" y="220134"/>
                </a:lnTo>
                <a:lnTo>
                  <a:pt x="0" y="245534"/>
                </a:lnTo>
                <a:lnTo>
                  <a:pt x="0" y="279400"/>
                </a:lnTo>
                <a:lnTo>
                  <a:pt x="0" y="313267"/>
                </a:lnTo>
                <a:lnTo>
                  <a:pt x="0" y="347134"/>
                </a:lnTo>
                <a:lnTo>
                  <a:pt x="0" y="381000"/>
                </a:lnTo>
                <a:lnTo>
                  <a:pt x="0" y="423334"/>
                </a:lnTo>
                <a:lnTo>
                  <a:pt x="0" y="465667"/>
                </a:lnTo>
                <a:lnTo>
                  <a:pt x="8467" y="508000"/>
                </a:lnTo>
                <a:lnTo>
                  <a:pt x="16933" y="550334"/>
                </a:lnTo>
                <a:lnTo>
                  <a:pt x="25400" y="592667"/>
                </a:lnTo>
                <a:lnTo>
                  <a:pt x="25400" y="635000"/>
                </a:lnTo>
                <a:lnTo>
                  <a:pt x="33867" y="677334"/>
                </a:lnTo>
                <a:lnTo>
                  <a:pt x="33867" y="719667"/>
                </a:lnTo>
                <a:lnTo>
                  <a:pt x="33867" y="753534"/>
                </a:lnTo>
                <a:lnTo>
                  <a:pt x="42333" y="787400"/>
                </a:lnTo>
                <a:lnTo>
                  <a:pt x="50800" y="812800"/>
                </a:lnTo>
                <a:lnTo>
                  <a:pt x="50800" y="829734"/>
                </a:lnTo>
                <a:lnTo>
                  <a:pt x="59267" y="838200"/>
                </a:lnTo>
                <a:lnTo>
                  <a:pt x="59267" y="829734"/>
                </a:lnTo>
                <a:lnTo>
                  <a:pt x="59267" y="829734"/>
                </a:lnTo>
                <a:lnTo>
                  <a:pt x="67733" y="821267"/>
                </a:lnTo>
                <a:lnTo>
                  <a:pt x="67733" y="821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786467" y="1380067"/>
            <a:ext cx="194734" cy="355601"/>
          </a:xfrm>
          <a:custGeom>
            <a:avLst/>
            <a:gdLst/>
            <a:ahLst/>
            <a:cxnLst/>
            <a:rect l="0" t="0" r="0" b="0"/>
            <a:pathLst>
              <a:path w="194734" h="355601">
                <a:moveTo>
                  <a:pt x="0" y="84666"/>
                </a:moveTo>
                <a:lnTo>
                  <a:pt x="0" y="76200"/>
                </a:lnTo>
                <a:lnTo>
                  <a:pt x="0" y="76200"/>
                </a:lnTo>
                <a:lnTo>
                  <a:pt x="0" y="67733"/>
                </a:lnTo>
                <a:lnTo>
                  <a:pt x="0" y="59266"/>
                </a:lnTo>
                <a:lnTo>
                  <a:pt x="0" y="50800"/>
                </a:lnTo>
                <a:lnTo>
                  <a:pt x="8466" y="42333"/>
                </a:lnTo>
                <a:lnTo>
                  <a:pt x="16933" y="33866"/>
                </a:lnTo>
                <a:lnTo>
                  <a:pt x="25400" y="25400"/>
                </a:lnTo>
                <a:lnTo>
                  <a:pt x="42333" y="16933"/>
                </a:lnTo>
                <a:lnTo>
                  <a:pt x="50800" y="8466"/>
                </a:lnTo>
                <a:lnTo>
                  <a:pt x="67733" y="0"/>
                </a:lnTo>
                <a:lnTo>
                  <a:pt x="84666" y="0"/>
                </a:lnTo>
                <a:lnTo>
                  <a:pt x="93133" y="0"/>
                </a:lnTo>
                <a:lnTo>
                  <a:pt x="101600" y="0"/>
                </a:lnTo>
                <a:lnTo>
                  <a:pt x="110066" y="0"/>
                </a:lnTo>
                <a:lnTo>
                  <a:pt x="118533" y="8466"/>
                </a:lnTo>
                <a:lnTo>
                  <a:pt x="118533" y="16933"/>
                </a:lnTo>
                <a:lnTo>
                  <a:pt x="118533" y="25400"/>
                </a:lnTo>
                <a:lnTo>
                  <a:pt x="127000" y="33866"/>
                </a:lnTo>
                <a:lnTo>
                  <a:pt x="127000" y="42333"/>
                </a:lnTo>
                <a:lnTo>
                  <a:pt x="127000" y="59266"/>
                </a:lnTo>
                <a:lnTo>
                  <a:pt x="118533" y="67733"/>
                </a:lnTo>
                <a:lnTo>
                  <a:pt x="118533" y="84666"/>
                </a:lnTo>
                <a:lnTo>
                  <a:pt x="110066" y="93133"/>
                </a:lnTo>
                <a:lnTo>
                  <a:pt x="101600" y="110066"/>
                </a:lnTo>
                <a:lnTo>
                  <a:pt x="101600" y="127000"/>
                </a:lnTo>
                <a:lnTo>
                  <a:pt x="93133" y="135466"/>
                </a:lnTo>
                <a:lnTo>
                  <a:pt x="76200" y="143933"/>
                </a:lnTo>
                <a:lnTo>
                  <a:pt x="67733" y="152400"/>
                </a:lnTo>
                <a:lnTo>
                  <a:pt x="59266" y="160866"/>
                </a:lnTo>
                <a:lnTo>
                  <a:pt x="42333" y="169333"/>
                </a:lnTo>
                <a:lnTo>
                  <a:pt x="42333" y="169333"/>
                </a:lnTo>
                <a:lnTo>
                  <a:pt x="33866" y="177800"/>
                </a:lnTo>
                <a:lnTo>
                  <a:pt x="33866" y="177800"/>
                </a:lnTo>
                <a:lnTo>
                  <a:pt x="25400" y="177800"/>
                </a:lnTo>
                <a:lnTo>
                  <a:pt x="25400" y="177800"/>
                </a:lnTo>
                <a:lnTo>
                  <a:pt x="33866" y="177800"/>
                </a:lnTo>
                <a:lnTo>
                  <a:pt x="33866" y="169333"/>
                </a:lnTo>
                <a:lnTo>
                  <a:pt x="33866" y="160866"/>
                </a:lnTo>
                <a:lnTo>
                  <a:pt x="42333" y="160866"/>
                </a:lnTo>
                <a:lnTo>
                  <a:pt x="50800" y="152400"/>
                </a:lnTo>
                <a:lnTo>
                  <a:pt x="67733" y="152400"/>
                </a:lnTo>
                <a:lnTo>
                  <a:pt x="76200" y="143933"/>
                </a:lnTo>
                <a:lnTo>
                  <a:pt x="84666" y="143933"/>
                </a:lnTo>
                <a:lnTo>
                  <a:pt x="101600" y="152400"/>
                </a:lnTo>
                <a:lnTo>
                  <a:pt x="118533" y="152400"/>
                </a:lnTo>
                <a:lnTo>
                  <a:pt x="127000" y="160866"/>
                </a:lnTo>
                <a:lnTo>
                  <a:pt x="135466" y="169333"/>
                </a:lnTo>
                <a:lnTo>
                  <a:pt x="152400" y="177800"/>
                </a:lnTo>
                <a:lnTo>
                  <a:pt x="160866" y="186266"/>
                </a:lnTo>
                <a:lnTo>
                  <a:pt x="169333" y="203200"/>
                </a:lnTo>
                <a:lnTo>
                  <a:pt x="177800" y="220133"/>
                </a:lnTo>
                <a:lnTo>
                  <a:pt x="186266" y="228600"/>
                </a:lnTo>
                <a:lnTo>
                  <a:pt x="194733" y="245533"/>
                </a:lnTo>
                <a:lnTo>
                  <a:pt x="194733" y="262466"/>
                </a:lnTo>
                <a:lnTo>
                  <a:pt x="194733" y="279400"/>
                </a:lnTo>
                <a:lnTo>
                  <a:pt x="194733" y="287866"/>
                </a:lnTo>
                <a:lnTo>
                  <a:pt x="186266" y="304800"/>
                </a:lnTo>
                <a:lnTo>
                  <a:pt x="177800" y="321733"/>
                </a:lnTo>
                <a:lnTo>
                  <a:pt x="160866" y="330200"/>
                </a:lnTo>
                <a:lnTo>
                  <a:pt x="143933" y="338666"/>
                </a:lnTo>
                <a:lnTo>
                  <a:pt x="127000" y="347133"/>
                </a:lnTo>
                <a:lnTo>
                  <a:pt x="110066" y="355600"/>
                </a:lnTo>
                <a:lnTo>
                  <a:pt x="84666" y="355600"/>
                </a:lnTo>
                <a:lnTo>
                  <a:pt x="67733" y="355600"/>
                </a:lnTo>
                <a:lnTo>
                  <a:pt x="42333" y="355600"/>
                </a:lnTo>
                <a:lnTo>
                  <a:pt x="25400" y="355600"/>
                </a:lnTo>
                <a:lnTo>
                  <a:pt x="16933" y="347133"/>
                </a:lnTo>
                <a:lnTo>
                  <a:pt x="8466" y="338666"/>
                </a:lnTo>
                <a:lnTo>
                  <a:pt x="8466" y="338666"/>
                </a:lnTo>
                <a:lnTo>
                  <a:pt x="0" y="321733"/>
                </a:lnTo>
                <a:lnTo>
                  <a:pt x="0" y="3217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894667" y="1363133"/>
            <a:ext cx="50801" cy="321735"/>
          </a:xfrm>
          <a:custGeom>
            <a:avLst/>
            <a:gdLst/>
            <a:ahLst/>
            <a:cxnLst/>
            <a:rect l="0" t="0" r="0" b="0"/>
            <a:pathLst>
              <a:path w="50801" h="321735">
                <a:moveTo>
                  <a:pt x="50800" y="0"/>
                </a:move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8467"/>
                </a:lnTo>
                <a:lnTo>
                  <a:pt x="50800" y="8467"/>
                </a:lnTo>
                <a:lnTo>
                  <a:pt x="50800" y="16934"/>
                </a:lnTo>
                <a:lnTo>
                  <a:pt x="50800" y="16934"/>
                </a:lnTo>
                <a:lnTo>
                  <a:pt x="50800" y="25400"/>
                </a:lnTo>
                <a:lnTo>
                  <a:pt x="42333" y="33867"/>
                </a:lnTo>
                <a:lnTo>
                  <a:pt x="42333" y="50800"/>
                </a:lnTo>
                <a:lnTo>
                  <a:pt x="42333" y="67734"/>
                </a:lnTo>
                <a:lnTo>
                  <a:pt x="42333" y="84667"/>
                </a:lnTo>
                <a:lnTo>
                  <a:pt x="33866" y="101600"/>
                </a:lnTo>
                <a:lnTo>
                  <a:pt x="33866" y="127000"/>
                </a:lnTo>
                <a:lnTo>
                  <a:pt x="25400" y="143934"/>
                </a:lnTo>
                <a:lnTo>
                  <a:pt x="25400" y="169334"/>
                </a:lnTo>
                <a:lnTo>
                  <a:pt x="16933" y="186267"/>
                </a:lnTo>
                <a:lnTo>
                  <a:pt x="8466" y="211667"/>
                </a:lnTo>
                <a:lnTo>
                  <a:pt x="8466" y="237067"/>
                </a:lnTo>
                <a:lnTo>
                  <a:pt x="0" y="254000"/>
                </a:lnTo>
                <a:lnTo>
                  <a:pt x="0" y="270934"/>
                </a:lnTo>
                <a:lnTo>
                  <a:pt x="0" y="296334"/>
                </a:lnTo>
                <a:lnTo>
                  <a:pt x="0" y="313267"/>
                </a:lnTo>
                <a:lnTo>
                  <a:pt x="0" y="313267"/>
                </a:lnTo>
                <a:lnTo>
                  <a:pt x="0" y="321734"/>
                </a:lnTo>
                <a:lnTo>
                  <a:pt x="0" y="3217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9499600" y="2675467"/>
            <a:ext cx="1176868" cy="25401"/>
          </a:xfrm>
          <a:custGeom>
            <a:avLst/>
            <a:gdLst/>
            <a:ahLst/>
            <a:cxnLst/>
            <a:rect l="0" t="0" r="0" b="0"/>
            <a:pathLst>
              <a:path w="1176868" h="25401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25400" y="8466"/>
                </a:lnTo>
                <a:lnTo>
                  <a:pt x="33867" y="8466"/>
                </a:lnTo>
                <a:lnTo>
                  <a:pt x="33867" y="8466"/>
                </a:lnTo>
                <a:lnTo>
                  <a:pt x="42333" y="8466"/>
                </a:lnTo>
                <a:lnTo>
                  <a:pt x="50800" y="8466"/>
                </a:lnTo>
                <a:lnTo>
                  <a:pt x="59266" y="8466"/>
                </a:lnTo>
                <a:lnTo>
                  <a:pt x="67734" y="8466"/>
                </a:lnTo>
                <a:lnTo>
                  <a:pt x="76200" y="8466"/>
                </a:lnTo>
                <a:lnTo>
                  <a:pt x="84667" y="8466"/>
                </a:lnTo>
                <a:lnTo>
                  <a:pt x="93133" y="8466"/>
                </a:lnTo>
                <a:lnTo>
                  <a:pt x="101600" y="8466"/>
                </a:lnTo>
                <a:lnTo>
                  <a:pt x="118533" y="8466"/>
                </a:lnTo>
                <a:lnTo>
                  <a:pt x="135466" y="8466"/>
                </a:lnTo>
                <a:lnTo>
                  <a:pt x="143934" y="8466"/>
                </a:lnTo>
                <a:lnTo>
                  <a:pt x="152400" y="8466"/>
                </a:lnTo>
                <a:lnTo>
                  <a:pt x="169333" y="8466"/>
                </a:lnTo>
                <a:lnTo>
                  <a:pt x="177800" y="8466"/>
                </a:lnTo>
                <a:lnTo>
                  <a:pt x="194733" y="8466"/>
                </a:lnTo>
                <a:lnTo>
                  <a:pt x="211666" y="8466"/>
                </a:lnTo>
                <a:lnTo>
                  <a:pt x="220134" y="8466"/>
                </a:lnTo>
                <a:lnTo>
                  <a:pt x="237067" y="8466"/>
                </a:lnTo>
                <a:lnTo>
                  <a:pt x="254000" y="8466"/>
                </a:lnTo>
                <a:lnTo>
                  <a:pt x="270934" y="8466"/>
                </a:lnTo>
                <a:lnTo>
                  <a:pt x="279400" y="8466"/>
                </a:lnTo>
                <a:lnTo>
                  <a:pt x="296334" y="8466"/>
                </a:lnTo>
                <a:lnTo>
                  <a:pt x="313266" y="8466"/>
                </a:lnTo>
                <a:lnTo>
                  <a:pt x="330200" y="8466"/>
                </a:lnTo>
                <a:lnTo>
                  <a:pt x="338667" y="8466"/>
                </a:lnTo>
                <a:lnTo>
                  <a:pt x="355600" y="8466"/>
                </a:lnTo>
                <a:lnTo>
                  <a:pt x="372534" y="8466"/>
                </a:lnTo>
                <a:lnTo>
                  <a:pt x="389466" y="8466"/>
                </a:lnTo>
                <a:lnTo>
                  <a:pt x="406400" y="8466"/>
                </a:lnTo>
                <a:lnTo>
                  <a:pt x="414867" y="16933"/>
                </a:lnTo>
                <a:lnTo>
                  <a:pt x="431800" y="16933"/>
                </a:lnTo>
                <a:lnTo>
                  <a:pt x="448734" y="16933"/>
                </a:lnTo>
                <a:lnTo>
                  <a:pt x="465666" y="16933"/>
                </a:lnTo>
                <a:lnTo>
                  <a:pt x="482600" y="16933"/>
                </a:lnTo>
                <a:lnTo>
                  <a:pt x="491067" y="16933"/>
                </a:lnTo>
                <a:lnTo>
                  <a:pt x="508000" y="16933"/>
                </a:lnTo>
                <a:lnTo>
                  <a:pt x="524934" y="16933"/>
                </a:lnTo>
                <a:lnTo>
                  <a:pt x="541866" y="8466"/>
                </a:lnTo>
                <a:lnTo>
                  <a:pt x="558800" y="8466"/>
                </a:lnTo>
                <a:lnTo>
                  <a:pt x="575734" y="8466"/>
                </a:lnTo>
                <a:lnTo>
                  <a:pt x="584200" y="8466"/>
                </a:lnTo>
                <a:lnTo>
                  <a:pt x="601134" y="8466"/>
                </a:lnTo>
                <a:lnTo>
                  <a:pt x="618066" y="8466"/>
                </a:lnTo>
                <a:lnTo>
                  <a:pt x="635000" y="8466"/>
                </a:lnTo>
                <a:lnTo>
                  <a:pt x="643467" y="8466"/>
                </a:lnTo>
                <a:lnTo>
                  <a:pt x="660400" y="8466"/>
                </a:lnTo>
                <a:lnTo>
                  <a:pt x="677334" y="8466"/>
                </a:lnTo>
                <a:lnTo>
                  <a:pt x="694266" y="8466"/>
                </a:lnTo>
                <a:lnTo>
                  <a:pt x="711200" y="8466"/>
                </a:lnTo>
                <a:lnTo>
                  <a:pt x="728134" y="8466"/>
                </a:lnTo>
                <a:lnTo>
                  <a:pt x="745066" y="8466"/>
                </a:lnTo>
                <a:lnTo>
                  <a:pt x="753534" y="8466"/>
                </a:lnTo>
                <a:lnTo>
                  <a:pt x="770466" y="8466"/>
                </a:lnTo>
                <a:lnTo>
                  <a:pt x="787400" y="8466"/>
                </a:lnTo>
                <a:lnTo>
                  <a:pt x="804334" y="8466"/>
                </a:lnTo>
                <a:lnTo>
                  <a:pt x="821266" y="8466"/>
                </a:lnTo>
                <a:lnTo>
                  <a:pt x="829734" y="8466"/>
                </a:lnTo>
                <a:lnTo>
                  <a:pt x="855133" y="8466"/>
                </a:lnTo>
                <a:lnTo>
                  <a:pt x="863600" y="8466"/>
                </a:lnTo>
                <a:lnTo>
                  <a:pt x="880534" y="8466"/>
                </a:lnTo>
                <a:lnTo>
                  <a:pt x="897466" y="8466"/>
                </a:lnTo>
                <a:lnTo>
                  <a:pt x="905934" y="8466"/>
                </a:lnTo>
                <a:lnTo>
                  <a:pt x="922866" y="8466"/>
                </a:lnTo>
                <a:lnTo>
                  <a:pt x="939800" y="8466"/>
                </a:lnTo>
                <a:lnTo>
                  <a:pt x="956734" y="8466"/>
                </a:lnTo>
                <a:lnTo>
                  <a:pt x="965200" y="8466"/>
                </a:lnTo>
                <a:lnTo>
                  <a:pt x="982134" y="8466"/>
                </a:lnTo>
                <a:lnTo>
                  <a:pt x="999066" y="8466"/>
                </a:lnTo>
                <a:lnTo>
                  <a:pt x="1016000" y="8466"/>
                </a:lnTo>
                <a:lnTo>
                  <a:pt x="1024467" y="8466"/>
                </a:lnTo>
                <a:lnTo>
                  <a:pt x="1041400" y="8466"/>
                </a:lnTo>
                <a:lnTo>
                  <a:pt x="1049866" y="16933"/>
                </a:lnTo>
                <a:lnTo>
                  <a:pt x="1066800" y="16933"/>
                </a:lnTo>
                <a:lnTo>
                  <a:pt x="1083733" y="16933"/>
                </a:lnTo>
                <a:lnTo>
                  <a:pt x="1092200" y="16933"/>
                </a:lnTo>
                <a:lnTo>
                  <a:pt x="1100667" y="16933"/>
                </a:lnTo>
                <a:lnTo>
                  <a:pt x="1117600" y="16933"/>
                </a:lnTo>
                <a:lnTo>
                  <a:pt x="1126066" y="16933"/>
                </a:lnTo>
                <a:lnTo>
                  <a:pt x="1134534" y="16933"/>
                </a:lnTo>
                <a:lnTo>
                  <a:pt x="1143000" y="16933"/>
                </a:lnTo>
                <a:lnTo>
                  <a:pt x="1151466" y="25400"/>
                </a:lnTo>
                <a:lnTo>
                  <a:pt x="1159933" y="25400"/>
                </a:lnTo>
                <a:lnTo>
                  <a:pt x="1168400" y="25400"/>
                </a:lnTo>
                <a:lnTo>
                  <a:pt x="1168400" y="25400"/>
                </a:lnTo>
                <a:lnTo>
                  <a:pt x="1168400" y="25400"/>
                </a:lnTo>
                <a:lnTo>
                  <a:pt x="1168400" y="25400"/>
                </a:lnTo>
                <a:lnTo>
                  <a:pt x="1176867" y="25400"/>
                </a:lnTo>
                <a:lnTo>
                  <a:pt x="1176867" y="25400"/>
                </a:lnTo>
                <a:lnTo>
                  <a:pt x="1176867" y="25400"/>
                </a:lnTo>
                <a:lnTo>
                  <a:pt x="1176867" y="25400"/>
                </a:lnTo>
                <a:lnTo>
                  <a:pt x="1176867" y="25400"/>
                </a:lnTo>
                <a:lnTo>
                  <a:pt x="1176867" y="25400"/>
                </a:lnTo>
                <a:lnTo>
                  <a:pt x="1176867" y="25400"/>
                </a:lnTo>
                <a:lnTo>
                  <a:pt x="1176867" y="25400"/>
                </a:lnTo>
                <a:lnTo>
                  <a:pt x="1176867" y="25400"/>
                </a:lnTo>
                <a:lnTo>
                  <a:pt x="1168400" y="25400"/>
                </a:lnTo>
                <a:lnTo>
                  <a:pt x="1168400" y="25400"/>
                </a:lnTo>
                <a:lnTo>
                  <a:pt x="1168400" y="25400"/>
                </a:lnTo>
                <a:lnTo>
                  <a:pt x="1168400" y="25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9474200" y="2692400"/>
            <a:ext cx="8467" cy="8468"/>
          </a:xfrm>
          <a:custGeom>
            <a:avLst/>
            <a:gdLst/>
            <a:ahLst/>
            <a:cxnLst/>
            <a:rect l="0" t="0" r="0" b="0"/>
            <a:pathLst>
              <a:path w="8467" h="8468">
                <a:moveTo>
                  <a:pt x="8466" y="0"/>
                </a:move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9431867" y="2675467"/>
            <a:ext cx="50800" cy="1430867"/>
          </a:xfrm>
          <a:custGeom>
            <a:avLst/>
            <a:gdLst/>
            <a:ahLst/>
            <a:cxnLst/>
            <a:rect l="0" t="0" r="0" b="0"/>
            <a:pathLst>
              <a:path w="50800" h="1430867">
                <a:moveTo>
                  <a:pt x="50799" y="0"/>
                </a:moveTo>
                <a:lnTo>
                  <a:pt x="50799" y="0"/>
                </a:lnTo>
                <a:lnTo>
                  <a:pt x="50799" y="0"/>
                </a:lnTo>
                <a:lnTo>
                  <a:pt x="50799" y="0"/>
                </a:lnTo>
                <a:lnTo>
                  <a:pt x="50799" y="0"/>
                </a:lnTo>
                <a:lnTo>
                  <a:pt x="50799" y="0"/>
                </a:lnTo>
                <a:lnTo>
                  <a:pt x="50799" y="0"/>
                </a:lnTo>
                <a:lnTo>
                  <a:pt x="50799" y="0"/>
                </a:lnTo>
                <a:lnTo>
                  <a:pt x="50799" y="8466"/>
                </a:lnTo>
                <a:lnTo>
                  <a:pt x="50799" y="8466"/>
                </a:lnTo>
                <a:lnTo>
                  <a:pt x="50799" y="8466"/>
                </a:lnTo>
                <a:lnTo>
                  <a:pt x="50799" y="8466"/>
                </a:lnTo>
                <a:lnTo>
                  <a:pt x="50799" y="16933"/>
                </a:lnTo>
                <a:lnTo>
                  <a:pt x="50799" y="16933"/>
                </a:lnTo>
                <a:lnTo>
                  <a:pt x="50799" y="25400"/>
                </a:lnTo>
                <a:lnTo>
                  <a:pt x="42333" y="33866"/>
                </a:lnTo>
                <a:lnTo>
                  <a:pt x="42333" y="33866"/>
                </a:lnTo>
                <a:lnTo>
                  <a:pt x="42333" y="42333"/>
                </a:lnTo>
                <a:lnTo>
                  <a:pt x="33866" y="50800"/>
                </a:lnTo>
                <a:lnTo>
                  <a:pt x="33866" y="59266"/>
                </a:lnTo>
                <a:lnTo>
                  <a:pt x="25400" y="67733"/>
                </a:lnTo>
                <a:lnTo>
                  <a:pt x="25400" y="76200"/>
                </a:lnTo>
                <a:lnTo>
                  <a:pt x="25400" y="84666"/>
                </a:lnTo>
                <a:lnTo>
                  <a:pt x="16933" y="93133"/>
                </a:lnTo>
                <a:lnTo>
                  <a:pt x="16933" y="101600"/>
                </a:lnTo>
                <a:lnTo>
                  <a:pt x="16933" y="110066"/>
                </a:lnTo>
                <a:lnTo>
                  <a:pt x="16933" y="118533"/>
                </a:lnTo>
                <a:lnTo>
                  <a:pt x="8466" y="127000"/>
                </a:lnTo>
                <a:lnTo>
                  <a:pt x="8466" y="135466"/>
                </a:lnTo>
                <a:lnTo>
                  <a:pt x="8466" y="152400"/>
                </a:lnTo>
                <a:lnTo>
                  <a:pt x="8466" y="160866"/>
                </a:lnTo>
                <a:lnTo>
                  <a:pt x="0" y="169333"/>
                </a:lnTo>
                <a:lnTo>
                  <a:pt x="0" y="177800"/>
                </a:lnTo>
                <a:lnTo>
                  <a:pt x="0" y="194733"/>
                </a:lnTo>
                <a:lnTo>
                  <a:pt x="0" y="203200"/>
                </a:lnTo>
                <a:lnTo>
                  <a:pt x="0" y="220133"/>
                </a:lnTo>
                <a:lnTo>
                  <a:pt x="0" y="228600"/>
                </a:lnTo>
                <a:lnTo>
                  <a:pt x="0" y="245533"/>
                </a:lnTo>
                <a:lnTo>
                  <a:pt x="0" y="262466"/>
                </a:lnTo>
                <a:lnTo>
                  <a:pt x="0" y="270933"/>
                </a:lnTo>
                <a:lnTo>
                  <a:pt x="0" y="287866"/>
                </a:lnTo>
                <a:lnTo>
                  <a:pt x="0" y="304800"/>
                </a:lnTo>
                <a:lnTo>
                  <a:pt x="0" y="321733"/>
                </a:lnTo>
                <a:lnTo>
                  <a:pt x="0" y="338666"/>
                </a:lnTo>
                <a:lnTo>
                  <a:pt x="0" y="347133"/>
                </a:lnTo>
                <a:lnTo>
                  <a:pt x="0" y="364066"/>
                </a:lnTo>
                <a:lnTo>
                  <a:pt x="0" y="381000"/>
                </a:lnTo>
                <a:lnTo>
                  <a:pt x="0" y="397933"/>
                </a:lnTo>
                <a:lnTo>
                  <a:pt x="0" y="414866"/>
                </a:lnTo>
                <a:lnTo>
                  <a:pt x="0" y="431800"/>
                </a:lnTo>
                <a:lnTo>
                  <a:pt x="0" y="448733"/>
                </a:lnTo>
                <a:lnTo>
                  <a:pt x="0" y="474133"/>
                </a:lnTo>
                <a:lnTo>
                  <a:pt x="0" y="491066"/>
                </a:lnTo>
                <a:lnTo>
                  <a:pt x="0" y="508000"/>
                </a:lnTo>
                <a:lnTo>
                  <a:pt x="0" y="524933"/>
                </a:lnTo>
                <a:lnTo>
                  <a:pt x="0" y="541866"/>
                </a:lnTo>
                <a:lnTo>
                  <a:pt x="0" y="567266"/>
                </a:lnTo>
                <a:lnTo>
                  <a:pt x="8466" y="584200"/>
                </a:lnTo>
                <a:lnTo>
                  <a:pt x="8466" y="601133"/>
                </a:lnTo>
                <a:lnTo>
                  <a:pt x="8466" y="618066"/>
                </a:lnTo>
                <a:lnTo>
                  <a:pt x="8466" y="643466"/>
                </a:lnTo>
                <a:lnTo>
                  <a:pt x="8466" y="660400"/>
                </a:lnTo>
                <a:lnTo>
                  <a:pt x="16933" y="677333"/>
                </a:lnTo>
                <a:lnTo>
                  <a:pt x="16933" y="702733"/>
                </a:lnTo>
                <a:lnTo>
                  <a:pt x="16933" y="719666"/>
                </a:lnTo>
                <a:lnTo>
                  <a:pt x="16933" y="745066"/>
                </a:lnTo>
                <a:lnTo>
                  <a:pt x="16933" y="762000"/>
                </a:lnTo>
                <a:lnTo>
                  <a:pt x="16933" y="778933"/>
                </a:lnTo>
                <a:lnTo>
                  <a:pt x="16933" y="804333"/>
                </a:lnTo>
                <a:lnTo>
                  <a:pt x="16933" y="821266"/>
                </a:lnTo>
                <a:lnTo>
                  <a:pt x="25400" y="838200"/>
                </a:lnTo>
                <a:lnTo>
                  <a:pt x="25400" y="863600"/>
                </a:lnTo>
                <a:lnTo>
                  <a:pt x="25400" y="880533"/>
                </a:lnTo>
                <a:lnTo>
                  <a:pt x="25400" y="905933"/>
                </a:lnTo>
                <a:lnTo>
                  <a:pt x="25400" y="922866"/>
                </a:lnTo>
                <a:lnTo>
                  <a:pt x="25400" y="948266"/>
                </a:lnTo>
                <a:lnTo>
                  <a:pt x="16933" y="965200"/>
                </a:lnTo>
                <a:lnTo>
                  <a:pt x="16933" y="982133"/>
                </a:lnTo>
                <a:lnTo>
                  <a:pt x="16933" y="1007533"/>
                </a:lnTo>
                <a:lnTo>
                  <a:pt x="16933" y="1024466"/>
                </a:lnTo>
                <a:lnTo>
                  <a:pt x="16933" y="1041400"/>
                </a:lnTo>
                <a:lnTo>
                  <a:pt x="16933" y="1066800"/>
                </a:lnTo>
                <a:lnTo>
                  <a:pt x="16933" y="1083733"/>
                </a:lnTo>
                <a:lnTo>
                  <a:pt x="16933" y="1100666"/>
                </a:lnTo>
                <a:lnTo>
                  <a:pt x="16933" y="1126066"/>
                </a:lnTo>
                <a:lnTo>
                  <a:pt x="16933" y="1143000"/>
                </a:lnTo>
                <a:lnTo>
                  <a:pt x="16933" y="1159933"/>
                </a:lnTo>
                <a:lnTo>
                  <a:pt x="25400" y="1176866"/>
                </a:lnTo>
                <a:lnTo>
                  <a:pt x="25400" y="1193800"/>
                </a:lnTo>
                <a:lnTo>
                  <a:pt x="25400" y="1210733"/>
                </a:lnTo>
                <a:lnTo>
                  <a:pt x="25400" y="1227666"/>
                </a:lnTo>
                <a:lnTo>
                  <a:pt x="25400" y="1244600"/>
                </a:lnTo>
                <a:lnTo>
                  <a:pt x="25400" y="1261533"/>
                </a:lnTo>
                <a:lnTo>
                  <a:pt x="25400" y="1278466"/>
                </a:lnTo>
                <a:lnTo>
                  <a:pt x="25400" y="1295400"/>
                </a:lnTo>
                <a:lnTo>
                  <a:pt x="25400" y="1312333"/>
                </a:lnTo>
                <a:lnTo>
                  <a:pt x="25400" y="1320800"/>
                </a:lnTo>
                <a:lnTo>
                  <a:pt x="25400" y="1337733"/>
                </a:lnTo>
                <a:lnTo>
                  <a:pt x="25400" y="1354666"/>
                </a:lnTo>
                <a:lnTo>
                  <a:pt x="25400" y="1363133"/>
                </a:lnTo>
                <a:lnTo>
                  <a:pt x="25400" y="1380066"/>
                </a:lnTo>
                <a:lnTo>
                  <a:pt x="25400" y="1388533"/>
                </a:lnTo>
                <a:lnTo>
                  <a:pt x="25400" y="1397000"/>
                </a:lnTo>
                <a:lnTo>
                  <a:pt x="25400" y="1405466"/>
                </a:lnTo>
                <a:lnTo>
                  <a:pt x="25400" y="1413933"/>
                </a:lnTo>
                <a:lnTo>
                  <a:pt x="25400" y="1422400"/>
                </a:lnTo>
                <a:lnTo>
                  <a:pt x="33866" y="1422400"/>
                </a:lnTo>
                <a:lnTo>
                  <a:pt x="33866" y="1430866"/>
                </a:lnTo>
                <a:lnTo>
                  <a:pt x="33866" y="1430866"/>
                </a:lnTo>
                <a:lnTo>
                  <a:pt x="33866" y="1430866"/>
                </a:lnTo>
                <a:lnTo>
                  <a:pt x="33866" y="1430866"/>
                </a:lnTo>
                <a:lnTo>
                  <a:pt x="33866" y="14308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9237133" y="2675467"/>
            <a:ext cx="228601" cy="1371601"/>
          </a:xfrm>
          <a:custGeom>
            <a:avLst/>
            <a:gdLst/>
            <a:ahLst/>
            <a:cxnLst/>
            <a:rect l="0" t="0" r="0" b="0"/>
            <a:pathLst>
              <a:path w="228601" h="1371601">
                <a:moveTo>
                  <a:pt x="228600" y="16933"/>
                </a:moveTo>
                <a:lnTo>
                  <a:pt x="228600" y="16933"/>
                </a:lnTo>
                <a:lnTo>
                  <a:pt x="228600" y="16933"/>
                </a:lnTo>
                <a:lnTo>
                  <a:pt x="228600" y="16933"/>
                </a:lnTo>
                <a:lnTo>
                  <a:pt x="228600" y="16933"/>
                </a:lnTo>
                <a:lnTo>
                  <a:pt x="228600" y="16933"/>
                </a:lnTo>
                <a:lnTo>
                  <a:pt x="220134" y="8466"/>
                </a:lnTo>
                <a:lnTo>
                  <a:pt x="220134" y="8466"/>
                </a:lnTo>
                <a:lnTo>
                  <a:pt x="220134" y="8466"/>
                </a:lnTo>
                <a:lnTo>
                  <a:pt x="220134" y="8466"/>
                </a:lnTo>
                <a:lnTo>
                  <a:pt x="220134" y="8466"/>
                </a:lnTo>
                <a:lnTo>
                  <a:pt x="220134" y="8466"/>
                </a:lnTo>
                <a:lnTo>
                  <a:pt x="220134" y="8466"/>
                </a:lnTo>
                <a:lnTo>
                  <a:pt x="220134" y="0"/>
                </a:lnTo>
                <a:lnTo>
                  <a:pt x="211667" y="0"/>
                </a:lnTo>
                <a:lnTo>
                  <a:pt x="211667" y="0"/>
                </a:lnTo>
                <a:lnTo>
                  <a:pt x="203200" y="0"/>
                </a:lnTo>
                <a:lnTo>
                  <a:pt x="203200" y="0"/>
                </a:lnTo>
                <a:lnTo>
                  <a:pt x="194734" y="0"/>
                </a:lnTo>
                <a:lnTo>
                  <a:pt x="194734" y="8466"/>
                </a:lnTo>
                <a:lnTo>
                  <a:pt x="186267" y="8466"/>
                </a:lnTo>
                <a:lnTo>
                  <a:pt x="177801" y="8466"/>
                </a:lnTo>
                <a:lnTo>
                  <a:pt x="169333" y="8466"/>
                </a:lnTo>
                <a:lnTo>
                  <a:pt x="169333" y="16933"/>
                </a:lnTo>
                <a:lnTo>
                  <a:pt x="160867" y="16933"/>
                </a:lnTo>
                <a:lnTo>
                  <a:pt x="152400" y="25400"/>
                </a:lnTo>
                <a:lnTo>
                  <a:pt x="143934" y="25400"/>
                </a:lnTo>
                <a:lnTo>
                  <a:pt x="143934" y="33866"/>
                </a:lnTo>
                <a:lnTo>
                  <a:pt x="135467" y="33866"/>
                </a:lnTo>
                <a:lnTo>
                  <a:pt x="127000" y="42333"/>
                </a:lnTo>
                <a:lnTo>
                  <a:pt x="118534" y="42333"/>
                </a:lnTo>
                <a:lnTo>
                  <a:pt x="110067" y="50800"/>
                </a:lnTo>
                <a:lnTo>
                  <a:pt x="101601" y="59266"/>
                </a:lnTo>
                <a:lnTo>
                  <a:pt x="101601" y="67733"/>
                </a:lnTo>
                <a:lnTo>
                  <a:pt x="93133" y="76200"/>
                </a:lnTo>
                <a:lnTo>
                  <a:pt x="84667" y="76200"/>
                </a:lnTo>
                <a:lnTo>
                  <a:pt x="84667" y="84666"/>
                </a:lnTo>
                <a:lnTo>
                  <a:pt x="76200" y="93133"/>
                </a:lnTo>
                <a:lnTo>
                  <a:pt x="76200" y="101600"/>
                </a:lnTo>
                <a:lnTo>
                  <a:pt x="67734" y="110066"/>
                </a:lnTo>
                <a:lnTo>
                  <a:pt x="59267" y="118533"/>
                </a:lnTo>
                <a:lnTo>
                  <a:pt x="59267" y="127000"/>
                </a:lnTo>
                <a:lnTo>
                  <a:pt x="50800" y="135466"/>
                </a:lnTo>
                <a:lnTo>
                  <a:pt x="50800" y="143933"/>
                </a:lnTo>
                <a:lnTo>
                  <a:pt x="50800" y="152400"/>
                </a:lnTo>
                <a:lnTo>
                  <a:pt x="50800" y="160866"/>
                </a:lnTo>
                <a:lnTo>
                  <a:pt x="50800" y="169333"/>
                </a:lnTo>
                <a:lnTo>
                  <a:pt x="50800" y="177800"/>
                </a:lnTo>
                <a:lnTo>
                  <a:pt x="42334" y="194733"/>
                </a:lnTo>
                <a:lnTo>
                  <a:pt x="42334" y="203200"/>
                </a:lnTo>
                <a:lnTo>
                  <a:pt x="42334" y="211666"/>
                </a:lnTo>
                <a:lnTo>
                  <a:pt x="42334" y="228600"/>
                </a:lnTo>
                <a:lnTo>
                  <a:pt x="42334" y="237066"/>
                </a:lnTo>
                <a:lnTo>
                  <a:pt x="42334" y="245533"/>
                </a:lnTo>
                <a:lnTo>
                  <a:pt x="42334" y="262466"/>
                </a:lnTo>
                <a:lnTo>
                  <a:pt x="50800" y="270933"/>
                </a:lnTo>
                <a:lnTo>
                  <a:pt x="50800" y="279400"/>
                </a:lnTo>
                <a:lnTo>
                  <a:pt x="50800" y="296333"/>
                </a:lnTo>
                <a:lnTo>
                  <a:pt x="50800" y="304800"/>
                </a:lnTo>
                <a:lnTo>
                  <a:pt x="59267" y="321733"/>
                </a:lnTo>
                <a:lnTo>
                  <a:pt x="59267" y="330200"/>
                </a:lnTo>
                <a:lnTo>
                  <a:pt x="59267" y="347133"/>
                </a:lnTo>
                <a:lnTo>
                  <a:pt x="59267" y="355600"/>
                </a:lnTo>
                <a:lnTo>
                  <a:pt x="59267" y="372533"/>
                </a:lnTo>
                <a:lnTo>
                  <a:pt x="67734" y="381000"/>
                </a:lnTo>
                <a:lnTo>
                  <a:pt x="67734" y="397933"/>
                </a:lnTo>
                <a:lnTo>
                  <a:pt x="67734" y="414866"/>
                </a:lnTo>
                <a:lnTo>
                  <a:pt x="76200" y="423333"/>
                </a:lnTo>
                <a:lnTo>
                  <a:pt x="76200" y="440266"/>
                </a:lnTo>
                <a:lnTo>
                  <a:pt x="76200" y="457200"/>
                </a:lnTo>
                <a:lnTo>
                  <a:pt x="76200" y="474133"/>
                </a:lnTo>
                <a:lnTo>
                  <a:pt x="76200" y="482600"/>
                </a:lnTo>
                <a:lnTo>
                  <a:pt x="76200" y="499533"/>
                </a:lnTo>
                <a:lnTo>
                  <a:pt x="76200" y="508000"/>
                </a:lnTo>
                <a:lnTo>
                  <a:pt x="76200" y="524933"/>
                </a:lnTo>
                <a:lnTo>
                  <a:pt x="76200" y="533400"/>
                </a:lnTo>
                <a:lnTo>
                  <a:pt x="76200" y="550333"/>
                </a:lnTo>
                <a:lnTo>
                  <a:pt x="76200" y="558800"/>
                </a:lnTo>
                <a:lnTo>
                  <a:pt x="67734" y="575733"/>
                </a:lnTo>
                <a:lnTo>
                  <a:pt x="67734" y="584200"/>
                </a:lnTo>
                <a:lnTo>
                  <a:pt x="59267" y="592666"/>
                </a:lnTo>
                <a:lnTo>
                  <a:pt x="59267" y="609600"/>
                </a:lnTo>
                <a:lnTo>
                  <a:pt x="50800" y="609600"/>
                </a:lnTo>
                <a:lnTo>
                  <a:pt x="50800" y="618066"/>
                </a:lnTo>
                <a:lnTo>
                  <a:pt x="42334" y="626533"/>
                </a:lnTo>
                <a:lnTo>
                  <a:pt x="42334" y="635000"/>
                </a:lnTo>
                <a:lnTo>
                  <a:pt x="33867" y="635000"/>
                </a:lnTo>
                <a:lnTo>
                  <a:pt x="25401" y="643466"/>
                </a:lnTo>
                <a:lnTo>
                  <a:pt x="25401" y="643466"/>
                </a:lnTo>
                <a:lnTo>
                  <a:pt x="16933" y="643466"/>
                </a:lnTo>
                <a:lnTo>
                  <a:pt x="16933" y="643466"/>
                </a:lnTo>
                <a:lnTo>
                  <a:pt x="8467" y="643466"/>
                </a:lnTo>
                <a:lnTo>
                  <a:pt x="8467" y="643466"/>
                </a:lnTo>
                <a:lnTo>
                  <a:pt x="0" y="643466"/>
                </a:lnTo>
                <a:lnTo>
                  <a:pt x="0" y="643466"/>
                </a:lnTo>
                <a:lnTo>
                  <a:pt x="0" y="643466"/>
                </a:lnTo>
                <a:lnTo>
                  <a:pt x="0" y="643466"/>
                </a:lnTo>
                <a:lnTo>
                  <a:pt x="0" y="643466"/>
                </a:lnTo>
                <a:lnTo>
                  <a:pt x="0" y="643466"/>
                </a:lnTo>
                <a:lnTo>
                  <a:pt x="0" y="635000"/>
                </a:lnTo>
                <a:lnTo>
                  <a:pt x="0" y="643466"/>
                </a:lnTo>
                <a:lnTo>
                  <a:pt x="0" y="643466"/>
                </a:lnTo>
                <a:lnTo>
                  <a:pt x="0" y="643466"/>
                </a:lnTo>
                <a:lnTo>
                  <a:pt x="0" y="643466"/>
                </a:lnTo>
                <a:lnTo>
                  <a:pt x="8467" y="643466"/>
                </a:lnTo>
                <a:lnTo>
                  <a:pt x="8467" y="643466"/>
                </a:lnTo>
                <a:lnTo>
                  <a:pt x="16933" y="651933"/>
                </a:lnTo>
                <a:lnTo>
                  <a:pt x="16933" y="651933"/>
                </a:lnTo>
                <a:lnTo>
                  <a:pt x="16933" y="660400"/>
                </a:lnTo>
                <a:lnTo>
                  <a:pt x="16933" y="660400"/>
                </a:lnTo>
                <a:lnTo>
                  <a:pt x="25401" y="668866"/>
                </a:lnTo>
                <a:lnTo>
                  <a:pt x="25401" y="677333"/>
                </a:lnTo>
                <a:lnTo>
                  <a:pt x="25401" y="685800"/>
                </a:lnTo>
                <a:lnTo>
                  <a:pt x="33867" y="694266"/>
                </a:lnTo>
                <a:lnTo>
                  <a:pt x="33867" y="702733"/>
                </a:lnTo>
                <a:lnTo>
                  <a:pt x="33867" y="711200"/>
                </a:lnTo>
                <a:lnTo>
                  <a:pt x="42334" y="719666"/>
                </a:lnTo>
                <a:lnTo>
                  <a:pt x="42334" y="728133"/>
                </a:lnTo>
                <a:lnTo>
                  <a:pt x="50800" y="736600"/>
                </a:lnTo>
                <a:lnTo>
                  <a:pt x="50800" y="745066"/>
                </a:lnTo>
                <a:lnTo>
                  <a:pt x="50800" y="762000"/>
                </a:lnTo>
                <a:lnTo>
                  <a:pt x="59267" y="770466"/>
                </a:lnTo>
                <a:lnTo>
                  <a:pt x="59267" y="778933"/>
                </a:lnTo>
                <a:lnTo>
                  <a:pt x="59267" y="795866"/>
                </a:lnTo>
                <a:lnTo>
                  <a:pt x="67734" y="804333"/>
                </a:lnTo>
                <a:lnTo>
                  <a:pt x="67734" y="821266"/>
                </a:lnTo>
                <a:lnTo>
                  <a:pt x="67734" y="829733"/>
                </a:lnTo>
                <a:lnTo>
                  <a:pt x="67734" y="846666"/>
                </a:lnTo>
                <a:lnTo>
                  <a:pt x="67734" y="855133"/>
                </a:lnTo>
                <a:lnTo>
                  <a:pt x="67734" y="872066"/>
                </a:lnTo>
                <a:lnTo>
                  <a:pt x="67734" y="889000"/>
                </a:lnTo>
                <a:lnTo>
                  <a:pt x="67734" y="897466"/>
                </a:lnTo>
                <a:lnTo>
                  <a:pt x="67734" y="914400"/>
                </a:lnTo>
                <a:lnTo>
                  <a:pt x="67734" y="922866"/>
                </a:lnTo>
                <a:lnTo>
                  <a:pt x="67734" y="939800"/>
                </a:lnTo>
                <a:lnTo>
                  <a:pt x="59267" y="956733"/>
                </a:lnTo>
                <a:lnTo>
                  <a:pt x="59267" y="973666"/>
                </a:lnTo>
                <a:lnTo>
                  <a:pt x="59267" y="990600"/>
                </a:lnTo>
                <a:lnTo>
                  <a:pt x="59267" y="999066"/>
                </a:lnTo>
                <a:lnTo>
                  <a:pt x="59267" y="1016000"/>
                </a:lnTo>
                <a:lnTo>
                  <a:pt x="59267" y="1032933"/>
                </a:lnTo>
                <a:lnTo>
                  <a:pt x="50800" y="1049866"/>
                </a:lnTo>
                <a:lnTo>
                  <a:pt x="50800" y="1058333"/>
                </a:lnTo>
                <a:lnTo>
                  <a:pt x="50800" y="1075266"/>
                </a:lnTo>
                <a:lnTo>
                  <a:pt x="50800" y="1092200"/>
                </a:lnTo>
                <a:lnTo>
                  <a:pt x="50800" y="1109133"/>
                </a:lnTo>
                <a:lnTo>
                  <a:pt x="50800" y="1126066"/>
                </a:lnTo>
                <a:lnTo>
                  <a:pt x="50800" y="1143000"/>
                </a:lnTo>
                <a:lnTo>
                  <a:pt x="50800" y="1151466"/>
                </a:lnTo>
                <a:lnTo>
                  <a:pt x="50800" y="1168400"/>
                </a:lnTo>
                <a:lnTo>
                  <a:pt x="59267" y="1185333"/>
                </a:lnTo>
                <a:lnTo>
                  <a:pt x="59267" y="1193800"/>
                </a:lnTo>
                <a:lnTo>
                  <a:pt x="59267" y="1210733"/>
                </a:lnTo>
                <a:lnTo>
                  <a:pt x="59267" y="1227666"/>
                </a:lnTo>
                <a:lnTo>
                  <a:pt x="67734" y="1244600"/>
                </a:lnTo>
                <a:lnTo>
                  <a:pt x="76200" y="1253066"/>
                </a:lnTo>
                <a:lnTo>
                  <a:pt x="76200" y="1261533"/>
                </a:lnTo>
                <a:lnTo>
                  <a:pt x="84667" y="1278466"/>
                </a:lnTo>
                <a:lnTo>
                  <a:pt x="93133" y="1286933"/>
                </a:lnTo>
                <a:lnTo>
                  <a:pt x="93133" y="1295400"/>
                </a:lnTo>
                <a:lnTo>
                  <a:pt x="101601" y="1312333"/>
                </a:lnTo>
                <a:lnTo>
                  <a:pt x="110067" y="1320800"/>
                </a:lnTo>
                <a:lnTo>
                  <a:pt x="118534" y="1329266"/>
                </a:lnTo>
                <a:lnTo>
                  <a:pt x="127000" y="1337733"/>
                </a:lnTo>
                <a:lnTo>
                  <a:pt x="135467" y="1337733"/>
                </a:lnTo>
                <a:lnTo>
                  <a:pt x="143934" y="1346200"/>
                </a:lnTo>
                <a:lnTo>
                  <a:pt x="152400" y="1354666"/>
                </a:lnTo>
                <a:lnTo>
                  <a:pt x="160867" y="1354666"/>
                </a:lnTo>
                <a:lnTo>
                  <a:pt x="169333" y="1363133"/>
                </a:lnTo>
                <a:lnTo>
                  <a:pt x="186267" y="1363133"/>
                </a:lnTo>
                <a:lnTo>
                  <a:pt x="194734" y="1363133"/>
                </a:lnTo>
                <a:lnTo>
                  <a:pt x="194734" y="1371600"/>
                </a:lnTo>
                <a:lnTo>
                  <a:pt x="203200" y="1371600"/>
                </a:lnTo>
                <a:lnTo>
                  <a:pt x="211667" y="1371600"/>
                </a:lnTo>
                <a:lnTo>
                  <a:pt x="220134" y="1371600"/>
                </a:lnTo>
                <a:lnTo>
                  <a:pt x="220134" y="1371600"/>
                </a:lnTo>
                <a:lnTo>
                  <a:pt x="220134" y="1371600"/>
                </a:lnTo>
                <a:lnTo>
                  <a:pt x="220134" y="1371600"/>
                </a:lnTo>
                <a:lnTo>
                  <a:pt x="220134" y="1371600"/>
                </a:lnTo>
                <a:lnTo>
                  <a:pt x="220134" y="1371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8915400" y="3259667"/>
            <a:ext cx="211668" cy="177801"/>
          </a:xfrm>
          <a:custGeom>
            <a:avLst/>
            <a:gdLst/>
            <a:ahLst/>
            <a:cxnLst/>
            <a:rect l="0" t="0" r="0" b="0"/>
            <a:pathLst>
              <a:path w="211668" h="177801">
                <a:moveTo>
                  <a:pt x="110066" y="50800"/>
                </a:moveTo>
                <a:lnTo>
                  <a:pt x="118534" y="50800"/>
                </a:lnTo>
                <a:lnTo>
                  <a:pt x="118534" y="50800"/>
                </a:lnTo>
                <a:lnTo>
                  <a:pt x="118534" y="50800"/>
                </a:lnTo>
                <a:lnTo>
                  <a:pt x="118534" y="42333"/>
                </a:lnTo>
                <a:lnTo>
                  <a:pt x="118534" y="33866"/>
                </a:lnTo>
                <a:lnTo>
                  <a:pt x="118534" y="33866"/>
                </a:lnTo>
                <a:lnTo>
                  <a:pt x="118534" y="25400"/>
                </a:lnTo>
                <a:lnTo>
                  <a:pt x="110066" y="25400"/>
                </a:lnTo>
                <a:lnTo>
                  <a:pt x="110066" y="16933"/>
                </a:lnTo>
                <a:lnTo>
                  <a:pt x="110066" y="8466"/>
                </a:lnTo>
                <a:lnTo>
                  <a:pt x="101600" y="8466"/>
                </a:lnTo>
                <a:lnTo>
                  <a:pt x="101600" y="8466"/>
                </a:lnTo>
                <a:lnTo>
                  <a:pt x="93133" y="0"/>
                </a:lnTo>
                <a:lnTo>
                  <a:pt x="93133" y="0"/>
                </a:lnTo>
                <a:lnTo>
                  <a:pt x="84667" y="0"/>
                </a:lnTo>
                <a:lnTo>
                  <a:pt x="76200" y="0"/>
                </a:lnTo>
                <a:lnTo>
                  <a:pt x="67733" y="8466"/>
                </a:lnTo>
                <a:lnTo>
                  <a:pt x="59267" y="8466"/>
                </a:lnTo>
                <a:lnTo>
                  <a:pt x="50800" y="16933"/>
                </a:lnTo>
                <a:lnTo>
                  <a:pt x="42334" y="25400"/>
                </a:lnTo>
                <a:lnTo>
                  <a:pt x="33866" y="33866"/>
                </a:lnTo>
                <a:lnTo>
                  <a:pt x="25400" y="42333"/>
                </a:lnTo>
                <a:lnTo>
                  <a:pt x="25400" y="50800"/>
                </a:lnTo>
                <a:lnTo>
                  <a:pt x="16933" y="59266"/>
                </a:lnTo>
                <a:lnTo>
                  <a:pt x="8467" y="76200"/>
                </a:lnTo>
                <a:lnTo>
                  <a:pt x="8467" y="84666"/>
                </a:lnTo>
                <a:lnTo>
                  <a:pt x="0" y="101600"/>
                </a:lnTo>
                <a:lnTo>
                  <a:pt x="0" y="110066"/>
                </a:lnTo>
                <a:lnTo>
                  <a:pt x="0" y="118533"/>
                </a:lnTo>
                <a:lnTo>
                  <a:pt x="0" y="135466"/>
                </a:lnTo>
                <a:lnTo>
                  <a:pt x="0" y="143933"/>
                </a:lnTo>
                <a:lnTo>
                  <a:pt x="8467" y="152400"/>
                </a:lnTo>
                <a:lnTo>
                  <a:pt x="16933" y="160866"/>
                </a:lnTo>
                <a:lnTo>
                  <a:pt x="16933" y="169333"/>
                </a:lnTo>
                <a:lnTo>
                  <a:pt x="33866" y="169333"/>
                </a:lnTo>
                <a:lnTo>
                  <a:pt x="33866" y="169333"/>
                </a:lnTo>
                <a:lnTo>
                  <a:pt x="42334" y="177800"/>
                </a:lnTo>
                <a:lnTo>
                  <a:pt x="50800" y="169333"/>
                </a:lnTo>
                <a:lnTo>
                  <a:pt x="59267" y="169333"/>
                </a:lnTo>
                <a:lnTo>
                  <a:pt x="67733" y="169333"/>
                </a:lnTo>
                <a:lnTo>
                  <a:pt x="67733" y="160866"/>
                </a:lnTo>
                <a:lnTo>
                  <a:pt x="76200" y="152400"/>
                </a:lnTo>
                <a:lnTo>
                  <a:pt x="84667" y="135466"/>
                </a:lnTo>
                <a:lnTo>
                  <a:pt x="84667" y="127000"/>
                </a:lnTo>
                <a:lnTo>
                  <a:pt x="93133" y="118533"/>
                </a:lnTo>
                <a:lnTo>
                  <a:pt x="93133" y="101600"/>
                </a:lnTo>
                <a:lnTo>
                  <a:pt x="101600" y="93133"/>
                </a:lnTo>
                <a:lnTo>
                  <a:pt x="101600" y="84666"/>
                </a:lnTo>
                <a:lnTo>
                  <a:pt x="110066" y="76200"/>
                </a:lnTo>
                <a:lnTo>
                  <a:pt x="110066" y="67733"/>
                </a:lnTo>
                <a:lnTo>
                  <a:pt x="110066" y="59266"/>
                </a:lnTo>
                <a:lnTo>
                  <a:pt x="110066" y="50800"/>
                </a:lnTo>
                <a:lnTo>
                  <a:pt x="110066" y="50800"/>
                </a:lnTo>
                <a:lnTo>
                  <a:pt x="110066" y="42333"/>
                </a:lnTo>
                <a:lnTo>
                  <a:pt x="110066" y="42333"/>
                </a:lnTo>
                <a:lnTo>
                  <a:pt x="110066" y="42333"/>
                </a:lnTo>
                <a:lnTo>
                  <a:pt x="101600" y="42333"/>
                </a:lnTo>
                <a:lnTo>
                  <a:pt x="101600" y="42333"/>
                </a:lnTo>
                <a:lnTo>
                  <a:pt x="101600" y="42333"/>
                </a:lnTo>
                <a:lnTo>
                  <a:pt x="101600" y="50800"/>
                </a:lnTo>
                <a:lnTo>
                  <a:pt x="101600" y="59266"/>
                </a:lnTo>
                <a:lnTo>
                  <a:pt x="101600" y="67733"/>
                </a:lnTo>
                <a:lnTo>
                  <a:pt x="101600" y="76200"/>
                </a:lnTo>
                <a:lnTo>
                  <a:pt x="101600" y="84666"/>
                </a:lnTo>
                <a:lnTo>
                  <a:pt x="101600" y="93133"/>
                </a:lnTo>
                <a:lnTo>
                  <a:pt x="110066" y="110066"/>
                </a:lnTo>
                <a:lnTo>
                  <a:pt x="110066" y="118533"/>
                </a:lnTo>
                <a:lnTo>
                  <a:pt x="118534" y="127000"/>
                </a:lnTo>
                <a:lnTo>
                  <a:pt x="127000" y="143933"/>
                </a:lnTo>
                <a:lnTo>
                  <a:pt x="135467" y="152400"/>
                </a:lnTo>
                <a:lnTo>
                  <a:pt x="143933" y="160866"/>
                </a:lnTo>
                <a:lnTo>
                  <a:pt x="143933" y="160866"/>
                </a:lnTo>
                <a:lnTo>
                  <a:pt x="152400" y="169333"/>
                </a:lnTo>
                <a:lnTo>
                  <a:pt x="169333" y="169333"/>
                </a:lnTo>
                <a:lnTo>
                  <a:pt x="177800" y="169333"/>
                </a:lnTo>
                <a:lnTo>
                  <a:pt x="186266" y="169333"/>
                </a:lnTo>
                <a:lnTo>
                  <a:pt x="194734" y="169333"/>
                </a:lnTo>
                <a:lnTo>
                  <a:pt x="203200" y="169333"/>
                </a:lnTo>
                <a:lnTo>
                  <a:pt x="211667" y="169333"/>
                </a:lnTo>
                <a:lnTo>
                  <a:pt x="211667" y="169333"/>
                </a:lnTo>
                <a:lnTo>
                  <a:pt x="211667" y="169333"/>
                </a:lnTo>
                <a:lnTo>
                  <a:pt x="211667" y="160866"/>
                </a:lnTo>
                <a:lnTo>
                  <a:pt x="211667" y="1608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9042400" y="4605867"/>
            <a:ext cx="211667" cy="245534"/>
          </a:xfrm>
          <a:custGeom>
            <a:avLst/>
            <a:gdLst/>
            <a:ahLst/>
            <a:cxnLst/>
            <a:rect l="0" t="0" r="0" b="0"/>
            <a:pathLst>
              <a:path w="211667" h="245534">
                <a:moveTo>
                  <a:pt x="152400" y="67733"/>
                </a:moveTo>
                <a:lnTo>
                  <a:pt x="152400" y="67733"/>
                </a:lnTo>
                <a:lnTo>
                  <a:pt x="152400" y="67733"/>
                </a:lnTo>
                <a:lnTo>
                  <a:pt x="152400" y="67733"/>
                </a:lnTo>
                <a:lnTo>
                  <a:pt x="160867" y="59266"/>
                </a:lnTo>
                <a:lnTo>
                  <a:pt x="160867" y="59266"/>
                </a:lnTo>
                <a:lnTo>
                  <a:pt x="160867" y="50800"/>
                </a:lnTo>
                <a:lnTo>
                  <a:pt x="160867" y="50800"/>
                </a:lnTo>
                <a:lnTo>
                  <a:pt x="169333" y="33866"/>
                </a:lnTo>
                <a:lnTo>
                  <a:pt x="169333" y="33866"/>
                </a:lnTo>
                <a:lnTo>
                  <a:pt x="169333" y="25400"/>
                </a:lnTo>
                <a:lnTo>
                  <a:pt x="160867" y="16933"/>
                </a:lnTo>
                <a:lnTo>
                  <a:pt x="160867" y="8466"/>
                </a:lnTo>
                <a:lnTo>
                  <a:pt x="152400" y="0"/>
                </a:lnTo>
                <a:lnTo>
                  <a:pt x="143934" y="0"/>
                </a:lnTo>
                <a:lnTo>
                  <a:pt x="127000" y="0"/>
                </a:lnTo>
                <a:lnTo>
                  <a:pt x="118533" y="0"/>
                </a:lnTo>
                <a:lnTo>
                  <a:pt x="110067" y="0"/>
                </a:lnTo>
                <a:lnTo>
                  <a:pt x="93133" y="0"/>
                </a:lnTo>
                <a:lnTo>
                  <a:pt x="76200" y="8466"/>
                </a:lnTo>
                <a:lnTo>
                  <a:pt x="67734" y="16933"/>
                </a:lnTo>
                <a:lnTo>
                  <a:pt x="50800" y="33866"/>
                </a:lnTo>
                <a:lnTo>
                  <a:pt x="33867" y="42333"/>
                </a:lnTo>
                <a:lnTo>
                  <a:pt x="25400" y="59266"/>
                </a:lnTo>
                <a:lnTo>
                  <a:pt x="16933" y="67733"/>
                </a:lnTo>
                <a:lnTo>
                  <a:pt x="8467" y="84666"/>
                </a:lnTo>
                <a:lnTo>
                  <a:pt x="0" y="101600"/>
                </a:lnTo>
                <a:lnTo>
                  <a:pt x="0" y="118533"/>
                </a:lnTo>
                <a:lnTo>
                  <a:pt x="0" y="135466"/>
                </a:lnTo>
                <a:lnTo>
                  <a:pt x="0" y="152400"/>
                </a:lnTo>
                <a:lnTo>
                  <a:pt x="0" y="169333"/>
                </a:lnTo>
                <a:lnTo>
                  <a:pt x="8467" y="177800"/>
                </a:lnTo>
                <a:lnTo>
                  <a:pt x="16933" y="186266"/>
                </a:lnTo>
                <a:lnTo>
                  <a:pt x="25400" y="194733"/>
                </a:lnTo>
                <a:lnTo>
                  <a:pt x="33867" y="203200"/>
                </a:lnTo>
                <a:lnTo>
                  <a:pt x="50800" y="203200"/>
                </a:lnTo>
                <a:lnTo>
                  <a:pt x="59266" y="211666"/>
                </a:lnTo>
                <a:lnTo>
                  <a:pt x="67734" y="203200"/>
                </a:lnTo>
                <a:lnTo>
                  <a:pt x="84667" y="203200"/>
                </a:lnTo>
                <a:lnTo>
                  <a:pt x="101600" y="203200"/>
                </a:lnTo>
                <a:lnTo>
                  <a:pt x="110067" y="186266"/>
                </a:lnTo>
                <a:lnTo>
                  <a:pt x="118533" y="177800"/>
                </a:lnTo>
                <a:lnTo>
                  <a:pt x="127000" y="169333"/>
                </a:lnTo>
                <a:lnTo>
                  <a:pt x="135466" y="152400"/>
                </a:lnTo>
                <a:lnTo>
                  <a:pt x="143934" y="135466"/>
                </a:lnTo>
                <a:lnTo>
                  <a:pt x="152400" y="127000"/>
                </a:lnTo>
                <a:lnTo>
                  <a:pt x="160867" y="110066"/>
                </a:lnTo>
                <a:lnTo>
                  <a:pt x="160867" y="101600"/>
                </a:lnTo>
                <a:lnTo>
                  <a:pt x="169333" y="93133"/>
                </a:lnTo>
                <a:lnTo>
                  <a:pt x="169333" y="84666"/>
                </a:lnTo>
                <a:lnTo>
                  <a:pt x="169333" y="76200"/>
                </a:lnTo>
                <a:lnTo>
                  <a:pt x="169333" y="67733"/>
                </a:lnTo>
                <a:lnTo>
                  <a:pt x="169333" y="67733"/>
                </a:lnTo>
                <a:lnTo>
                  <a:pt x="169333" y="67733"/>
                </a:lnTo>
                <a:lnTo>
                  <a:pt x="169333" y="59266"/>
                </a:lnTo>
                <a:lnTo>
                  <a:pt x="169333" y="59266"/>
                </a:lnTo>
                <a:lnTo>
                  <a:pt x="169333" y="67733"/>
                </a:lnTo>
                <a:lnTo>
                  <a:pt x="169333" y="67733"/>
                </a:lnTo>
                <a:lnTo>
                  <a:pt x="160867" y="76200"/>
                </a:lnTo>
                <a:lnTo>
                  <a:pt x="160867" y="93133"/>
                </a:lnTo>
                <a:lnTo>
                  <a:pt x="160867" y="110066"/>
                </a:lnTo>
                <a:lnTo>
                  <a:pt x="160867" y="127000"/>
                </a:lnTo>
                <a:lnTo>
                  <a:pt x="160867" y="135466"/>
                </a:lnTo>
                <a:lnTo>
                  <a:pt x="169333" y="152400"/>
                </a:lnTo>
                <a:lnTo>
                  <a:pt x="169333" y="169333"/>
                </a:lnTo>
                <a:lnTo>
                  <a:pt x="169333" y="186266"/>
                </a:lnTo>
                <a:lnTo>
                  <a:pt x="177800" y="203200"/>
                </a:lnTo>
                <a:lnTo>
                  <a:pt x="177800" y="211666"/>
                </a:lnTo>
                <a:lnTo>
                  <a:pt x="177800" y="220133"/>
                </a:lnTo>
                <a:lnTo>
                  <a:pt x="186267" y="228600"/>
                </a:lnTo>
                <a:lnTo>
                  <a:pt x="186267" y="237066"/>
                </a:lnTo>
                <a:lnTo>
                  <a:pt x="194733" y="237066"/>
                </a:lnTo>
                <a:lnTo>
                  <a:pt x="194733" y="245533"/>
                </a:lnTo>
                <a:lnTo>
                  <a:pt x="203200" y="237066"/>
                </a:lnTo>
                <a:lnTo>
                  <a:pt x="203200" y="237066"/>
                </a:lnTo>
                <a:lnTo>
                  <a:pt x="211666" y="228600"/>
                </a:lnTo>
                <a:lnTo>
                  <a:pt x="211666" y="228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9304867" y="4682067"/>
            <a:ext cx="118534" cy="16934"/>
          </a:xfrm>
          <a:custGeom>
            <a:avLst/>
            <a:gdLst/>
            <a:ahLst/>
            <a:cxnLst/>
            <a:rect l="0" t="0" r="0" b="0"/>
            <a:pathLst>
              <a:path w="118534" h="16934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8466" y="16933"/>
                </a:lnTo>
                <a:lnTo>
                  <a:pt x="8466" y="16933"/>
                </a:lnTo>
                <a:lnTo>
                  <a:pt x="16933" y="8466"/>
                </a:lnTo>
                <a:lnTo>
                  <a:pt x="25399" y="8466"/>
                </a:lnTo>
                <a:lnTo>
                  <a:pt x="42333" y="8466"/>
                </a:lnTo>
                <a:lnTo>
                  <a:pt x="59266" y="8466"/>
                </a:lnTo>
                <a:lnTo>
                  <a:pt x="67733" y="0"/>
                </a:lnTo>
                <a:lnTo>
                  <a:pt x="76200" y="0"/>
                </a:lnTo>
                <a:lnTo>
                  <a:pt x="93133" y="0"/>
                </a:lnTo>
                <a:lnTo>
                  <a:pt x="101599" y="0"/>
                </a:lnTo>
                <a:lnTo>
                  <a:pt x="110067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8466"/>
                </a:lnTo>
                <a:lnTo>
                  <a:pt x="118533" y="8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9330266" y="4775200"/>
            <a:ext cx="110068" cy="8468"/>
          </a:xfrm>
          <a:custGeom>
            <a:avLst/>
            <a:gdLst/>
            <a:ahLst/>
            <a:cxnLst/>
            <a:rect l="0" t="0" r="0" b="0"/>
            <a:pathLst>
              <a:path w="110068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8" y="8467"/>
                </a:lnTo>
                <a:lnTo>
                  <a:pt x="25401" y="8467"/>
                </a:lnTo>
                <a:lnTo>
                  <a:pt x="42334" y="0"/>
                </a:lnTo>
                <a:lnTo>
                  <a:pt x="50801" y="0"/>
                </a:lnTo>
                <a:lnTo>
                  <a:pt x="67734" y="0"/>
                </a:lnTo>
                <a:lnTo>
                  <a:pt x="84668" y="8467"/>
                </a:lnTo>
                <a:lnTo>
                  <a:pt x="101601" y="8467"/>
                </a:lnTo>
                <a:lnTo>
                  <a:pt x="101601" y="8467"/>
                </a:lnTo>
                <a:lnTo>
                  <a:pt x="110067" y="8467"/>
                </a:lnTo>
                <a:lnTo>
                  <a:pt x="110067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9541933" y="4605867"/>
            <a:ext cx="203201" cy="270934"/>
          </a:xfrm>
          <a:custGeom>
            <a:avLst/>
            <a:gdLst/>
            <a:ahLst/>
            <a:cxnLst/>
            <a:rect l="0" t="0" r="0" b="0"/>
            <a:pathLst>
              <a:path w="203201" h="270934">
                <a:moveTo>
                  <a:pt x="152400" y="0"/>
                </a:moveTo>
                <a:lnTo>
                  <a:pt x="152400" y="0"/>
                </a:lnTo>
                <a:lnTo>
                  <a:pt x="152400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52400" y="0"/>
                </a:lnTo>
                <a:lnTo>
                  <a:pt x="152400" y="8466"/>
                </a:lnTo>
                <a:lnTo>
                  <a:pt x="143934" y="8466"/>
                </a:lnTo>
                <a:lnTo>
                  <a:pt x="135467" y="8466"/>
                </a:lnTo>
                <a:lnTo>
                  <a:pt x="127000" y="8466"/>
                </a:lnTo>
                <a:lnTo>
                  <a:pt x="118534" y="8466"/>
                </a:lnTo>
                <a:lnTo>
                  <a:pt x="110067" y="8466"/>
                </a:lnTo>
                <a:lnTo>
                  <a:pt x="93133" y="8466"/>
                </a:lnTo>
                <a:lnTo>
                  <a:pt x="76200" y="8466"/>
                </a:lnTo>
                <a:lnTo>
                  <a:pt x="59267" y="8466"/>
                </a:lnTo>
                <a:lnTo>
                  <a:pt x="50800" y="16933"/>
                </a:lnTo>
                <a:lnTo>
                  <a:pt x="42334" y="16933"/>
                </a:lnTo>
                <a:lnTo>
                  <a:pt x="25401" y="16933"/>
                </a:lnTo>
                <a:lnTo>
                  <a:pt x="16933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8467" y="33866"/>
                </a:lnTo>
                <a:lnTo>
                  <a:pt x="8467" y="33866"/>
                </a:lnTo>
                <a:lnTo>
                  <a:pt x="8467" y="50800"/>
                </a:lnTo>
                <a:lnTo>
                  <a:pt x="8467" y="59266"/>
                </a:lnTo>
                <a:lnTo>
                  <a:pt x="8467" y="67733"/>
                </a:lnTo>
                <a:lnTo>
                  <a:pt x="8467" y="76200"/>
                </a:lnTo>
                <a:lnTo>
                  <a:pt x="8467" y="93133"/>
                </a:lnTo>
                <a:lnTo>
                  <a:pt x="8467" y="101600"/>
                </a:lnTo>
                <a:lnTo>
                  <a:pt x="16933" y="110066"/>
                </a:lnTo>
                <a:lnTo>
                  <a:pt x="16933" y="118533"/>
                </a:lnTo>
                <a:lnTo>
                  <a:pt x="16933" y="118533"/>
                </a:lnTo>
                <a:lnTo>
                  <a:pt x="16933" y="118533"/>
                </a:lnTo>
                <a:lnTo>
                  <a:pt x="16933" y="127000"/>
                </a:lnTo>
                <a:lnTo>
                  <a:pt x="16933" y="127000"/>
                </a:lnTo>
                <a:lnTo>
                  <a:pt x="16933" y="127000"/>
                </a:lnTo>
                <a:lnTo>
                  <a:pt x="16933" y="118533"/>
                </a:lnTo>
                <a:lnTo>
                  <a:pt x="16933" y="118533"/>
                </a:lnTo>
                <a:lnTo>
                  <a:pt x="16933" y="118533"/>
                </a:lnTo>
                <a:lnTo>
                  <a:pt x="25401" y="110066"/>
                </a:lnTo>
                <a:lnTo>
                  <a:pt x="25401" y="110066"/>
                </a:lnTo>
                <a:lnTo>
                  <a:pt x="33867" y="101600"/>
                </a:lnTo>
                <a:lnTo>
                  <a:pt x="42334" y="93133"/>
                </a:lnTo>
                <a:lnTo>
                  <a:pt x="50800" y="84666"/>
                </a:lnTo>
                <a:lnTo>
                  <a:pt x="59267" y="84666"/>
                </a:lnTo>
                <a:lnTo>
                  <a:pt x="67734" y="76200"/>
                </a:lnTo>
                <a:lnTo>
                  <a:pt x="76200" y="76200"/>
                </a:lnTo>
                <a:lnTo>
                  <a:pt x="84667" y="76200"/>
                </a:lnTo>
                <a:lnTo>
                  <a:pt x="93133" y="67733"/>
                </a:lnTo>
                <a:lnTo>
                  <a:pt x="101601" y="67733"/>
                </a:lnTo>
                <a:lnTo>
                  <a:pt x="118534" y="76200"/>
                </a:lnTo>
                <a:lnTo>
                  <a:pt x="127000" y="76200"/>
                </a:lnTo>
                <a:lnTo>
                  <a:pt x="143934" y="84666"/>
                </a:lnTo>
                <a:lnTo>
                  <a:pt x="152400" y="93133"/>
                </a:lnTo>
                <a:lnTo>
                  <a:pt x="169333" y="101600"/>
                </a:lnTo>
                <a:lnTo>
                  <a:pt x="177801" y="110066"/>
                </a:lnTo>
                <a:lnTo>
                  <a:pt x="186267" y="127000"/>
                </a:lnTo>
                <a:lnTo>
                  <a:pt x="194734" y="135466"/>
                </a:lnTo>
                <a:lnTo>
                  <a:pt x="203200" y="152400"/>
                </a:lnTo>
                <a:lnTo>
                  <a:pt x="203200" y="169333"/>
                </a:lnTo>
                <a:lnTo>
                  <a:pt x="203200" y="177800"/>
                </a:lnTo>
                <a:lnTo>
                  <a:pt x="203200" y="186266"/>
                </a:lnTo>
                <a:lnTo>
                  <a:pt x="203200" y="203200"/>
                </a:lnTo>
                <a:lnTo>
                  <a:pt x="194734" y="211666"/>
                </a:lnTo>
                <a:lnTo>
                  <a:pt x="186267" y="220133"/>
                </a:lnTo>
                <a:lnTo>
                  <a:pt x="177801" y="228600"/>
                </a:lnTo>
                <a:lnTo>
                  <a:pt x="160867" y="245533"/>
                </a:lnTo>
                <a:lnTo>
                  <a:pt x="152400" y="254000"/>
                </a:lnTo>
                <a:lnTo>
                  <a:pt x="135467" y="262466"/>
                </a:lnTo>
                <a:lnTo>
                  <a:pt x="118534" y="262466"/>
                </a:lnTo>
                <a:lnTo>
                  <a:pt x="101601" y="270933"/>
                </a:lnTo>
                <a:lnTo>
                  <a:pt x="93133" y="270933"/>
                </a:lnTo>
                <a:lnTo>
                  <a:pt x="67734" y="270933"/>
                </a:lnTo>
                <a:lnTo>
                  <a:pt x="59267" y="262466"/>
                </a:lnTo>
                <a:lnTo>
                  <a:pt x="59267" y="262466"/>
                </a:lnTo>
                <a:lnTo>
                  <a:pt x="42334" y="262466"/>
                </a:lnTo>
                <a:lnTo>
                  <a:pt x="42334" y="262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9499600" y="2379133"/>
            <a:ext cx="1143001" cy="321735"/>
          </a:xfrm>
          <a:custGeom>
            <a:avLst/>
            <a:gdLst/>
            <a:ahLst/>
            <a:cxnLst/>
            <a:rect l="0" t="0" r="0" b="0"/>
            <a:pathLst>
              <a:path w="1143001" h="321735">
                <a:moveTo>
                  <a:pt x="16933" y="296334"/>
                </a:moveTo>
                <a:lnTo>
                  <a:pt x="16933" y="296334"/>
                </a:lnTo>
                <a:lnTo>
                  <a:pt x="16933" y="296334"/>
                </a:lnTo>
                <a:lnTo>
                  <a:pt x="16933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87867"/>
                </a:lnTo>
                <a:lnTo>
                  <a:pt x="8467" y="287867"/>
                </a:lnTo>
                <a:lnTo>
                  <a:pt x="0" y="279400"/>
                </a:lnTo>
                <a:lnTo>
                  <a:pt x="0" y="279400"/>
                </a:lnTo>
                <a:lnTo>
                  <a:pt x="0" y="270934"/>
                </a:lnTo>
                <a:lnTo>
                  <a:pt x="0" y="270934"/>
                </a:lnTo>
                <a:lnTo>
                  <a:pt x="0" y="262467"/>
                </a:lnTo>
                <a:lnTo>
                  <a:pt x="0" y="262467"/>
                </a:lnTo>
                <a:lnTo>
                  <a:pt x="0" y="254000"/>
                </a:lnTo>
                <a:lnTo>
                  <a:pt x="0" y="245534"/>
                </a:lnTo>
                <a:lnTo>
                  <a:pt x="0" y="245534"/>
                </a:lnTo>
                <a:lnTo>
                  <a:pt x="0" y="237067"/>
                </a:lnTo>
                <a:lnTo>
                  <a:pt x="0" y="228600"/>
                </a:lnTo>
                <a:lnTo>
                  <a:pt x="0" y="228600"/>
                </a:lnTo>
                <a:lnTo>
                  <a:pt x="0" y="220134"/>
                </a:lnTo>
                <a:lnTo>
                  <a:pt x="0" y="211667"/>
                </a:lnTo>
                <a:lnTo>
                  <a:pt x="0" y="203200"/>
                </a:lnTo>
                <a:lnTo>
                  <a:pt x="8467" y="203200"/>
                </a:lnTo>
                <a:lnTo>
                  <a:pt x="8467" y="194734"/>
                </a:lnTo>
                <a:lnTo>
                  <a:pt x="8467" y="186267"/>
                </a:lnTo>
                <a:lnTo>
                  <a:pt x="16933" y="177800"/>
                </a:lnTo>
                <a:lnTo>
                  <a:pt x="16933" y="169334"/>
                </a:lnTo>
                <a:lnTo>
                  <a:pt x="25400" y="169334"/>
                </a:lnTo>
                <a:lnTo>
                  <a:pt x="25400" y="160867"/>
                </a:lnTo>
                <a:lnTo>
                  <a:pt x="33867" y="152400"/>
                </a:lnTo>
                <a:lnTo>
                  <a:pt x="42333" y="143934"/>
                </a:lnTo>
                <a:lnTo>
                  <a:pt x="42333" y="135467"/>
                </a:lnTo>
                <a:lnTo>
                  <a:pt x="50800" y="127000"/>
                </a:lnTo>
                <a:lnTo>
                  <a:pt x="59266" y="118534"/>
                </a:lnTo>
                <a:lnTo>
                  <a:pt x="59266" y="110067"/>
                </a:lnTo>
                <a:lnTo>
                  <a:pt x="67734" y="110067"/>
                </a:lnTo>
                <a:lnTo>
                  <a:pt x="76200" y="101600"/>
                </a:lnTo>
                <a:lnTo>
                  <a:pt x="84667" y="93134"/>
                </a:lnTo>
                <a:lnTo>
                  <a:pt x="93133" y="84667"/>
                </a:lnTo>
                <a:lnTo>
                  <a:pt x="101600" y="84667"/>
                </a:lnTo>
                <a:lnTo>
                  <a:pt x="110067" y="76200"/>
                </a:lnTo>
                <a:lnTo>
                  <a:pt x="118533" y="76200"/>
                </a:lnTo>
                <a:lnTo>
                  <a:pt x="127000" y="67734"/>
                </a:lnTo>
                <a:lnTo>
                  <a:pt x="135466" y="67734"/>
                </a:lnTo>
                <a:lnTo>
                  <a:pt x="143934" y="59267"/>
                </a:lnTo>
                <a:lnTo>
                  <a:pt x="152400" y="59267"/>
                </a:lnTo>
                <a:lnTo>
                  <a:pt x="160867" y="59267"/>
                </a:lnTo>
                <a:lnTo>
                  <a:pt x="160867" y="50800"/>
                </a:lnTo>
                <a:lnTo>
                  <a:pt x="169333" y="50800"/>
                </a:lnTo>
                <a:lnTo>
                  <a:pt x="177800" y="50800"/>
                </a:lnTo>
                <a:lnTo>
                  <a:pt x="194733" y="50800"/>
                </a:lnTo>
                <a:lnTo>
                  <a:pt x="194733" y="50800"/>
                </a:lnTo>
                <a:lnTo>
                  <a:pt x="211666" y="50800"/>
                </a:lnTo>
                <a:lnTo>
                  <a:pt x="220134" y="50800"/>
                </a:lnTo>
                <a:lnTo>
                  <a:pt x="228600" y="50800"/>
                </a:lnTo>
                <a:lnTo>
                  <a:pt x="237067" y="50800"/>
                </a:lnTo>
                <a:lnTo>
                  <a:pt x="245533" y="50800"/>
                </a:lnTo>
                <a:lnTo>
                  <a:pt x="254000" y="50800"/>
                </a:lnTo>
                <a:lnTo>
                  <a:pt x="262467" y="59267"/>
                </a:lnTo>
                <a:lnTo>
                  <a:pt x="270934" y="59267"/>
                </a:lnTo>
                <a:lnTo>
                  <a:pt x="279400" y="59267"/>
                </a:lnTo>
                <a:lnTo>
                  <a:pt x="287866" y="59267"/>
                </a:lnTo>
                <a:lnTo>
                  <a:pt x="296334" y="67734"/>
                </a:lnTo>
                <a:lnTo>
                  <a:pt x="304800" y="76200"/>
                </a:lnTo>
                <a:lnTo>
                  <a:pt x="313266" y="76200"/>
                </a:lnTo>
                <a:lnTo>
                  <a:pt x="321733" y="76200"/>
                </a:lnTo>
                <a:lnTo>
                  <a:pt x="321733" y="84667"/>
                </a:lnTo>
                <a:lnTo>
                  <a:pt x="330200" y="93134"/>
                </a:lnTo>
                <a:lnTo>
                  <a:pt x="338667" y="93134"/>
                </a:lnTo>
                <a:lnTo>
                  <a:pt x="347134" y="101600"/>
                </a:lnTo>
                <a:lnTo>
                  <a:pt x="355600" y="101600"/>
                </a:lnTo>
                <a:lnTo>
                  <a:pt x="364066" y="110067"/>
                </a:lnTo>
                <a:lnTo>
                  <a:pt x="372534" y="118534"/>
                </a:lnTo>
                <a:lnTo>
                  <a:pt x="381000" y="118534"/>
                </a:lnTo>
                <a:lnTo>
                  <a:pt x="381000" y="127000"/>
                </a:lnTo>
                <a:lnTo>
                  <a:pt x="389466" y="127000"/>
                </a:lnTo>
                <a:lnTo>
                  <a:pt x="397933" y="135467"/>
                </a:lnTo>
                <a:lnTo>
                  <a:pt x="406400" y="143934"/>
                </a:lnTo>
                <a:lnTo>
                  <a:pt x="414867" y="143934"/>
                </a:lnTo>
                <a:lnTo>
                  <a:pt x="423334" y="152400"/>
                </a:lnTo>
                <a:lnTo>
                  <a:pt x="431800" y="152400"/>
                </a:lnTo>
                <a:lnTo>
                  <a:pt x="440266" y="152400"/>
                </a:lnTo>
                <a:lnTo>
                  <a:pt x="448734" y="152400"/>
                </a:lnTo>
                <a:lnTo>
                  <a:pt x="465666" y="160867"/>
                </a:lnTo>
                <a:lnTo>
                  <a:pt x="474133" y="160867"/>
                </a:lnTo>
                <a:lnTo>
                  <a:pt x="482600" y="160867"/>
                </a:lnTo>
                <a:lnTo>
                  <a:pt x="499534" y="160867"/>
                </a:lnTo>
                <a:lnTo>
                  <a:pt x="508000" y="160867"/>
                </a:lnTo>
                <a:lnTo>
                  <a:pt x="524934" y="169334"/>
                </a:lnTo>
                <a:lnTo>
                  <a:pt x="533400" y="160867"/>
                </a:lnTo>
                <a:lnTo>
                  <a:pt x="541866" y="160867"/>
                </a:lnTo>
                <a:lnTo>
                  <a:pt x="550333" y="160867"/>
                </a:lnTo>
                <a:lnTo>
                  <a:pt x="567267" y="160867"/>
                </a:lnTo>
                <a:lnTo>
                  <a:pt x="575734" y="160867"/>
                </a:lnTo>
                <a:lnTo>
                  <a:pt x="592666" y="160867"/>
                </a:lnTo>
                <a:lnTo>
                  <a:pt x="601134" y="152400"/>
                </a:lnTo>
                <a:lnTo>
                  <a:pt x="609600" y="152400"/>
                </a:lnTo>
                <a:lnTo>
                  <a:pt x="618066" y="143934"/>
                </a:lnTo>
                <a:lnTo>
                  <a:pt x="626533" y="143934"/>
                </a:lnTo>
                <a:lnTo>
                  <a:pt x="635000" y="135467"/>
                </a:lnTo>
                <a:lnTo>
                  <a:pt x="643467" y="135467"/>
                </a:lnTo>
                <a:lnTo>
                  <a:pt x="651934" y="127000"/>
                </a:lnTo>
                <a:lnTo>
                  <a:pt x="660400" y="118534"/>
                </a:lnTo>
                <a:lnTo>
                  <a:pt x="668866" y="110067"/>
                </a:lnTo>
                <a:lnTo>
                  <a:pt x="677334" y="110067"/>
                </a:lnTo>
                <a:lnTo>
                  <a:pt x="685800" y="101600"/>
                </a:lnTo>
                <a:lnTo>
                  <a:pt x="685800" y="93134"/>
                </a:lnTo>
                <a:lnTo>
                  <a:pt x="694266" y="84667"/>
                </a:lnTo>
                <a:lnTo>
                  <a:pt x="694266" y="76200"/>
                </a:lnTo>
                <a:lnTo>
                  <a:pt x="702733" y="67734"/>
                </a:lnTo>
                <a:lnTo>
                  <a:pt x="702733" y="59267"/>
                </a:lnTo>
                <a:lnTo>
                  <a:pt x="702733" y="50800"/>
                </a:lnTo>
                <a:lnTo>
                  <a:pt x="711200" y="42334"/>
                </a:lnTo>
                <a:lnTo>
                  <a:pt x="711200" y="33867"/>
                </a:lnTo>
                <a:lnTo>
                  <a:pt x="711200" y="33867"/>
                </a:lnTo>
                <a:lnTo>
                  <a:pt x="711200" y="25400"/>
                </a:lnTo>
                <a:lnTo>
                  <a:pt x="711200" y="16934"/>
                </a:lnTo>
                <a:lnTo>
                  <a:pt x="719667" y="16934"/>
                </a:lnTo>
                <a:lnTo>
                  <a:pt x="719667" y="8467"/>
                </a:lnTo>
                <a:lnTo>
                  <a:pt x="719667" y="8467"/>
                </a:lnTo>
                <a:lnTo>
                  <a:pt x="719667" y="0"/>
                </a:lnTo>
                <a:lnTo>
                  <a:pt x="719667" y="0"/>
                </a:lnTo>
                <a:lnTo>
                  <a:pt x="719667" y="0"/>
                </a:lnTo>
                <a:lnTo>
                  <a:pt x="719667" y="0"/>
                </a:lnTo>
                <a:lnTo>
                  <a:pt x="719667" y="0"/>
                </a:lnTo>
                <a:lnTo>
                  <a:pt x="719667" y="0"/>
                </a:lnTo>
                <a:lnTo>
                  <a:pt x="719667" y="0"/>
                </a:lnTo>
                <a:lnTo>
                  <a:pt x="719667" y="0"/>
                </a:lnTo>
                <a:lnTo>
                  <a:pt x="719667" y="0"/>
                </a:lnTo>
                <a:lnTo>
                  <a:pt x="719667" y="0"/>
                </a:lnTo>
                <a:lnTo>
                  <a:pt x="719667" y="8467"/>
                </a:lnTo>
                <a:lnTo>
                  <a:pt x="719667" y="8467"/>
                </a:lnTo>
                <a:lnTo>
                  <a:pt x="719667" y="8467"/>
                </a:lnTo>
                <a:lnTo>
                  <a:pt x="719667" y="16934"/>
                </a:lnTo>
                <a:lnTo>
                  <a:pt x="719667" y="16934"/>
                </a:lnTo>
                <a:lnTo>
                  <a:pt x="719667" y="25400"/>
                </a:lnTo>
                <a:lnTo>
                  <a:pt x="719667" y="33867"/>
                </a:lnTo>
                <a:lnTo>
                  <a:pt x="719667" y="42334"/>
                </a:lnTo>
                <a:lnTo>
                  <a:pt x="719667" y="50800"/>
                </a:lnTo>
                <a:lnTo>
                  <a:pt x="719667" y="50800"/>
                </a:lnTo>
                <a:lnTo>
                  <a:pt x="719667" y="59267"/>
                </a:lnTo>
                <a:lnTo>
                  <a:pt x="728134" y="67734"/>
                </a:lnTo>
                <a:lnTo>
                  <a:pt x="728134" y="76200"/>
                </a:lnTo>
                <a:lnTo>
                  <a:pt x="736600" y="84667"/>
                </a:lnTo>
                <a:lnTo>
                  <a:pt x="736600" y="93134"/>
                </a:lnTo>
                <a:lnTo>
                  <a:pt x="736600" y="101600"/>
                </a:lnTo>
                <a:lnTo>
                  <a:pt x="745066" y="101600"/>
                </a:lnTo>
                <a:lnTo>
                  <a:pt x="753534" y="110067"/>
                </a:lnTo>
                <a:lnTo>
                  <a:pt x="753534" y="118534"/>
                </a:lnTo>
                <a:lnTo>
                  <a:pt x="762000" y="118534"/>
                </a:lnTo>
                <a:lnTo>
                  <a:pt x="770466" y="127000"/>
                </a:lnTo>
                <a:lnTo>
                  <a:pt x="778933" y="135467"/>
                </a:lnTo>
                <a:lnTo>
                  <a:pt x="787400" y="135467"/>
                </a:lnTo>
                <a:lnTo>
                  <a:pt x="795867" y="143934"/>
                </a:lnTo>
                <a:lnTo>
                  <a:pt x="804334" y="143934"/>
                </a:lnTo>
                <a:lnTo>
                  <a:pt x="812800" y="152400"/>
                </a:lnTo>
                <a:lnTo>
                  <a:pt x="821266" y="152400"/>
                </a:lnTo>
                <a:lnTo>
                  <a:pt x="829734" y="152400"/>
                </a:lnTo>
                <a:lnTo>
                  <a:pt x="838200" y="152400"/>
                </a:lnTo>
                <a:lnTo>
                  <a:pt x="846666" y="160867"/>
                </a:lnTo>
                <a:lnTo>
                  <a:pt x="855133" y="160867"/>
                </a:lnTo>
                <a:lnTo>
                  <a:pt x="863600" y="160867"/>
                </a:lnTo>
                <a:lnTo>
                  <a:pt x="880534" y="160867"/>
                </a:lnTo>
                <a:lnTo>
                  <a:pt x="889000" y="160867"/>
                </a:lnTo>
                <a:lnTo>
                  <a:pt x="897466" y="160867"/>
                </a:lnTo>
                <a:lnTo>
                  <a:pt x="905934" y="160867"/>
                </a:lnTo>
                <a:lnTo>
                  <a:pt x="914400" y="160867"/>
                </a:lnTo>
                <a:lnTo>
                  <a:pt x="922866" y="160867"/>
                </a:lnTo>
                <a:lnTo>
                  <a:pt x="931333" y="160867"/>
                </a:lnTo>
                <a:lnTo>
                  <a:pt x="939800" y="160867"/>
                </a:lnTo>
                <a:lnTo>
                  <a:pt x="956734" y="152400"/>
                </a:lnTo>
                <a:lnTo>
                  <a:pt x="965200" y="152400"/>
                </a:lnTo>
                <a:lnTo>
                  <a:pt x="973666" y="152400"/>
                </a:lnTo>
                <a:lnTo>
                  <a:pt x="982134" y="152400"/>
                </a:lnTo>
                <a:lnTo>
                  <a:pt x="990600" y="143934"/>
                </a:lnTo>
                <a:lnTo>
                  <a:pt x="999066" y="143934"/>
                </a:lnTo>
                <a:lnTo>
                  <a:pt x="1007533" y="143934"/>
                </a:lnTo>
                <a:lnTo>
                  <a:pt x="1016000" y="143934"/>
                </a:lnTo>
                <a:lnTo>
                  <a:pt x="1024467" y="135467"/>
                </a:lnTo>
                <a:lnTo>
                  <a:pt x="1032934" y="135467"/>
                </a:lnTo>
                <a:lnTo>
                  <a:pt x="1041400" y="135467"/>
                </a:lnTo>
                <a:lnTo>
                  <a:pt x="1049866" y="135467"/>
                </a:lnTo>
                <a:lnTo>
                  <a:pt x="1058334" y="135467"/>
                </a:lnTo>
                <a:lnTo>
                  <a:pt x="1066800" y="135467"/>
                </a:lnTo>
                <a:lnTo>
                  <a:pt x="1075266" y="135467"/>
                </a:lnTo>
                <a:lnTo>
                  <a:pt x="1075266" y="135467"/>
                </a:lnTo>
                <a:lnTo>
                  <a:pt x="1083733" y="135467"/>
                </a:lnTo>
                <a:lnTo>
                  <a:pt x="1092200" y="135467"/>
                </a:lnTo>
                <a:lnTo>
                  <a:pt x="1092200" y="135467"/>
                </a:lnTo>
                <a:lnTo>
                  <a:pt x="1100667" y="135467"/>
                </a:lnTo>
                <a:lnTo>
                  <a:pt x="1109134" y="143934"/>
                </a:lnTo>
                <a:lnTo>
                  <a:pt x="1109134" y="143934"/>
                </a:lnTo>
                <a:lnTo>
                  <a:pt x="1117600" y="152400"/>
                </a:lnTo>
                <a:lnTo>
                  <a:pt x="1117600" y="152400"/>
                </a:lnTo>
                <a:lnTo>
                  <a:pt x="1117600" y="160867"/>
                </a:lnTo>
                <a:lnTo>
                  <a:pt x="1126066" y="169334"/>
                </a:lnTo>
                <a:lnTo>
                  <a:pt x="1126066" y="169334"/>
                </a:lnTo>
                <a:lnTo>
                  <a:pt x="1126066" y="177800"/>
                </a:lnTo>
                <a:lnTo>
                  <a:pt x="1134534" y="186267"/>
                </a:lnTo>
                <a:lnTo>
                  <a:pt x="1134534" y="186267"/>
                </a:lnTo>
                <a:lnTo>
                  <a:pt x="1134534" y="194734"/>
                </a:lnTo>
                <a:lnTo>
                  <a:pt x="1134534" y="203200"/>
                </a:lnTo>
                <a:lnTo>
                  <a:pt x="1134534" y="211667"/>
                </a:lnTo>
                <a:lnTo>
                  <a:pt x="1134534" y="220134"/>
                </a:lnTo>
                <a:lnTo>
                  <a:pt x="1134534" y="228600"/>
                </a:lnTo>
                <a:lnTo>
                  <a:pt x="1143000" y="228600"/>
                </a:lnTo>
                <a:lnTo>
                  <a:pt x="1143000" y="237067"/>
                </a:lnTo>
                <a:lnTo>
                  <a:pt x="1143000" y="245534"/>
                </a:lnTo>
                <a:lnTo>
                  <a:pt x="1143000" y="254000"/>
                </a:lnTo>
                <a:lnTo>
                  <a:pt x="1143000" y="262467"/>
                </a:lnTo>
                <a:lnTo>
                  <a:pt x="1143000" y="262467"/>
                </a:lnTo>
                <a:lnTo>
                  <a:pt x="1143000" y="279400"/>
                </a:lnTo>
                <a:lnTo>
                  <a:pt x="1143000" y="279400"/>
                </a:lnTo>
                <a:lnTo>
                  <a:pt x="1143000" y="287867"/>
                </a:lnTo>
                <a:lnTo>
                  <a:pt x="1143000" y="296334"/>
                </a:lnTo>
                <a:lnTo>
                  <a:pt x="1143000" y="296334"/>
                </a:lnTo>
                <a:lnTo>
                  <a:pt x="1143000" y="296334"/>
                </a:lnTo>
                <a:lnTo>
                  <a:pt x="1143000" y="304800"/>
                </a:lnTo>
                <a:lnTo>
                  <a:pt x="1143000" y="304800"/>
                </a:lnTo>
                <a:lnTo>
                  <a:pt x="1143000" y="313267"/>
                </a:lnTo>
                <a:lnTo>
                  <a:pt x="1143000" y="313267"/>
                </a:lnTo>
                <a:lnTo>
                  <a:pt x="1143000" y="313267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34534" y="313267"/>
                </a:lnTo>
                <a:lnTo>
                  <a:pt x="1134534" y="313267"/>
                </a:lnTo>
                <a:lnTo>
                  <a:pt x="1134534" y="313267"/>
                </a:lnTo>
                <a:lnTo>
                  <a:pt x="1134534" y="3132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10075334" y="2074333"/>
            <a:ext cx="169333" cy="84668"/>
          </a:xfrm>
          <a:custGeom>
            <a:avLst/>
            <a:gdLst/>
            <a:ahLst/>
            <a:cxnLst/>
            <a:rect l="0" t="0" r="0" b="0"/>
            <a:pathLst>
              <a:path w="169333" h="84668">
                <a:moveTo>
                  <a:pt x="8466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16934"/>
                </a:lnTo>
                <a:lnTo>
                  <a:pt x="8466" y="25400"/>
                </a:lnTo>
                <a:lnTo>
                  <a:pt x="8466" y="33867"/>
                </a:lnTo>
                <a:lnTo>
                  <a:pt x="8466" y="50800"/>
                </a:lnTo>
                <a:lnTo>
                  <a:pt x="0" y="59267"/>
                </a:lnTo>
                <a:lnTo>
                  <a:pt x="0" y="67734"/>
                </a:lnTo>
                <a:lnTo>
                  <a:pt x="0" y="76200"/>
                </a:lnTo>
                <a:lnTo>
                  <a:pt x="0" y="76200"/>
                </a:lnTo>
                <a:lnTo>
                  <a:pt x="0" y="84667"/>
                </a:lnTo>
                <a:lnTo>
                  <a:pt x="0" y="84667"/>
                </a:lnTo>
                <a:lnTo>
                  <a:pt x="0" y="84667"/>
                </a:lnTo>
                <a:lnTo>
                  <a:pt x="0" y="84667"/>
                </a:lnTo>
                <a:lnTo>
                  <a:pt x="8466" y="84667"/>
                </a:lnTo>
                <a:lnTo>
                  <a:pt x="16932" y="84667"/>
                </a:lnTo>
                <a:lnTo>
                  <a:pt x="25400" y="84667"/>
                </a:lnTo>
                <a:lnTo>
                  <a:pt x="42332" y="84667"/>
                </a:lnTo>
                <a:lnTo>
                  <a:pt x="59266" y="84667"/>
                </a:lnTo>
                <a:lnTo>
                  <a:pt x="67733" y="76200"/>
                </a:lnTo>
                <a:lnTo>
                  <a:pt x="84666" y="76200"/>
                </a:lnTo>
                <a:lnTo>
                  <a:pt x="101600" y="76200"/>
                </a:lnTo>
                <a:lnTo>
                  <a:pt x="118532" y="76200"/>
                </a:lnTo>
                <a:lnTo>
                  <a:pt x="135466" y="76200"/>
                </a:lnTo>
                <a:lnTo>
                  <a:pt x="143933" y="67734"/>
                </a:lnTo>
                <a:lnTo>
                  <a:pt x="143933" y="67734"/>
                </a:lnTo>
                <a:lnTo>
                  <a:pt x="152400" y="67734"/>
                </a:lnTo>
                <a:lnTo>
                  <a:pt x="160866" y="67734"/>
                </a:lnTo>
                <a:lnTo>
                  <a:pt x="160866" y="67734"/>
                </a:lnTo>
                <a:lnTo>
                  <a:pt x="160866" y="67734"/>
                </a:lnTo>
                <a:lnTo>
                  <a:pt x="169332" y="67734"/>
                </a:lnTo>
                <a:lnTo>
                  <a:pt x="169332" y="67734"/>
                </a:lnTo>
                <a:lnTo>
                  <a:pt x="169332" y="67734"/>
                </a:lnTo>
                <a:lnTo>
                  <a:pt x="169332" y="67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10185400" y="2023533"/>
            <a:ext cx="42335" cy="220135"/>
          </a:xfrm>
          <a:custGeom>
            <a:avLst/>
            <a:gdLst/>
            <a:ahLst/>
            <a:cxnLst/>
            <a:rect l="0" t="0" r="0" b="0"/>
            <a:pathLst>
              <a:path w="42335" h="2201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6" y="8467"/>
                </a:lnTo>
                <a:lnTo>
                  <a:pt x="8466" y="16934"/>
                </a:lnTo>
                <a:lnTo>
                  <a:pt x="8466" y="25400"/>
                </a:lnTo>
                <a:lnTo>
                  <a:pt x="8466" y="33867"/>
                </a:lnTo>
                <a:lnTo>
                  <a:pt x="16933" y="42334"/>
                </a:lnTo>
                <a:lnTo>
                  <a:pt x="16933" y="59267"/>
                </a:lnTo>
                <a:lnTo>
                  <a:pt x="25400" y="76200"/>
                </a:lnTo>
                <a:lnTo>
                  <a:pt x="25400" y="93134"/>
                </a:lnTo>
                <a:lnTo>
                  <a:pt x="25400" y="110067"/>
                </a:lnTo>
                <a:lnTo>
                  <a:pt x="25400" y="127000"/>
                </a:lnTo>
                <a:lnTo>
                  <a:pt x="25400" y="135467"/>
                </a:lnTo>
                <a:lnTo>
                  <a:pt x="33867" y="152400"/>
                </a:lnTo>
                <a:lnTo>
                  <a:pt x="33867" y="169334"/>
                </a:lnTo>
                <a:lnTo>
                  <a:pt x="33867" y="177800"/>
                </a:lnTo>
                <a:lnTo>
                  <a:pt x="33867" y="194734"/>
                </a:lnTo>
                <a:lnTo>
                  <a:pt x="33867" y="203200"/>
                </a:lnTo>
                <a:lnTo>
                  <a:pt x="42334" y="211667"/>
                </a:lnTo>
                <a:lnTo>
                  <a:pt x="42334" y="211667"/>
                </a:lnTo>
                <a:lnTo>
                  <a:pt x="42334" y="220134"/>
                </a:lnTo>
                <a:lnTo>
                  <a:pt x="42334" y="2201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9652000" y="2023533"/>
            <a:ext cx="169334" cy="245535"/>
          </a:xfrm>
          <a:custGeom>
            <a:avLst/>
            <a:gdLst/>
            <a:ahLst/>
            <a:cxnLst/>
            <a:rect l="0" t="0" r="0" b="0"/>
            <a:pathLst>
              <a:path w="169334" h="245535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33867"/>
                </a:lnTo>
                <a:lnTo>
                  <a:pt x="0" y="59267"/>
                </a:lnTo>
                <a:lnTo>
                  <a:pt x="0" y="76200"/>
                </a:lnTo>
                <a:lnTo>
                  <a:pt x="8467" y="93134"/>
                </a:lnTo>
                <a:lnTo>
                  <a:pt x="8467" y="118534"/>
                </a:lnTo>
                <a:lnTo>
                  <a:pt x="8467" y="143934"/>
                </a:lnTo>
                <a:lnTo>
                  <a:pt x="8467" y="160867"/>
                </a:lnTo>
                <a:lnTo>
                  <a:pt x="16933" y="177800"/>
                </a:lnTo>
                <a:lnTo>
                  <a:pt x="16933" y="194734"/>
                </a:lnTo>
                <a:lnTo>
                  <a:pt x="16933" y="203200"/>
                </a:lnTo>
                <a:lnTo>
                  <a:pt x="16933" y="211667"/>
                </a:lnTo>
                <a:lnTo>
                  <a:pt x="25400" y="220134"/>
                </a:lnTo>
                <a:lnTo>
                  <a:pt x="25400" y="220134"/>
                </a:lnTo>
                <a:lnTo>
                  <a:pt x="25400" y="228600"/>
                </a:lnTo>
                <a:lnTo>
                  <a:pt x="25400" y="228600"/>
                </a:lnTo>
                <a:lnTo>
                  <a:pt x="25400" y="228600"/>
                </a:lnTo>
                <a:lnTo>
                  <a:pt x="25400" y="220134"/>
                </a:lnTo>
                <a:lnTo>
                  <a:pt x="25400" y="220134"/>
                </a:lnTo>
                <a:lnTo>
                  <a:pt x="25400" y="211667"/>
                </a:lnTo>
                <a:lnTo>
                  <a:pt x="25400" y="203200"/>
                </a:lnTo>
                <a:lnTo>
                  <a:pt x="33867" y="186267"/>
                </a:lnTo>
                <a:lnTo>
                  <a:pt x="33867" y="169334"/>
                </a:lnTo>
                <a:lnTo>
                  <a:pt x="42333" y="152400"/>
                </a:lnTo>
                <a:lnTo>
                  <a:pt x="50800" y="143934"/>
                </a:lnTo>
                <a:lnTo>
                  <a:pt x="59266" y="127000"/>
                </a:lnTo>
                <a:lnTo>
                  <a:pt x="67734" y="127000"/>
                </a:lnTo>
                <a:lnTo>
                  <a:pt x="76200" y="110067"/>
                </a:lnTo>
                <a:lnTo>
                  <a:pt x="84667" y="110067"/>
                </a:lnTo>
                <a:lnTo>
                  <a:pt x="101600" y="110067"/>
                </a:lnTo>
                <a:lnTo>
                  <a:pt x="118534" y="110067"/>
                </a:lnTo>
                <a:lnTo>
                  <a:pt x="127000" y="110067"/>
                </a:lnTo>
                <a:lnTo>
                  <a:pt x="143934" y="110067"/>
                </a:lnTo>
                <a:lnTo>
                  <a:pt x="152400" y="118534"/>
                </a:lnTo>
                <a:lnTo>
                  <a:pt x="160866" y="127000"/>
                </a:lnTo>
                <a:lnTo>
                  <a:pt x="169333" y="143934"/>
                </a:lnTo>
                <a:lnTo>
                  <a:pt x="169333" y="152400"/>
                </a:lnTo>
                <a:lnTo>
                  <a:pt x="169333" y="169334"/>
                </a:lnTo>
                <a:lnTo>
                  <a:pt x="169333" y="186267"/>
                </a:lnTo>
                <a:lnTo>
                  <a:pt x="160866" y="194734"/>
                </a:lnTo>
                <a:lnTo>
                  <a:pt x="160866" y="211667"/>
                </a:lnTo>
                <a:lnTo>
                  <a:pt x="152400" y="220134"/>
                </a:lnTo>
                <a:lnTo>
                  <a:pt x="143934" y="228600"/>
                </a:lnTo>
                <a:lnTo>
                  <a:pt x="127000" y="237067"/>
                </a:lnTo>
                <a:lnTo>
                  <a:pt x="118534" y="237067"/>
                </a:lnTo>
                <a:lnTo>
                  <a:pt x="110067" y="245534"/>
                </a:lnTo>
                <a:lnTo>
                  <a:pt x="93133" y="245534"/>
                </a:lnTo>
                <a:lnTo>
                  <a:pt x="76200" y="245534"/>
                </a:lnTo>
                <a:lnTo>
                  <a:pt x="67734" y="245534"/>
                </a:lnTo>
                <a:lnTo>
                  <a:pt x="59266" y="245534"/>
                </a:lnTo>
                <a:lnTo>
                  <a:pt x="50800" y="245534"/>
                </a:lnTo>
                <a:lnTo>
                  <a:pt x="42333" y="245534"/>
                </a:lnTo>
                <a:lnTo>
                  <a:pt x="42333" y="237067"/>
                </a:lnTo>
                <a:lnTo>
                  <a:pt x="33867" y="237067"/>
                </a:lnTo>
                <a:lnTo>
                  <a:pt x="33867" y="228600"/>
                </a:lnTo>
                <a:lnTo>
                  <a:pt x="33867" y="228600"/>
                </a:lnTo>
                <a:lnTo>
                  <a:pt x="33867" y="220134"/>
                </a:lnTo>
                <a:lnTo>
                  <a:pt x="33867" y="2201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9922934" y="2125133"/>
            <a:ext cx="93133" cy="8468"/>
          </a:xfrm>
          <a:custGeom>
            <a:avLst/>
            <a:gdLst/>
            <a:ahLst/>
            <a:cxnLst/>
            <a:rect l="0" t="0" r="0" b="0"/>
            <a:pathLst>
              <a:path w="93133" h="84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16932" y="8467"/>
                </a:lnTo>
                <a:lnTo>
                  <a:pt x="25400" y="8467"/>
                </a:lnTo>
                <a:lnTo>
                  <a:pt x="42332" y="8467"/>
                </a:lnTo>
                <a:lnTo>
                  <a:pt x="50799" y="8467"/>
                </a:lnTo>
                <a:lnTo>
                  <a:pt x="59266" y="8467"/>
                </a:lnTo>
                <a:lnTo>
                  <a:pt x="67733" y="0"/>
                </a:lnTo>
                <a:lnTo>
                  <a:pt x="76200" y="0"/>
                </a:lnTo>
                <a:lnTo>
                  <a:pt x="93132" y="0"/>
                </a:lnTo>
                <a:lnTo>
                  <a:pt x="93132" y="0"/>
                </a:lnTo>
                <a:lnTo>
                  <a:pt x="93132" y="0"/>
                </a:lnTo>
                <a:lnTo>
                  <a:pt x="9313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9914467" y="2209800"/>
            <a:ext cx="101600" cy="16934"/>
          </a:xfrm>
          <a:custGeom>
            <a:avLst/>
            <a:gdLst/>
            <a:ahLst/>
            <a:cxnLst/>
            <a:rect l="0" t="0" r="0" b="0"/>
            <a:pathLst>
              <a:path w="101600" h="16934">
                <a:moveTo>
                  <a:pt x="0" y="16933"/>
                </a:moveTo>
                <a:lnTo>
                  <a:pt x="8467" y="16933"/>
                </a:lnTo>
                <a:lnTo>
                  <a:pt x="8467" y="16933"/>
                </a:lnTo>
                <a:lnTo>
                  <a:pt x="16933" y="16933"/>
                </a:lnTo>
                <a:lnTo>
                  <a:pt x="25399" y="16933"/>
                </a:lnTo>
                <a:lnTo>
                  <a:pt x="33867" y="16933"/>
                </a:lnTo>
                <a:lnTo>
                  <a:pt x="59266" y="8467"/>
                </a:lnTo>
                <a:lnTo>
                  <a:pt x="76200" y="8467"/>
                </a:lnTo>
                <a:lnTo>
                  <a:pt x="76200" y="8467"/>
                </a:lnTo>
                <a:lnTo>
                  <a:pt x="101599" y="0"/>
                </a:lnTo>
                <a:lnTo>
                  <a:pt x="10159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3843867" y="2048933"/>
            <a:ext cx="160867" cy="160868"/>
          </a:xfrm>
          <a:custGeom>
            <a:avLst/>
            <a:gdLst/>
            <a:ahLst/>
            <a:cxnLst/>
            <a:rect l="0" t="0" r="0" b="0"/>
            <a:pathLst>
              <a:path w="160867" h="160868">
                <a:moveTo>
                  <a:pt x="0" y="25400"/>
                </a:moveTo>
                <a:lnTo>
                  <a:pt x="0" y="16934"/>
                </a:lnTo>
                <a:lnTo>
                  <a:pt x="0" y="16934"/>
                </a:lnTo>
                <a:lnTo>
                  <a:pt x="8466" y="16934"/>
                </a:lnTo>
                <a:lnTo>
                  <a:pt x="16933" y="8467"/>
                </a:lnTo>
                <a:lnTo>
                  <a:pt x="25400" y="8467"/>
                </a:lnTo>
                <a:lnTo>
                  <a:pt x="42333" y="8467"/>
                </a:lnTo>
                <a:lnTo>
                  <a:pt x="50800" y="0"/>
                </a:lnTo>
                <a:lnTo>
                  <a:pt x="67733" y="0"/>
                </a:lnTo>
                <a:lnTo>
                  <a:pt x="84666" y="0"/>
                </a:lnTo>
                <a:lnTo>
                  <a:pt x="93133" y="0"/>
                </a:lnTo>
                <a:lnTo>
                  <a:pt x="110066" y="0"/>
                </a:lnTo>
                <a:lnTo>
                  <a:pt x="127000" y="0"/>
                </a:lnTo>
                <a:lnTo>
                  <a:pt x="135466" y="0"/>
                </a:lnTo>
                <a:lnTo>
                  <a:pt x="143933" y="8467"/>
                </a:lnTo>
                <a:lnTo>
                  <a:pt x="152400" y="8467"/>
                </a:lnTo>
                <a:lnTo>
                  <a:pt x="152400" y="8467"/>
                </a:lnTo>
                <a:lnTo>
                  <a:pt x="152400" y="16934"/>
                </a:lnTo>
                <a:lnTo>
                  <a:pt x="152400" y="25400"/>
                </a:lnTo>
                <a:lnTo>
                  <a:pt x="143933" y="25400"/>
                </a:lnTo>
                <a:lnTo>
                  <a:pt x="135466" y="42334"/>
                </a:lnTo>
                <a:lnTo>
                  <a:pt x="127000" y="50800"/>
                </a:lnTo>
                <a:lnTo>
                  <a:pt x="110066" y="59267"/>
                </a:lnTo>
                <a:lnTo>
                  <a:pt x="101600" y="67734"/>
                </a:lnTo>
                <a:lnTo>
                  <a:pt x="93133" y="67734"/>
                </a:lnTo>
                <a:lnTo>
                  <a:pt x="84666" y="84667"/>
                </a:lnTo>
                <a:lnTo>
                  <a:pt x="76200" y="84667"/>
                </a:lnTo>
                <a:lnTo>
                  <a:pt x="59266" y="93134"/>
                </a:lnTo>
                <a:lnTo>
                  <a:pt x="59266" y="101600"/>
                </a:lnTo>
                <a:lnTo>
                  <a:pt x="50800" y="110067"/>
                </a:lnTo>
                <a:lnTo>
                  <a:pt x="42333" y="118534"/>
                </a:lnTo>
                <a:lnTo>
                  <a:pt x="42333" y="127000"/>
                </a:lnTo>
                <a:lnTo>
                  <a:pt x="42333" y="127000"/>
                </a:lnTo>
                <a:lnTo>
                  <a:pt x="42333" y="135467"/>
                </a:lnTo>
                <a:lnTo>
                  <a:pt x="42333" y="135467"/>
                </a:lnTo>
                <a:lnTo>
                  <a:pt x="42333" y="135467"/>
                </a:lnTo>
                <a:lnTo>
                  <a:pt x="50800" y="143934"/>
                </a:lnTo>
                <a:lnTo>
                  <a:pt x="59266" y="143934"/>
                </a:lnTo>
                <a:lnTo>
                  <a:pt x="76200" y="143934"/>
                </a:lnTo>
                <a:lnTo>
                  <a:pt x="93133" y="143934"/>
                </a:lnTo>
                <a:lnTo>
                  <a:pt x="101600" y="152400"/>
                </a:lnTo>
                <a:lnTo>
                  <a:pt x="118533" y="152400"/>
                </a:lnTo>
                <a:lnTo>
                  <a:pt x="135466" y="152400"/>
                </a:lnTo>
                <a:lnTo>
                  <a:pt x="152400" y="152400"/>
                </a:lnTo>
                <a:lnTo>
                  <a:pt x="152400" y="152400"/>
                </a:lnTo>
                <a:lnTo>
                  <a:pt x="160866" y="160867"/>
                </a:lnTo>
                <a:lnTo>
                  <a:pt x="160866" y="160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1744133" y="2091267"/>
            <a:ext cx="194735" cy="152401"/>
          </a:xfrm>
          <a:custGeom>
            <a:avLst/>
            <a:gdLst/>
            <a:ahLst/>
            <a:cxnLst/>
            <a:rect l="0" t="0" r="0" b="0"/>
            <a:pathLst>
              <a:path w="194735" h="152401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16934" y="8466"/>
                </a:lnTo>
                <a:lnTo>
                  <a:pt x="25400" y="8466"/>
                </a:lnTo>
                <a:lnTo>
                  <a:pt x="33867" y="8466"/>
                </a:lnTo>
                <a:lnTo>
                  <a:pt x="42334" y="0"/>
                </a:lnTo>
                <a:lnTo>
                  <a:pt x="59267" y="0"/>
                </a:lnTo>
                <a:lnTo>
                  <a:pt x="67734" y="0"/>
                </a:lnTo>
                <a:lnTo>
                  <a:pt x="84667" y="0"/>
                </a:lnTo>
                <a:lnTo>
                  <a:pt x="93134" y="0"/>
                </a:lnTo>
                <a:lnTo>
                  <a:pt x="110067" y="8466"/>
                </a:lnTo>
                <a:lnTo>
                  <a:pt x="118534" y="8466"/>
                </a:lnTo>
                <a:lnTo>
                  <a:pt x="127000" y="8466"/>
                </a:lnTo>
                <a:lnTo>
                  <a:pt x="127000" y="16933"/>
                </a:lnTo>
                <a:lnTo>
                  <a:pt x="135467" y="16933"/>
                </a:lnTo>
                <a:lnTo>
                  <a:pt x="143934" y="25400"/>
                </a:lnTo>
                <a:lnTo>
                  <a:pt x="143934" y="33866"/>
                </a:lnTo>
                <a:lnTo>
                  <a:pt x="143934" y="42333"/>
                </a:lnTo>
                <a:lnTo>
                  <a:pt x="143934" y="42333"/>
                </a:lnTo>
                <a:lnTo>
                  <a:pt x="135467" y="59266"/>
                </a:lnTo>
                <a:lnTo>
                  <a:pt x="135467" y="67733"/>
                </a:lnTo>
                <a:lnTo>
                  <a:pt x="127000" y="76200"/>
                </a:lnTo>
                <a:lnTo>
                  <a:pt x="118534" y="84666"/>
                </a:lnTo>
                <a:lnTo>
                  <a:pt x="110067" y="101600"/>
                </a:lnTo>
                <a:lnTo>
                  <a:pt x="101600" y="110066"/>
                </a:lnTo>
                <a:lnTo>
                  <a:pt x="93134" y="118533"/>
                </a:lnTo>
                <a:lnTo>
                  <a:pt x="84667" y="127000"/>
                </a:lnTo>
                <a:lnTo>
                  <a:pt x="76200" y="135466"/>
                </a:lnTo>
                <a:lnTo>
                  <a:pt x="76200" y="143933"/>
                </a:lnTo>
                <a:lnTo>
                  <a:pt x="76200" y="152400"/>
                </a:lnTo>
                <a:lnTo>
                  <a:pt x="76200" y="152400"/>
                </a:lnTo>
                <a:lnTo>
                  <a:pt x="76200" y="152400"/>
                </a:lnTo>
                <a:lnTo>
                  <a:pt x="84667" y="152400"/>
                </a:lnTo>
                <a:lnTo>
                  <a:pt x="93134" y="152400"/>
                </a:lnTo>
                <a:lnTo>
                  <a:pt x="110067" y="152400"/>
                </a:lnTo>
                <a:lnTo>
                  <a:pt x="127000" y="152400"/>
                </a:lnTo>
                <a:lnTo>
                  <a:pt x="143934" y="143933"/>
                </a:lnTo>
                <a:lnTo>
                  <a:pt x="160867" y="143933"/>
                </a:lnTo>
                <a:lnTo>
                  <a:pt x="177800" y="143933"/>
                </a:lnTo>
                <a:lnTo>
                  <a:pt x="177800" y="143933"/>
                </a:lnTo>
                <a:lnTo>
                  <a:pt x="194734" y="143933"/>
                </a:lnTo>
                <a:lnTo>
                  <a:pt x="194734" y="143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3437467" y="2167467"/>
            <a:ext cx="237067" cy="372534"/>
          </a:xfrm>
          <a:custGeom>
            <a:avLst/>
            <a:gdLst/>
            <a:ahLst/>
            <a:cxnLst/>
            <a:rect l="0" t="0" r="0" b="0"/>
            <a:pathLst>
              <a:path w="237067" h="372534">
                <a:moveTo>
                  <a:pt x="194733" y="0"/>
                </a:moveTo>
                <a:lnTo>
                  <a:pt x="194733" y="0"/>
                </a:lnTo>
                <a:lnTo>
                  <a:pt x="194733" y="0"/>
                </a:lnTo>
                <a:lnTo>
                  <a:pt x="194733" y="8466"/>
                </a:lnTo>
                <a:lnTo>
                  <a:pt x="194733" y="8466"/>
                </a:lnTo>
                <a:lnTo>
                  <a:pt x="194733" y="8466"/>
                </a:lnTo>
                <a:lnTo>
                  <a:pt x="186266" y="8466"/>
                </a:lnTo>
                <a:lnTo>
                  <a:pt x="177800" y="8466"/>
                </a:lnTo>
                <a:lnTo>
                  <a:pt x="177800" y="8466"/>
                </a:lnTo>
                <a:lnTo>
                  <a:pt x="160866" y="8466"/>
                </a:lnTo>
                <a:lnTo>
                  <a:pt x="152400" y="16933"/>
                </a:lnTo>
                <a:lnTo>
                  <a:pt x="135466" y="16933"/>
                </a:lnTo>
                <a:lnTo>
                  <a:pt x="127000" y="16933"/>
                </a:lnTo>
                <a:lnTo>
                  <a:pt x="110066" y="8466"/>
                </a:lnTo>
                <a:lnTo>
                  <a:pt x="93133" y="8466"/>
                </a:lnTo>
                <a:lnTo>
                  <a:pt x="84666" y="8466"/>
                </a:lnTo>
                <a:lnTo>
                  <a:pt x="76200" y="8466"/>
                </a:lnTo>
                <a:lnTo>
                  <a:pt x="67733" y="8466"/>
                </a:lnTo>
                <a:lnTo>
                  <a:pt x="59266" y="8466"/>
                </a:lnTo>
                <a:lnTo>
                  <a:pt x="50800" y="8466"/>
                </a:lnTo>
                <a:lnTo>
                  <a:pt x="42333" y="8466"/>
                </a:lnTo>
                <a:lnTo>
                  <a:pt x="42333" y="8466"/>
                </a:lnTo>
                <a:lnTo>
                  <a:pt x="33866" y="16933"/>
                </a:lnTo>
                <a:lnTo>
                  <a:pt x="33866" y="16933"/>
                </a:lnTo>
                <a:lnTo>
                  <a:pt x="33866" y="25400"/>
                </a:lnTo>
                <a:lnTo>
                  <a:pt x="33866" y="33866"/>
                </a:lnTo>
                <a:lnTo>
                  <a:pt x="25400" y="42333"/>
                </a:lnTo>
                <a:lnTo>
                  <a:pt x="25400" y="59266"/>
                </a:lnTo>
                <a:lnTo>
                  <a:pt x="25400" y="76200"/>
                </a:lnTo>
                <a:lnTo>
                  <a:pt x="16933" y="93133"/>
                </a:lnTo>
                <a:lnTo>
                  <a:pt x="16933" y="110066"/>
                </a:lnTo>
                <a:lnTo>
                  <a:pt x="8466" y="118533"/>
                </a:lnTo>
                <a:lnTo>
                  <a:pt x="8466" y="135466"/>
                </a:lnTo>
                <a:lnTo>
                  <a:pt x="8466" y="152400"/>
                </a:lnTo>
                <a:lnTo>
                  <a:pt x="0" y="169333"/>
                </a:lnTo>
                <a:lnTo>
                  <a:pt x="0" y="177800"/>
                </a:lnTo>
                <a:lnTo>
                  <a:pt x="0" y="186266"/>
                </a:lnTo>
                <a:lnTo>
                  <a:pt x="0" y="194733"/>
                </a:lnTo>
                <a:lnTo>
                  <a:pt x="0" y="203200"/>
                </a:lnTo>
                <a:lnTo>
                  <a:pt x="0" y="203200"/>
                </a:lnTo>
                <a:lnTo>
                  <a:pt x="0" y="203200"/>
                </a:lnTo>
                <a:lnTo>
                  <a:pt x="0" y="211666"/>
                </a:lnTo>
                <a:lnTo>
                  <a:pt x="0" y="203200"/>
                </a:lnTo>
                <a:lnTo>
                  <a:pt x="0" y="203200"/>
                </a:lnTo>
                <a:lnTo>
                  <a:pt x="8466" y="194733"/>
                </a:lnTo>
                <a:lnTo>
                  <a:pt x="8466" y="194733"/>
                </a:lnTo>
                <a:lnTo>
                  <a:pt x="16933" y="186266"/>
                </a:lnTo>
                <a:lnTo>
                  <a:pt x="25400" y="177800"/>
                </a:lnTo>
                <a:lnTo>
                  <a:pt x="33866" y="169333"/>
                </a:lnTo>
                <a:lnTo>
                  <a:pt x="42333" y="169333"/>
                </a:lnTo>
                <a:lnTo>
                  <a:pt x="59266" y="160866"/>
                </a:lnTo>
                <a:lnTo>
                  <a:pt x="67733" y="152400"/>
                </a:lnTo>
                <a:lnTo>
                  <a:pt x="84666" y="152400"/>
                </a:lnTo>
                <a:lnTo>
                  <a:pt x="101600" y="152400"/>
                </a:lnTo>
                <a:lnTo>
                  <a:pt x="118533" y="160866"/>
                </a:lnTo>
                <a:lnTo>
                  <a:pt x="135466" y="160866"/>
                </a:lnTo>
                <a:lnTo>
                  <a:pt x="152400" y="169333"/>
                </a:lnTo>
                <a:lnTo>
                  <a:pt x="169333" y="177800"/>
                </a:lnTo>
                <a:lnTo>
                  <a:pt x="186266" y="186266"/>
                </a:lnTo>
                <a:lnTo>
                  <a:pt x="194733" y="203200"/>
                </a:lnTo>
                <a:lnTo>
                  <a:pt x="211666" y="211666"/>
                </a:lnTo>
                <a:lnTo>
                  <a:pt x="220133" y="228600"/>
                </a:lnTo>
                <a:lnTo>
                  <a:pt x="228600" y="245533"/>
                </a:lnTo>
                <a:lnTo>
                  <a:pt x="237066" y="262466"/>
                </a:lnTo>
                <a:lnTo>
                  <a:pt x="237066" y="270933"/>
                </a:lnTo>
                <a:lnTo>
                  <a:pt x="228600" y="287866"/>
                </a:lnTo>
                <a:lnTo>
                  <a:pt x="220133" y="304800"/>
                </a:lnTo>
                <a:lnTo>
                  <a:pt x="211666" y="321733"/>
                </a:lnTo>
                <a:lnTo>
                  <a:pt x="194733" y="330200"/>
                </a:lnTo>
                <a:lnTo>
                  <a:pt x="177800" y="338666"/>
                </a:lnTo>
                <a:lnTo>
                  <a:pt x="160866" y="347133"/>
                </a:lnTo>
                <a:lnTo>
                  <a:pt x="135466" y="364066"/>
                </a:lnTo>
                <a:lnTo>
                  <a:pt x="118533" y="364066"/>
                </a:lnTo>
                <a:lnTo>
                  <a:pt x="93133" y="372533"/>
                </a:lnTo>
                <a:lnTo>
                  <a:pt x="67733" y="372533"/>
                </a:lnTo>
                <a:lnTo>
                  <a:pt x="50800" y="372533"/>
                </a:lnTo>
                <a:lnTo>
                  <a:pt x="33866" y="372533"/>
                </a:lnTo>
                <a:lnTo>
                  <a:pt x="16933" y="364066"/>
                </a:lnTo>
                <a:lnTo>
                  <a:pt x="16933" y="364066"/>
                </a:lnTo>
                <a:lnTo>
                  <a:pt x="0" y="364066"/>
                </a:lnTo>
                <a:lnTo>
                  <a:pt x="0" y="3640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1371600" y="2311400"/>
            <a:ext cx="220134" cy="110068"/>
          </a:xfrm>
          <a:custGeom>
            <a:avLst/>
            <a:gdLst/>
            <a:ahLst/>
            <a:cxnLst/>
            <a:rect l="0" t="0" r="0" b="0"/>
            <a:pathLst>
              <a:path w="220134" h="1100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7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42333"/>
                </a:lnTo>
                <a:lnTo>
                  <a:pt x="0" y="59267"/>
                </a:lnTo>
                <a:lnTo>
                  <a:pt x="0" y="67733"/>
                </a:lnTo>
                <a:lnTo>
                  <a:pt x="0" y="84667"/>
                </a:lnTo>
                <a:lnTo>
                  <a:pt x="0" y="93133"/>
                </a:lnTo>
                <a:lnTo>
                  <a:pt x="0" y="101600"/>
                </a:lnTo>
                <a:lnTo>
                  <a:pt x="0" y="101600"/>
                </a:lnTo>
                <a:lnTo>
                  <a:pt x="0" y="110067"/>
                </a:lnTo>
                <a:lnTo>
                  <a:pt x="8467" y="110067"/>
                </a:lnTo>
                <a:lnTo>
                  <a:pt x="8467" y="110067"/>
                </a:lnTo>
                <a:lnTo>
                  <a:pt x="25400" y="110067"/>
                </a:lnTo>
                <a:lnTo>
                  <a:pt x="33867" y="110067"/>
                </a:lnTo>
                <a:lnTo>
                  <a:pt x="59267" y="101600"/>
                </a:lnTo>
                <a:lnTo>
                  <a:pt x="76200" y="101600"/>
                </a:lnTo>
                <a:lnTo>
                  <a:pt x="101600" y="93133"/>
                </a:lnTo>
                <a:lnTo>
                  <a:pt x="118533" y="84667"/>
                </a:lnTo>
                <a:lnTo>
                  <a:pt x="135467" y="76200"/>
                </a:lnTo>
                <a:lnTo>
                  <a:pt x="160867" y="76200"/>
                </a:lnTo>
                <a:lnTo>
                  <a:pt x="177800" y="76200"/>
                </a:lnTo>
                <a:lnTo>
                  <a:pt x="186267" y="76200"/>
                </a:lnTo>
                <a:lnTo>
                  <a:pt x="194733" y="76200"/>
                </a:lnTo>
                <a:lnTo>
                  <a:pt x="211667" y="84667"/>
                </a:lnTo>
                <a:lnTo>
                  <a:pt x="220133" y="84667"/>
                </a:lnTo>
                <a:lnTo>
                  <a:pt x="220133" y="84667"/>
                </a:lnTo>
                <a:lnTo>
                  <a:pt x="220133" y="84667"/>
                </a:lnTo>
                <a:lnTo>
                  <a:pt x="220133" y="846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1557867" y="2226733"/>
            <a:ext cx="8467" cy="364068"/>
          </a:xfrm>
          <a:custGeom>
            <a:avLst/>
            <a:gdLst/>
            <a:ahLst/>
            <a:cxnLst/>
            <a:rect l="0" t="0" r="0" b="0"/>
            <a:pathLst>
              <a:path w="8467" h="3640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8466" y="25400"/>
                </a:lnTo>
                <a:lnTo>
                  <a:pt x="8466" y="33867"/>
                </a:lnTo>
                <a:lnTo>
                  <a:pt x="8466" y="50800"/>
                </a:lnTo>
                <a:lnTo>
                  <a:pt x="8466" y="76200"/>
                </a:lnTo>
                <a:lnTo>
                  <a:pt x="8466" y="101600"/>
                </a:lnTo>
                <a:lnTo>
                  <a:pt x="8466" y="135467"/>
                </a:lnTo>
                <a:lnTo>
                  <a:pt x="0" y="169334"/>
                </a:lnTo>
                <a:lnTo>
                  <a:pt x="0" y="203200"/>
                </a:lnTo>
                <a:lnTo>
                  <a:pt x="0" y="237067"/>
                </a:lnTo>
                <a:lnTo>
                  <a:pt x="0" y="270934"/>
                </a:lnTo>
                <a:lnTo>
                  <a:pt x="0" y="304800"/>
                </a:lnTo>
                <a:lnTo>
                  <a:pt x="0" y="330200"/>
                </a:lnTo>
                <a:lnTo>
                  <a:pt x="0" y="330200"/>
                </a:lnTo>
                <a:lnTo>
                  <a:pt x="8466" y="364067"/>
                </a:lnTo>
                <a:lnTo>
                  <a:pt x="8466" y="3640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625600" y="3031067"/>
            <a:ext cx="143934" cy="237067"/>
          </a:xfrm>
          <a:custGeom>
            <a:avLst/>
            <a:gdLst/>
            <a:ahLst/>
            <a:cxnLst/>
            <a:rect l="0" t="0" r="0" b="0"/>
            <a:pathLst>
              <a:path w="143934" h="237067">
                <a:moveTo>
                  <a:pt x="143933" y="0"/>
                </a:moveTo>
                <a:lnTo>
                  <a:pt x="143933" y="0"/>
                </a:lnTo>
                <a:lnTo>
                  <a:pt x="143933" y="0"/>
                </a:lnTo>
                <a:lnTo>
                  <a:pt x="143933" y="8466"/>
                </a:lnTo>
                <a:lnTo>
                  <a:pt x="135467" y="8466"/>
                </a:lnTo>
                <a:lnTo>
                  <a:pt x="135467" y="8466"/>
                </a:lnTo>
                <a:lnTo>
                  <a:pt x="135467" y="8466"/>
                </a:lnTo>
                <a:lnTo>
                  <a:pt x="127000" y="16933"/>
                </a:lnTo>
                <a:lnTo>
                  <a:pt x="118533" y="25400"/>
                </a:lnTo>
                <a:lnTo>
                  <a:pt x="110067" y="42333"/>
                </a:lnTo>
                <a:lnTo>
                  <a:pt x="101600" y="59266"/>
                </a:lnTo>
                <a:lnTo>
                  <a:pt x="84667" y="76200"/>
                </a:lnTo>
                <a:lnTo>
                  <a:pt x="76200" y="101600"/>
                </a:lnTo>
                <a:lnTo>
                  <a:pt x="59267" y="118533"/>
                </a:lnTo>
                <a:lnTo>
                  <a:pt x="42333" y="143933"/>
                </a:lnTo>
                <a:lnTo>
                  <a:pt x="33867" y="160866"/>
                </a:lnTo>
                <a:lnTo>
                  <a:pt x="25400" y="186266"/>
                </a:lnTo>
                <a:lnTo>
                  <a:pt x="16933" y="203200"/>
                </a:lnTo>
                <a:lnTo>
                  <a:pt x="8467" y="220133"/>
                </a:lnTo>
                <a:lnTo>
                  <a:pt x="8467" y="228600"/>
                </a:lnTo>
                <a:lnTo>
                  <a:pt x="0" y="237066"/>
                </a:lnTo>
                <a:lnTo>
                  <a:pt x="0" y="237066"/>
                </a:lnTo>
                <a:lnTo>
                  <a:pt x="0" y="237066"/>
                </a:lnTo>
                <a:lnTo>
                  <a:pt x="0" y="237066"/>
                </a:lnTo>
                <a:lnTo>
                  <a:pt x="0" y="237066"/>
                </a:lnTo>
                <a:lnTo>
                  <a:pt x="0" y="237066"/>
                </a:lnTo>
                <a:lnTo>
                  <a:pt x="0" y="2370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1591733" y="3064933"/>
            <a:ext cx="169335" cy="211668"/>
          </a:xfrm>
          <a:custGeom>
            <a:avLst/>
            <a:gdLst/>
            <a:ahLst/>
            <a:cxnLst/>
            <a:rect l="0" t="0" r="0" b="0"/>
            <a:pathLst>
              <a:path w="169335" h="211668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16934" y="25400"/>
                </a:lnTo>
                <a:lnTo>
                  <a:pt x="25400" y="33867"/>
                </a:lnTo>
                <a:lnTo>
                  <a:pt x="42334" y="50800"/>
                </a:lnTo>
                <a:lnTo>
                  <a:pt x="50800" y="67734"/>
                </a:lnTo>
                <a:lnTo>
                  <a:pt x="59267" y="84667"/>
                </a:lnTo>
                <a:lnTo>
                  <a:pt x="76200" y="101600"/>
                </a:lnTo>
                <a:lnTo>
                  <a:pt x="84667" y="118534"/>
                </a:lnTo>
                <a:lnTo>
                  <a:pt x="101600" y="143934"/>
                </a:lnTo>
                <a:lnTo>
                  <a:pt x="110067" y="160867"/>
                </a:lnTo>
                <a:lnTo>
                  <a:pt x="127000" y="177800"/>
                </a:lnTo>
                <a:lnTo>
                  <a:pt x="135467" y="194734"/>
                </a:lnTo>
                <a:lnTo>
                  <a:pt x="143934" y="203200"/>
                </a:lnTo>
                <a:lnTo>
                  <a:pt x="152400" y="211667"/>
                </a:lnTo>
                <a:lnTo>
                  <a:pt x="160867" y="211667"/>
                </a:lnTo>
                <a:lnTo>
                  <a:pt x="169334" y="211667"/>
                </a:lnTo>
                <a:lnTo>
                  <a:pt x="169334" y="211667"/>
                </a:lnTo>
                <a:lnTo>
                  <a:pt x="169334" y="211667"/>
                </a:lnTo>
                <a:lnTo>
                  <a:pt x="169334" y="211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1820333" y="3149600"/>
            <a:ext cx="143935" cy="16934"/>
          </a:xfrm>
          <a:custGeom>
            <a:avLst/>
            <a:gdLst/>
            <a:ahLst/>
            <a:cxnLst/>
            <a:rect l="0" t="0" r="0" b="0"/>
            <a:pathLst>
              <a:path w="143935" h="16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16934" y="16933"/>
                </a:lnTo>
                <a:lnTo>
                  <a:pt x="25400" y="16933"/>
                </a:lnTo>
                <a:lnTo>
                  <a:pt x="42334" y="16933"/>
                </a:lnTo>
                <a:lnTo>
                  <a:pt x="59267" y="16933"/>
                </a:lnTo>
                <a:lnTo>
                  <a:pt x="67734" y="16933"/>
                </a:lnTo>
                <a:lnTo>
                  <a:pt x="93134" y="16933"/>
                </a:lnTo>
                <a:lnTo>
                  <a:pt x="101600" y="8467"/>
                </a:lnTo>
                <a:lnTo>
                  <a:pt x="118534" y="8467"/>
                </a:lnTo>
                <a:lnTo>
                  <a:pt x="135467" y="0"/>
                </a:lnTo>
                <a:lnTo>
                  <a:pt x="135467" y="0"/>
                </a:lnTo>
                <a:lnTo>
                  <a:pt x="143934" y="0"/>
                </a:lnTo>
                <a:lnTo>
                  <a:pt x="1439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2040467" y="3022600"/>
            <a:ext cx="186267" cy="254001"/>
          </a:xfrm>
          <a:custGeom>
            <a:avLst/>
            <a:gdLst/>
            <a:ahLst/>
            <a:cxnLst/>
            <a:rect l="0" t="0" r="0" b="0"/>
            <a:pathLst>
              <a:path w="186267" h="254001">
                <a:moveTo>
                  <a:pt x="0" y="25400"/>
                </a:move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16933" y="16933"/>
                </a:lnTo>
                <a:lnTo>
                  <a:pt x="16933" y="8467"/>
                </a:lnTo>
                <a:lnTo>
                  <a:pt x="33866" y="8467"/>
                </a:lnTo>
                <a:lnTo>
                  <a:pt x="42333" y="0"/>
                </a:lnTo>
                <a:lnTo>
                  <a:pt x="50800" y="0"/>
                </a:lnTo>
                <a:lnTo>
                  <a:pt x="67733" y="0"/>
                </a:lnTo>
                <a:lnTo>
                  <a:pt x="84666" y="0"/>
                </a:lnTo>
                <a:lnTo>
                  <a:pt x="93133" y="0"/>
                </a:lnTo>
                <a:lnTo>
                  <a:pt x="110066" y="8467"/>
                </a:lnTo>
                <a:lnTo>
                  <a:pt x="118533" y="16933"/>
                </a:lnTo>
                <a:lnTo>
                  <a:pt x="118533" y="25400"/>
                </a:lnTo>
                <a:lnTo>
                  <a:pt x="127000" y="33867"/>
                </a:lnTo>
                <a:lnTo>
                  <a:pt x="127000" y="42333"/>
                </a:lnTo>
                <a:lnTo>
                  <a:pt x="127000" y="59267"/>
                </a:lnTo>
                <a:lnTo>
                  <a:pt x="118533" y="76200"/>
                </a:lnTo>
                <a:lnTo>
                  <a:pt x="110066" y="84667"/>
                </a:lnTo>
                <a:lnTo>
                  <a:pt x="101600" y="93133"/>
                </a:lnTo>
                <a:lnTo>
                  <a:pt x="84666" y="110067"/>
                </a:lnTo>
                <a:lnTo>
                  <a:pt x="76200" y="110067"/>
                </a:lnTo>
                <a:lnTo>
                  <a:pt x="67733" y="118533"/>
                </a:lnTo>
                <a:lnTo>
                  <a:pt x="59266" y="118533"/>
                </a:lnTo>
                <a:lnTo>
                  <a:pt x="59266" y="118533"/>
                </a:lnTo>
                <a:lnTo>
                  <a:pt x="59266" y="118533"/>
                </a:lnTo>
                <a:lnTo>
                  <a:pt x="59266" y="110067"/>
                </a:lnTo>
                <a:lnTo>
                  <a:pt x="67733" y="110067"/>
                </a:lnTo>
                <a:lnTo>
                  <a:pt x="76200" y="101600"/>
                </a:lnTo>
                <a:lnTo>
                  <a:pt x="84666" y="93133"/>
                </a:lnTo>
                <a:lnTo>
                  <a:pt x="101600" y="93133"/>
                </a:lnTo>
                <a:lnTo>
                  <a:pt x="118533" y="93133"/>
                </a:lnTo>
                <a:lnTo>
                  <a:pt x="135466" y="101600"/>
                </a:lnTo>
                <a:lnTo>
                  <a:pt x="152400" y="110067"/>
                </a:lnTo>
                <a:lnTo>
                  <a:pt x="169333" y="127000"/>
                </a:lnTo>
                <a:lnTo>
                  <a:pt x="177800" y="143933"/>
                </a:lnTo>
                <a:lnTo>
                  <a:pt x="186266" y="152400"/>
                </a:lnTo>
                <a:lnTo>
                  <a:pt x="186266" y="177800"/>
                </a:lnTo>
                <a:lnTo>
                  <a:pt x="186266" y="194733"/>
                </a:lnTo>
                <a:lnTo>
                  <a:pt x="177800" y="203200"/>
                </a:lnTo>
                <a:lnTo>
                  <a:pt x="169333" y="220133"/>
                </a:lnTo>
                <a:lnTo>
                  <a:pt x="152400" y="237067"/>
                </a:lnTo>
                <a:lnTo>
                  <a:pt x="143933" y="245533"/>
                </a:lnTo>
                <a:lnTo>
                  <a:pt x="118533" y="245533"/>
                </a:lnTo>
                <a:lnTo>
                  <a:pt x="110066" y="254000"/>
                </a:lnTo>
                <a:lnTo>
                  <a:pt x="93133" y="254000"/>
                </a:lnTo>
                <a:lnTo>
                  <a:pt x="84666" y="254000"/>
                </a:lnTo>
                <a:lnTo>
                  <a:pt x="76200" y="245533"/>
                </a:lnTo>
                <a:lnTo>
                  <a:pt x="76200" y="245533"/>
                </a:lnTo>
                <a:lnTo>
                  <a:pt x="67733" y="237067"/>
                </a:lnTo>
                <a:lnTo>
                  <a:pt x="67733" y="237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2260600" y="2954867"/>
            <a:ext cx="127001" cy="406401"/>
          </a:xfrm>
          <a:custGeom>
            <a:avLst/>
            <a:gdLst/>
            <a:ahLst/>
            <a:cxnLst/>
            <a:rect l="0" t="0" r="0" b="0"/>
            <a:pathLst>
              <a:path w="127001" h="406401">
                <a:moveTo>
                  <a:pt x="0" y="0"/>
                </a:moveTo>
                <a:lnTo>
                  <a:pt x="0" y="0"/>
                </a:lnTo>
                <a:lnTo>
                  <a:pt x="8467" y="8466"/>
                </a:lnTo>
                <a:lnTo>
                  <a:pt x="16933" y="8466"/>
                </a:lnTo>
                <a:lnTo>
                  <a:pt x="25400" y="8466"/>
                </a:lnTo>
                <a:lnTo>
                  <a:pt x="33867" y="16933"/>
                </a:lnTo>
                <a:lnTo>
                  <a:pt x="50800" y="25400"/>
                </a:lnTo>
                <a:lnTo>
                  <a:pt x="59267" y="42333"/>
                </a:lnTo>
                <a:lnTo>
                  <a:pt x="76200" y="59266"/>
                </a:lnTo>
                <a:lnTo>
                  <a:pt x="93133" y="84666"/>
                </a:lnTo>
                <a:lnTo>
                  <a:pt x="101600" y="110066"/>
                </a:lnTo>
                <a:lnTo>
                  <a:pt x="110067" y="143933"/>
                </a:lnTo>
                <a:lnTo>
                  <a:pt x="118533" y="177800"/>
                </a:lnTo>
                <a:lnTo>
                  <a:pt x="118533" y="211666"/>
                </a:lnTo>
                <a:lnTo>
                  <a:pt x="127000" y="245533"/>
                </a:lnTo>
                <a:lnTo>
                  <a:pt x="127000" y="279400"/>
                </a:lnTo>
                <a:lnTo>
                  <a:pt x="118533" y="304800"/>
                </a:lnTo>
                <a:lnTo>
                  <a:pt x="110067" y="330200"/>
                </a:lnTo>
                <a:lnTo>
                  <a:pt x="101600" y="355600"/>
                </a:lnTo>
                <a:lnTo>
                  <a:pt x="84667" y="381000"/>
                </a:lnTo>
                <a:lnTo>
                  <a:pt x="67733" y="389466"/>
                </a:lnTo>
                <a:lnTo>
                  <a:pt x="67733" y="389466"/>
                </a:lnTo>
                <a:lnTo>
                  <a:pt x="42333" y="406400"/>
                </a:lnTo>
                <a:lnTo>
                  <a:pt x="42333" y="406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1430867" y="2946400"/>
            <a:ext cx="160867" cy="397934"/>
          </a:xfrm>
          <a:custGeom>
            <a:avLst/>
            <a:gdLst/>
            <a:ahLst/>
            <a:cxnLst/>
            <a:rect l="0" t="0" r="0" b="0"/>
            <a:pathLst>
              <a:path w="160867" h="397934">
                <a:moveTo>
                  <a:pt x="118533" y="0"/>
                </a:moveTo>
                <a:lnTo>
                  <a:pt x="118533" y="0"/>
                </a:lnTo>
                <a:lnTo>
                  <a:pt x="110066" y="0"/>
                </a:lnTo>
                <a:lnTo>
                  <a:pt x="101600" y="0"/>
                </a:lnTo>
                <a:lnTo>
                  <a:pt x="93133" y="8467"/>
                </a:lnTo>
                <a:lnTo>
                  <a:pt x="84666" y="8467"/>
                </a:lnTo>
                <a:lnTo>
                  <a:pt x="76200" y="16933"/>
                </a:lnTo>
                <a:lnTo>
                  <a:pt x="67733" y="33867"/>
                </a:lnTo>
                <a:lnTo>
                  <a:pt x="50800" y="50800"/>
                </a:lnTo>
                <a:lnTo>
                  <a:pt x="42333" y="76200"/>
                </a:lnTo>
                <a:lnTo>
                  <a:pt x="33866" y="93133"/>
                </a:lnTo>
                <a:lnTo>
                  <a:pt x="25400" y="127000"/>
                </a:lnTo>
                <a:lnTo>
                  <a:pt x="16933" y="152400"/>
                </a:lnTo>
                <a:lnTo>
                  <a:pt x="8466" y="186267"/>
                </a:lnTo>
                <a:lnTo>
                  <a:pt x="0" y="220133"/>
                </a:lnTo>
                <a:lnTo>
                  <a:pt x="0" y="254000"/>
                </a:lnTo>
                <a:lnTo>
                  <a:pt x="0" y="287867"/>
                </a:lnTo>
                <a:lnTo>
                  <a:pt x="16933" y="313267"/>
                </a:lnTo>
                <a:lnTo>
                  <a:pt x="25400" y="338667"/>
                </a:lnTo>
                <a:lnTo>
                  <a:pt x="50800" y="364067"/>
                </a:lnTo>
                <a:lnTo>
                  <a:pt x="67733" y="381000"/>
                </a:lnTo>
                <a:lnTo>
                  <a:pt x="101600" y="389467"/>
                </a:lnTo>
                <a:lnTo>
                  <a:pt x="135466" y="397933"/>
                </a:lnTo>
                <a:lnTo>
                  <a:pt x="135466" y="397933"/>
                </a:lnTo>
                <a:lnTo>
                  <a:pt x="160866" y="397933"/>
                </a:lnTo>
                <a:lnTo>
                  <a:pt x="160866" y="397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396067" y="2810933"/>
            <a:ext cx="186267" cy="169335"/>
          </a:xfrm>
          <a:custGeom>
            <a:avLst/>
            <a:gdLst/>
            <a:ahLst/>
            <a:cxnLst/>
            <a:rect l="0" t="0" r="0" b="0"/>
            <a:pathLst>
              <a:path w="186267" h="169335">
                <a:moveTo>
                  <a:pt x="0" y="8467"/>
                </a:moveTo>
                <a:lnTo>
                  <a:pt x="0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16933" y="0"/>
                </a:lnTo>
                <a:lnTo>
                  <a:pt x="33866" y="8467"/>
                </a:lnTo>
                <a:lnTo>
                  <a:pt x="42333" y="8467"/>
                </a:lnTo>
                <a:lnTo>
                  <a:pt x="59266" y="8467"/>
                </a:lnTo>
                <a:lnTo>
                  <a:pt x="76200" y="16934"/>
                </a:lnTo>
                <a:lnTo>
                  <a:pt x="93133" y="16934"/>
                </a:lnTo>
                <a:lnTo>
                  <a:pt x="110066" y="25400"/>
                </a:lnTo>
                <a:lnTo>
                  <a:pt x="118533" y="42334"/>
                </a:lnTo>
                <a:lnTo>
                  <a:pt x="118533" y="50800"/>
                </a:lnTo>
                <a:lnTo>
                  <a:pt x="118533" y="67734"/>
                </a:lnTo>
                <a:lnTo>
                  <a:pt x="118533" y="76200"/>
                </a:lnTo>
                <a:lnTo>
                  <a:pt x="110066" y="93134"/>
                </a:lnTo>
                <a:lnTo>
                  <a:pt x="93133" y="101600"/>
                </a:lnTo>
                <a:lnTo>
                  <a:pt x="84666" y="110067"/>
                </a:lnTo>
                <a:lnTo>
                  <a:pt x="76200" y="118534"/>
                </a:lnTo>
                <a:lnTo>
                  <a:pt x="67733" y="127000"/>
                </a:lnTo>
                <a:lnTo>
                  <a:pt x="59266" y="135467"/>
                </a:lnTo>
                <a:lnTo>
                  <a:pt x="50800" y="143934"/>
                </a:lnTo>
                <a:lnTo>
                  <a:pt x="42333" y="152400"/>
                </a:lnTo>
                <a:lnTo>
                  <a:pt x="42333" y="152400"/>
                </a:lnTo>
                <a:lnTo>
                  <a:pt x="50800" y="152400"/>
                </a:lnTo>
                <a:lnTo>
                  <a:pt x="59266" y="160867"/>
                </a:lnTo>
                <a:lnTo>
                  <a:pt x="76200" y="160867"/>
                </a:lnTo>
                <a:lnTo>
                  <a:pt x="84666" y="160867"/>
                </a:lnTo>
                <a:lnTo>
                  <a:pt x="110066" y="160867"/>
                </a:lnTo>
                <a:lnTo>
                  <a:pt x="127000" y="160867"/>
                </a:lnTo>
                <a:lnTo>
                  <a:pt x="143933" y="160867"/>
                </a:lnTo>
                <a:lnTo>
                  <a:pt x="160866" y="160867"/>
                </a:lnTo>
                <a:lnTo>
                  <a:pt x="177800" y="169334"/>
                </a:lnTo>
                <a:lnTo>
                  <a:pt x="177800" y="169334"/>
                </a:lnTo>
                <a:lnTo>
                  <a:pt x="186266" y="169334"/>
                </a:lnTo>
                <a:lnTo>
                  <a:pt x="186266" y="1693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1397000" y="3420533"/>
            <a:ext cx="1176868" cy="42335"/>
          </a:xfrm>
          <a:custGeom>
            <a:avLst/>
            <a:gdLst/>
            <a:ahLst/>
            <a:cxnLst/>
            <a:rect l="0" t="0" r="0" b="0"/>
            <a:pathLst>
              <a:path w="1176868" h="42335">
                <a:moveTo>
                  <a:pt x="1176867" y="0"/>
                </a:moveTo>
                <a:lnTo>
                  <a:pt x="1168400" y="0"/>
                </a:lnTo>
                <a:lnTo>
                  <a:pt x="1168400" y="0"/>
                </a:lnTo>
                <a:lnTo>
                  <a:pt x="1151467" y="0"/>
                </a:lnTo>
                <a:lnTo>
                  <a:pt x="1143000" y="8467"/>
                </a:lnTo>
                <a:lnTo>
                  <a:pt x="1126067" y="8467"/>
                </a:lnTo>
                <a:lnTo>
                  <a:pt x="1109133" y="8467"/>
                </a:lnTo>
                <a:lnTo>
                  <a:pt x="1083733" y="8467"/>
                </a:lnTo>
                <a:lnTo>
                  <a:pt x="1058333" y="8467"/>
                </a:lnTo>
                <a:lnTo>
                  <a:pt x="1032933" y="0"/>
                </a:lnTo>
                <a:lnTo>
                  <a:pt x="999067" y="0"/>
                </a:lnTo>
                <a:lnTo>
                  <a:pt x="965200" y="0"/>
                </a:lnTo>
                <a:lnTo>
                  <a:pt x="922867" y="0"/>
                </a:lnTo>
                <a:lnTo>
                  <a:pt x="889000" y="0"/>
                </a:lnTo>
                <a:lnTo>
                  <a:pt x="838200" y="0"/>
                </a:lnTo>
                <a:lnTo>
                  <a:pt x="795867" y="0"/>
                </a:lnTo>
                <a:lnTo>
                  <a:pt x="745067" y="0"/>
                </a:lnTo>
                <a:lnTo>
                  <a:pt x="702733" y="8467"/>
                </a:lnTo>
                <a:lnTo>
                  <a:pt x="651933" y="8467"/>
                </a:lnTo>
                <a:lnTo>
                  <a:pt x="592667" y="8467"/>
                </a:lnTo>
                <a:lnTo>
                  <a:pt x="541867" y="8467"/>
                </a:lnTo>
                <a:lnTo>
                  <a:pt x="491067" y="8467"/>
                </a:lnTo>
                <a:lnTo>
                  <a:pt x="431800" y="8467"/>
                </a:lnTo>
                <a:lnTo>
                  <a:pt x="389467" y="16934"/>
                </a:lnTo>
                <a:lnTo>
                  <a:pt x="330200" y="16934"/>
                </a:lnTo>
                <a:lnTo>
                  <a:pt x="279400" y="16934"/>
                </a:lnTo>
                <a:lnTo>
                  <a:pt x="237067" y="16934"/>
                </a:lnTo>
                <a:lnTo>
                  <a:pt x="186267" y="25400"/>
                </a:lnTo>
                <a:lnTo>
                  <a:pt x="143933" y="33867"/>
                </a:lnTo>
                <a:lnTo>
                  <a:pt x="110067" y="33867"/>
                </a:lnTo>
                <a:lnTo>
                  <a:pt x="76200" y="33867"/>
                </a:lnTo>
                <a:lnTo>
                  <a:pt x="42333" y="42334"/>
                </a:lnTo>
                <a:lnTo>
                  <a:pt x="25400" y="42334"/>
                </a:lnTo>
                <a:lnTo>
                  <a:pt x="8467" y="42334"/>
                </a:lnTo>
                <a:lnTo>
                  <a:pt x="0" y="42334"/>
                </a:lnTo>
                <a:lnTo>
                  <a:pt x="0" y="42334"/>
                </a:lnTo>
                <a:lnTo>
                  <a:pt x="0" y="42334"/>
                </a:lnTo>
                <a:lnTo>
                  <a:pt x="0" y="423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1930400" y="3505200"/>
            <a:ext cx="59268" cy="245534"/>
          </a:xfrm>
          <a:custGeom>
            <a:avLst/>
            <a:gdLst/>
            <a:ahLst/>
            <a:cxnLst/>
            <a:rect l="0" t="0" r="0" b="0"/>
            <a:pathLst>
              <a:path w="59268" h="245534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33867" y="16933"/>
                </a:lnTo>
                <a:lnTo>
                  <a:pt x="33867" y="33867"/>
                </a:lnTo>
                <a:lnTo>
                  <a:pt x="42333" y="42333"/>
                </a:lnTo>
                <a:lnTo>
                  <a:pt x="42333" y="67733"/>
                </a:lnTo>
                <a:lnTo>
                  <a:pt x="50800" y="84667"/>
                </a:lnTo>
                <a:lnTo>
                  <a:pt x="50800" y="118533"/>
                </a:lnTo>
                <a:lnTo>
                  <a:pt x="50800" y="143933"/>
                </a:lnTo>
                <a:lnTo>
                  <a:pt x="50800" y="177800"/>
                </a:lnTo>
                <a:lnTo>
                  <a:pt x="50800" y="203200"/>
                </a:lnTo>
                <a:lnTo>
                  <a:pt x="50800" y="220133"/>
                </a:lnTo>
                <a:lnTo>
                  <a:pt x="50800" y="237067"/>
                </a:lnTo>
                <a:lnTo>
                  <a:pt x="50800" y="245533"/>
                </a:lnTo>
                <a:lnTo>
                  <a:pt x="50800" y="245533"/>
                </a:lnTo>
                <a:lnTo>
                  <a:pt x="59267" y="245533"/>
                </a:lnTo>
                <a:lnTo>
                  <a:pt x="59267" y="245533"/>
                </a:lnTo>
                <a:lnTo>
                  <a:pt x="59267" y="245533"/>
                </a:lnTo>
                <a:lnTo>
                  <a:pt x="59267" y="245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2074333" y="3530600"/>
            <a:ext cx="160868" cy="228601"/>
          </a:xfrm>
          <a:custGeom>
            <a:avLst/>
            <a:gdLst/>
            <a:ahLst/>
            <a:cxnLst/>
            <a:rect l="0" t="0" r="0" b="0"/>
            <a:pathLst>
              <a:path w="160868" h="228601">
                <a:moveTo>
                  <a:pt x="33867" y="0"/>
                </a:move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16933"/>
                </a:lnTo>
                <a:lnTo>
                  <a:pt x="33867" y="25400"/>
                </a:lnTo>
                <a:lnTo>
                  <a:pt x="33867" y="33867"/>
                </a:lnTo>
                <a:lnTo>
                  <a:pt x="25400" y="42333"/>
                </a:lnTo>
                <a:lnTo>
                  <a:pt x="16934" y="59267"/>
                </a:lnTo>
                <a:lnTo>
                  <a:pt x="16934" y="76200"/>
                </a:lnTo>
                <a:lnTo>
                  <a:pt x="8467" y="93133"/>
                </a:lnTo>
                <a:lnTo>
                  <a:pt x="0" y="110067"/>
                </a:lnTo>
                <a:lnTo>
                  <a:pt x="0" y="127000"/>
                </a:lnTo>
                <a:lnTo>
                  <a:pt x="0" y="152400"/>
                </a:lnTo>
                <a:lnTo>
                  <a:pt x="0" y="169333"/>
                </a:lnTo>
                <a:lnTo>
                  <a:pt x="8467" y="186267"/>
                </a:lnTo>
                <a:lnTo>
                  <a:pt x="8467" y="194733"/>
                </a:lnTo>
                <a:lnTo>
                  <a:pt x="25400" y="211667"/>
                </a:lnTo>
                <a:lnTo>
                  <a:pt x="33867" y="220133"/>
                </a:lnTo>
                <a:lnTo>
                  <a:pt x="59267" y="220133"/>
                </a:lnTo>
                <a:lnTo>
                  <a:pt x="67734" y="228600"/>
                </a:lnTo>
                <a:lnTo>
                  <a:pt x="84667" y="228600"/>
                </a:lnTo>
                <a:lnTo>
                  <a:pt x="110067" y="228600"/>
                </a:lnTo>
                <a:lnTo>
                  <a:pt x="118534" y="220133"/>
                </a:lnTo>
                <a:lnTo>
                  <a:pt x="135467" y="220133"/>
                </a:lnTo>
                <a:lnTo>
                  <a:pt x="143934" y="211667"/>
                </a:lnTo>
                <a:lnTo>
                  <a:pt x="152400" y="203200"/>
                </a:lnTo>
                <a:lnTo>
                  <a:pt x="160867" y="186267"/>
                </a:lnTo>
                <a:lnTo>
                  <a:pt x="160867" y="169333"/>
                </a:lnTo>
                <a:lnTo>
                  <a:pt x="160867" y="160867"/>
                </a:lnTo>
                <a:lnTo>
                  <a:pt x="160867" y="152400"/>
                </a:lnTo>
                <a:lnTo>
                  <a:pt x="152400" y="143933"/>
                </a:lnTo>
                <a:lnTo>
                  <a:pt x="143934" y="135467"/>
                </a:lnTo>
                <a:lnTo>
                  <a:pt x="135467" y="135467"/>
                </a:lnTo>
                <a:lnTo>
                  <a:pt x="127000" y="143933"/>
                </a:lnTo>
                <a:lnTo>
                  <a:pt x="118534" y="152400"/>
                </a:lnTo>
                <a:lnTo>
                  <a:pt x="110067" y="160867"/>
                </a:lnTo>
                <a:lnTo>
                  <a:pt x="93134" y="169333"/>
                </a:lnTo>
                <a:lnTo>
                  <a:pt x="93134" y="186267"/>
                </a:lnTo>
                <a:lnTo>
                  <a:pt x="84667" y="203200"/>
                </a:lnTo>
                <a:lnTo>
                  <a:pt x="84667" y="211667"/>
                </a:lnTo>
                <a:lnTo>
                  <a:pt x="84667" y="220133"/>
                </a:lnTo>
                <a:lnTo>
                  <a:pt x="93134" y="228600"/>
                </a:lnTo>
                <a:lnTo>
                  <a:pt x="93134" y="228600"/>
                </a:lnTo>
                <a:lnTo>
                  <a:pt x="110067" y="228600"/>
                </a:lnTo>
                <a:lnTo>
                  <a:pt x="127000" y="228600"/>
                </a:lnTo>
                <a:lnTo>
                  <a:pt x="127000" y="228600"/>
                </a:lnTo>
                <a:lnTo>
                  <a:pt x="135467" y="220133"/>
                </a:lnTo>
                <a:lnTo>
                  <a:pt x="135467" y="220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2751667" y="3352800"/>
            <a:ext cx="8467" cy="194734"/>
          </a:xfrm>
          <a:custGeom>
            <a:avLst/>
            <a:gdLst/>
            <a:ahLst/>
            <a:cxnLst/>
            <a:rect l="0" t="0" r="0" b="0"/>
            <a:pathLst>
              <a:path w="8467" h="194734">
                <a:moveTo>
                  <a:pt x="8466" y="0"/>
                </a:moveTo>
                <a:lnTo>
                  <a:pt x="8466" y="8467"/>
                </a:lnTo>
                <a:lnTo>
                  <a:pt x="8466" y="16933"/>
                </a:lnTo>
                <a:lnTo>
                  <a:pt x="8466" y="25400"/>
                </a:lnTo>
                <a:lnTo>
                  <a:pt x="0" y="33867"/>
                </a:lnTo>
                <a:lnTo>
                  <a:pt x="0" y="50800"/>
                </a:lnTo>
                <a:lnTo>
                  <a:pt x="0" y="76200"/>
                </a:lnTo>
                <a:lnTo>
                  <a:pt x="0" y="93133"/>
                </a:lnTo>
                <a:lnTo>
                  <a:pt x="0" y="118533"/>
                </a:lnTo>
                <a:lnTo>
                  <a:pt x="0" y="135467"/>
                </a:lnTo>
                <a:lnTo>
                  <a:pt x="0" y="152400"/>
                </a:lnTo>
                <a:lnTo>
                  <a:pt x="0" y="160867"/>
                </a:lnTo>
                <a:lnTo>
                  <a:pt x="0" y="177800"/>
                </a:lnTo>
                <a:lnTo>
                  <a:pt x="0" y="186267"/>
                </a:lnTo>
                <a:lnTo>
                  <a:pt x="0" y="186267"/>
                </a:lnTo>
                <a:lnTo>
                  <a:pt x="0" y="186267"/>
                </a:lnTo>
                <a:lnTo>
                  <a:pt x="0" y="194733"/>
                </a:lnTo>
                <a:lnTo>
                  <a:pt x="0" y="194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2675467" y="3471333"/>
            <a:ext cx="211667" cy="1"/>
          </a:xfrm>
          <a:custGeom>
            <a:avLst/>
            <a:gdLst/>
            <a:ahLst/>
            <a:cxnLst/>
            <a:rect l="0" t="0" r="0" b="0"/>
            <a:pathLst>
              <a:path w="211667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6933" y="0"/>
                </a:lnTo>
                <a:lnTo>
                  <a:pt x="25400" y="0"/>
                </a:lnTo>
                <a:lnTo>
                  <a:pt x="50800" y="0"/>
                </a:lnTo>
                <a:lnTo>
                  <a:pt x="67733" y="0"/>
                </a:lnTo>
                <a:lnTo>
                  <a:pt x="93133" y="0"/>
                </a:lnTo>
                <a:lnTo>
                  <a:pt x="118533" y="0"/>
                </a:lnTo>
                <a:lnTo>
                  <a:pt x="143933" y="0"/>
                </a:lnTo>
                <a:lnTo>
                  <a:pt x="169333" y="0"/>
                </a:lnTo>
                <a:lnTo>
                  <a:pt x="194733" y="0"/>
                </a:lnTo>
                <a:lnTo>
                  <a:pt x="194733" y="0"/>
                </a:lnTo>
                <a:lnTo>
                  <a:pt x="211666" y="0"/>
                </a:lnTo>
                <a:lnTo>
                  <a:pt x="2116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3251200" y="2946400"/>
            <a:ext cx="127001" cy="397934"/>
          </a:xfrm>
          <a:custGeom>
            <a:avLst/>
            <a:gdLst/>
            <a:ahLst/>
            <a:cxnLst/>
            <a:rect l="0" t="0" r="0" b="0"/>
            <a:pathLst>
              <a:path w="127001" h="397934">
                <a:moveTo>
                  <a:pt x="127000" y="0"/>
                </a:moveTo>
                <a:lnTo>
                  <a:pt x="127000" y="0"/>
                </a:lnTo>
                <a:lnTo>
                  <a:pt x="127000" y="0"/>
                </a:lnTo>
                <a:lnTo>
                  <a:pt x="118533" y="8467"/>
                </a:lnTo>
                <a:lnTo>
                  <a:pt x="110067" y="8467"/>
                </a:lnTo>
                <a:lnTo>
                  <a:pt x="101600" y="8467"/>
                </a:lnTo>
                <a:lnTo>
                  <a:pt x="93133" y="16933"/>
                </a:lnTo>
                <a:lnTo>
                  <a:pt x="84667" y="25400"/>
                </a:lnTo>
                <a:lnTo>
                  <a:pt x="76200" y="42333"/>
                </a:lnTo>
                <a:lnTo>
                  <a:pt x="59267" y="59267"/>
                </a:lnTo>
                <a:lnTo>
                  <a:pt x="50800" y="84667"/>
                </a:lnTo>
                <a:lnTo>
                  <a:pt x="42333" y="110067"/>
                </a:lnTo>
                <a:lnTo>
                  <a:pt x="25400" y="135467"/>
                </a:lnTo>
                <a:lnTo>
                  <a:pt x="25400" y="169333"/>
                </a:lnTo>
                <a:lnTo>
                  <a:pt x="16933" y="194733"/>
                </a:lnTo>
                <a:lnTo>
                  <a:pt x="8467" y="228600"/>
                </a:lnTo>
                <a:lnTo>
                  <a:pt x="0" y="254000"/>
                </a:lnTo>
                <a:lnTo>
                  <a:pt x="0" y="287867"/>
                </a:lnTo>
                <a:lnTo>
                  <a:pt x="0" y="313267"/>
                </a:lnTo>
                <a:lnTo>
                  <a:pt x="8467" y="338667"/>
                </a:lnTo>
                <a:lnTo>
                  <a:pt x="16933" y="355600"/>
                </a:lnTo>
                <a:lnTo>
                  <a:pt x="33867" y="372533"/>
                </a:lnTo>
                <a:lnTo>
                  <a:pt x="42333" y="389467"/>
                </a:lnTo>
                <a:lnTo>
                  <a:pt x="59267" y="397933"/>
                </a:lnTo>
                <a:lnTo>
                  <a:pt x="76200" y="397933"/>
                </a:lnTo>
                <a:lnTo>
                  <a:pt x="84667" y="397933"/>
                </a:lnTo>
                <a:lnTo>
                  <a:pt x="84667" y="397933"/>
                </a:lnTo>
                <a:lnTo>
                  <a:pt x="93133" y="397933"/>
                </a:lnTo>
                <a:lnTo>
                  <a:pt x="93133" y="397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3445933" y="3098800"/>
            <a:ext cx="135468" cy="330201"/>
          </a:xfrm>
          <a:custGeom>
            <a:avLst/>
            <a:gdLst/>
            <a:ahLst/>
            <a:cxnLst/>
            <a:rect l="0" t="0" r="0" b="0"/>
            <a:pathLst>
              <a:path w="135468" h="330201">
                <a:moveTo>
                  <a:pt x="8467" y="8467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25400"/>
                </a:lnTo>
                <a:lnTo>
                  <a:pt x="0" y="42333"/>
                </a:lnTo>
                <a:lnTo>
                  <a:pt x="0" y="59267"/>
                </a:lnTo>
                <a:lnTo>
                  <a:pt x="0" y="84667"/>
                </a:lnTo>
                <a:lnTo>
                  <a:pt x="8467" y="110067"/>
                </a:lnTo>
                <a:lnTo>
                  <a:pt x="8467" y="127000"/>
                </a:lnTo>
                <a:lnTo>
                  <a:pt x="16934" y="143933"/>
                </a:lnTo>
                <a:lnTo>
                  <a:pt x="25400" y="160867"/>
                </a:lnTo>
                <a:lnTo>
                  <a:pt x="42334" y="169333"/>
                </a:lnTo>
                <a:lnTo>
                  <a:pt x="50800" y="177800"/>
                </a:lnTo>
                <a:lnTo>
                  <a:pt x="59267" y="177800"/>
                </a:lnTo>
                <a:lnTo>
                  <a:pt x="67734" y="177800"/>
                </a:lnTo>
                <a:lnTo>
                  <a:pt x="84667" y="169333"/>
                </a:lnTo>
                <a:lnTo>
                  <a:pt x="93134" y="169333"/>
                </a:lnTo>
                <a:lnTo>
                  <a:pt x="101600" y="160867"/>
                </a:lnTo>
                <a:lnTo>
                  <a:pt x="101600" y="143933"/>
                </a:lnTo>
                <a:lnTo>
                  <a:pt x="110067" y="127000"/>
                </a:lnTo>
                <a:lnTo>
                  <a:pt x="110067" y="110067"/>
                </a:lnTo>
                <a:lnTo>
                  <a:pt x="110067" y="93133"/>
                </a:lnTo>
                <a:lnTo>
                  <a:pt x="110067" y="76200"/>
                </a:lnTo>
                <a:lnTo>
                  <a:pt x="110067" y="59267"/>
                </a:lnTo>
                <a:lnTo>
                  <a:pt x="110067" y="42333"/>
                </a:lnTo>
                <a:lnTo>
                  <a:pt x="101600" y="33867"/>
                </a:lnTo>
                <a:lnTo>
                  <a:pt x="101600" y="25400"/>
                </a:lnTo>
                <a:lnTo>
                  <a:pt x="101600" y="25400"/>
                </a:lnTo>
                <a:lnTo>
                  <a:pt x="101600" y="33867"/>
                </a:lnTo>
                <a:lnTo>
                  <a:pt x="101600" y="33867"/>
                </a:lnTo>
                <a:lnTo>
                  <a:pt x="101600" y="50800"/>
                </a:lnTo>
                <a:lnTo>
                  <a:pt x="110067" y="67733"/>
                </a:lnTo>
                <a:lnTo>
                  <a:pt x="110067" y="84667"/>
                </a:lnTo>
                <a:lnTo>
                  <a:pt x="118534" y="110067"/>
                </a:lnTo>
                <a:lnTo>
                  <a:pt x="118534" y="135467"/>
                </a:lnTo>
                <a:lnTo>
                  <a:pt x="127000" y="160867"/>
                </a:lnTo>
                <a:lnTo>
                  <a:pt x="135467" y="194733"/>
                </a:lnTo>
                <a:lnTo>
                  <a:pt x="135467" y="220133"/>
                </a:lnTo>
                <a:lnTo>
                  <a:pt x="135467" y="245533"/>
                </a:lnTo>
                <a:lnTo>
                  <a:pt x="135467" y="262467"/>
                </a:lnTo>
                <a:lnTo>
                  <a:pt x="135467" y="279400"/>
                </a:lnTo>
                <a:lnTo>
                  <a:pt x="135467" y="296333"/>
                </a:lnTo>
                <a:lnTo>
                  <a:pt x="127000" y="313267"/>
                </a:lnTo>
                <a:lnTo>
                  <a:pt x="118534" y="321733"/>
                </a:lnTo>
                <a:lnTo>
                  <a:pt x="110067" y="330200"/>
                </a:lnTo>
                <a:lnTo>
                  <a:pt x="101600" y="330200"/>
                </a:lnTo>
                <a:lnTo>
                  <a:pt x="84667" y="330200"/>
                </a:lnTo>
                <a:lnTo>
                  <a:pt x="76200" y="330200"/>
                </a:lnTo>
                <a:lnTo>
                  <a:pt x="59267" y="313267"/>
                </a:lnTo>
                <a:lnTo>
                  <a:pt x="50800" y="304800"/>
                </a:lnTo>
                <a:lnTo>
                  <a:pt x="42334" y="287867"/>
                </a:lnTo>
                <a:lnTo>
                  <a:pt x="42334" y="287867"/>
                </a:lnTo>
                <a:lnTo>
                  <a:pt x="42334" y="270933"/>
                </a:lnTo>
                <a:lnTo>
                  <a:pt x="42334" y="270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3716867" y="3208867"/>
            <a:ext cx="135467" cy="16934"/>
          </a:xfrm>
          <a:custGeom>
            <a:avLst/>
            <a:gdLst/>
            <a:ahLst/>
            <a:cxnLst/>
            <a:rect l="0" t="0" r="0" b="0"/>
            <a:pathLst>
              <a:path w="135467" h="16934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8466" y="8466"/>
                </a:lnTo>
                <a:lnTo>
                  <a:pt x="16933" y="16933"/>
                </a:lnTo>
                <a:lnTo>
                  <a:pt x="25400" y="16933"/>
                </a:lnTo>
                <a:lnTo>
                  <a:pt x="42333" y="16933"/>
                </a:lnTo>
                <a:lnTo>
                  <a:pt x="59266" y="16933"/>
                </a:lnTo>
                <a:lnTo>
                  <a:pt x="67733" y="16933"/>
                </a:lnTo>
                <a:lnTo>
                  <a:pt x="93133" y="8466"/>
                </a:lnTo>
                <a:lnTo>
                  <a:pt x="110066" y="8466"/>
                </a:lnTo>
                <a:lnTo>
                  <a:pt x="118533" y="0"/>
                </a:lnTo>
                <a:lnTo>
                  <a:pt x="118533" y="0"/>
                </a:lnTo>
                <a:lnTo>
                  <a:pt x="135466" y="0"/>
                </a:lnTo>
                <a:lnTo>
                  <a:pt x="1354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3945467" y="3090333"/>
            <a:ext cx="33867" cy="203201"/>
          </a:xfrm>
          <a:custGeom>
            <a:avLst/>
            <a:gdLst/>
            <a:ahLst/>
            <a:cxnLst/>
            <a:rect l="0" t="0" r="0" b="0"/>
            <a:pathLst>
              <a:path w="33867" h="2032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6" y="8467"/>
                </a:lnTo>
                <a:lnTo>
                  <a:pt x="8466" y="25400"/>
                </a:lnTo>
                <a:lnTo>
                  <a:pt x="16933" y="33867"/>
                </a:lnTo>
                <a:lnTo>
                  <a:pt x="16933" y="50800"/>
                </a:lnTo>
                <a:lnTo>
                  <a:pt x="16933" y="76200"/>
                </a:lnTo>
                <a:lnTo>
                  <a:pt x="25400" y="93134"/>
                </a:lnTo>
                <a:lnTo>
                  <a:pt x="25400" y="118534"/>
                </a:lnTo>
                <a:lnTo>
                  <a:pt x="25400" y="135467"/>
                </a:lnTo>
                <a:lnTo>
                  <a:pt x="33866" y="160867"/>
                </a:lnTo>
                <a:lnTo>
                  <a:pt x="33866" y="177800"/>
                </a:lnTo>
                <a:lnTo>
                  <a:pt x="33866" y="186267"/>
                </a:lnTo>
                <a:lnTo>
                  <a:pt x="33866" y="194734"/>
                </a:lnTo>
                <a:lnTo>
                  <a:pt x="33866" y="203200"/>
                </a:lnTo>
                <a:lnTo>
                  <a:pt x="33866" y="203200"/>
                </a:lnTo>
                <a:lnTo>
                  <a:pt x="33866" y="203200"/>
                </a:lnTo>
                <a:lnTo>
                  <a:pt x="33866" y="203200"/>
                </a:lnTo>
                <a:lnTo>
                  <a:pt x="33866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3996267" y="2946400"/>
            <a:ext cx="160867" cy="440268"/>
          </a:xfrm>
          <a:custGeom>
            <a:avLst/>
            <a:gdLst/>
            <a:ahLst/>
            <a:cxnLst/>
            <a:rect l="0" t="0" r="0" b="0"/>
            <a:pathLst>
              <a:path w="160867" h="440268">
                <a:moveTo>
                  <a:pt x="0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33866" y="8467"/>
                </a:lnTo>
                <a:lnTo>
                  <a:pt x="42333" y="16933"/>
                </a:lnTo>
                <a:lnTo>
                  <a:pt x="59266" y="33867"/>
                </a:lnTo>
                <a:lnTo>
                  <a:pt x="67733" y="59267"/>
                </a:lnTo>
                <a:lnTo>
                  <a:pt x="93133" y="84667"/>
                </a:lnTo>
                <a:lnTo>
                  <a:pt x="101600" y="110067"/>
                </a:lnTo>
                <a:lnTo>
                  <a:pt x="118533" y="143933"/>
                </a:lnTo>
                <a:lnTo>
                  <a:pt x="135466" y="177800"/>
                </a:lnTo>
                <a:lnTo>
                  <a:pt x="143933" y="211667"/>
                </a:lnTo>
                <a:lnTo>
                  <a:pt x="152400" y="245533"/>
                </a:lnTo>
                <a:lnTo>
                  <a:pt x="160866" y="279400"/>
                </a:lnTo>
                <a:lnTo>
                  <a:pt x="160866" y="313267"/>
                </a:lnTo>
                <a:lnTo>
                  <a:pt x="160866" y="347133"/>
                </a:lnTo>
                <a:lnTo>
                  <a:pt x="160866" y="372533"/>
                </a:lnTo>
                <a:lnTo>
                  <a:pt x="160866" y="397933"/>
                </a:lnTo>
                <a:lnTo>
                  <a:pt x="152400" y="414867"/>
                </a:lnTo>
                <a:lnTo>
                  <a:pt x="152400" y="431800"/>
                </a:lnTo>
                <a:lnTo>
                  <a:pt x="143933" y="440267"/>
                </a:lnTo>
                <a:lnTo>
                  <a:pt x="143933" y="440267"/>
                </a:lnTo>
                <a:lnTo>
                  <a:pt x="135466" y="440267"/>
                </a:lnTo>
                <a:lnTo>
                  <a:pt x="135466" y="431800"/>
                </a:lnTo>
                <a:lnTo>
                  <a:pt x="135466" y="431800"/>
                </a:lnTo>
                <a:lnTo>
                  <a:pt x="127000" y="431800"/>
                </a:lnTo>
                <a:lnTo>
                  <a:pt x="127000" y="431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4224867" y="2844800"/>
            <a:ext cx="143934" cy="160868"/>
          </a:xfrm>
          <a:custGeom>
            <a:avLst/>
            <a:gdLst/>
            <a:ahLst/>
            <a:cxnLst/>
            <a:rect l="0" t="0" r="0" b="0"/>
            <a:pathLst>
              <a:path w="143934" h="1608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16933" y="0"/>
                </a:lnTo>
                <a:lnTo>
                  <a:pt x="25400" y="0"/>
                </a:lnTo>
                <a:lnTo>
                  <a:pt x="42333" y="0"/>
                </a:lnTo>
                <a:lnTo>
                  <a:pt x="59266" y="8467"/>
                </a:lnTo>
                <a:lnTo>
                  <a:pt x="76200" y="16933"/>
                </a:lnTo>
                <a:lnTo>
                  <a:pt x="84666" y="25400"/>
                </a:lnTo>
                <a:lnTo>
                  <a:pt x="93133" y="42333"/>
                </a:lnTo>
                <a:lnTo>
                  <a:pt x="101600" y="59267"/>
                </a:lnTo>
                <a:lnTo>
                  <a:pt x="101600" y="84667"/>
                </a:lnTo>
                <a:lnTo>
                  <a:pt x="101600" y="101600"/>
                </a:lnTo>
                <a:lnTo>
                  <a:pt x="101600" y="118533"/>
                </a:lnTo>
                <a:lnTo>
                  <a:pt x="93133" y="127000"/>
                </a:lnTo>
                <a:lnTo>
                  <a:pt x="84666" y="143933"/>
                </a:lnTo>
                <a:lnTo>
                  <a:pt x="76200" y="152400"/>
                </a:lnTo>
                <a:lnTo>
                  <a:pt x="67733" y="152400"/>
                </a:lnTo>
                <a:lnTo>
                  <a:pt x="59266" y="160867"/>
                </a:lnTo>
                <a:lnTo>
                  <a:pt x="50800" y="160867"/>
                </a:lnTo>
                <a:lnTo>
                  <a:pt x="42333" y="160867"/>
                </a:lnTo>
                <a:lnTo>
                  <a:pt x="33866" y="152400"/>
                </a:lnTo>
                <a:lnTo>
                  <a:pt x="25400" y="143933"/>
                </a:lnTo>
                <a:lnTo>
                  <a:pt x="16933" y="135467"/>
                </a:lnTo>
                <a:lnTo>
                  <a:pt x="8466" y="127000"/>
                </a:lnTo>
                <a:lnTo>
                  <a:pt x="8466" y="118533"/>
                </a:lnTo>
                <a:lnTo>
                  <a:pt x="8466" y="101600"/>
                </a:lnTo>
                <a:lnTo>
                  <a:pt x="8466" y="93133"/>
                </a:lnTo>
                <a:lnTo>
                  <a:pt x="16933" y="93133"/>
                </a:lnTo>
                <a:lnTo>
                  <a:pt x="25400" y="84667"/>
                </a:lnTo>
                <a:lnTo>
                  <a:pt x="33866" y="84667"/>
                </a:lnTo>
                <a:lnTo>
                  <a:pt x="42333" y="84667"/>
                </a:lnTo>
                <a:lnTo>
                  <a:pt x="59266" y="93133"/>
                </a:lnTo>
                <a:lnTo>
                  <a:pt x="76200" y="101600"/>
                </a:lnTo>
                <a:lnTo>
                  <a:pt x="93133" y="101600"/>
                </a:lnTo>
                <a:lnTo>
                  <a:pt x="110066" y="110067"/>
                </a:lnTo>
                <a:lnTo>
                  <a:pt x="118533" y="110067"/>
                </a:lnTo>
                <a:lnTo>
                  <a:pt x="135466" y="118533"/>
                </a:lnTo>
                <a:lnTo>
                  <a:pt x="135466" y="118533"/>
                </a:lnTo>
                <a:lnTo>
                  <a:pt x="143933" y="118533"/>
                </a:lnTo>
                <a:lnTo>
                  <a:pt x="143933" y="118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3234267" y="3420533"/>
            <a:ext cx="1159934" cy="59268"/>
          </a:xfrm>
          <a:custGeom>
            <a:avLst/>
            <a:gdLst/>
            <a:ahLst/>
            <a:cxnLst/>
            <a:rect l="0" t="0" r="0" b="0"/>
            <a:pathLst>
              <a:path w="1159934" h="59268">
                <a:moveTo>
                  <a:pt x="1159933" y="0"/>
                </a:moveTo>
                <a:lnTo>
                  <a:pt x="1151466" y="0"/>
                </a:lnTo>
                <a:lnTo>
                  <a:pt x="1143000" y="8467"/>
                </a:lnTo>
                <a:lnTo>
                  <a:pt x="1134533" y="16934"/>
                </a:lnTo>
                <a:lnTo>
                  <a:pt x="1109133" y="16934"/>
                </a:lnTo>
                <a:lnTo>
                  <a:pt x="1092200" y="25400"/>
                </a:lnTo>
                <a:lnTo>
                  <a:pt x="1066800" y="33867"/>
                </a:lnTo>
                <a:lnTo>
                  <a:pt x="1032933" y="42334"/>
                </a:lnTo>
                <a:lnTo>
                  <a:pt x="999066" y="42334"/>
                </a:lnTo>
                <a:lnTo>
                  <a:pt x="965200" y="50800"/>
                </a:lnTo>
                <a:lnTo>
                  <a:pt x="922866" y="50800"/>
                </a:lnTo>
                <a:lnTo>
                  <a:pt x="880533" y="50800"/>
                </a:lnTo>
                <a:lnTo>
                  <a:pt x="838200" y="50800"/>
                </a:lnTo>
                <a:lnTo>
                  <a:pt x="795866" y="50800"/>
                </a:lnTo>
                <a:lnTo>
                  <a:pt x="745066" y="50800"/>
                </a:lnTo>
                <a:lnTo>
                  <a:pt x="694266" y="50800"/>
                </a:lnTo>
                <a:lnTo>
                  <a:pt x="651933" y="50800"/>
                </a:lnTo>
                <a:lnTo>
                  <a:pt x="601133" y="50800"/>
                </a:lnTo>
                <a:lnTo>
                  <a:pt x="550333" y="50800"/>
                </a:lnTo>
                <a:lnTo>
                  <a:pt x="499533" y="50800"/>
                </a:lnTo>
                <a:lnTo>
                  <a:pt x="448733" y="50800"/>
                </a:lnTo>
                <a:lnTo>
                  <a:pt x="397933" y="42334"/>
                </a:lnTo>
                <a:lnTo>
                  <a:pt x="347133" y="42334"/>
                </a:lnTo>
                <a:lnTo>
                  <a:pt x="304800" y="42334"/>
                </a:lnTo>
                <a:lnTo>
                  <a:pt x="254000" y="42334"/>
                </a:lnTo>
                <a:lnTo>
                  <a:pt x="211666" y="42334"/>
                </a:lnTo>
                <a:lnTo>
                  <a:pt x="169333" y="42334"/>
                </a:lnTo>
                <a:lnTo>
                  <a:pt x="135466" y="42334"/>
                </a:lnTo>
                <a:lnTo>
                  <a:pt x="101600" y="50800"/>
                </a:lnTo>
                <a:lnTo>
                  <a:pt x="76200" y="50800"/>
                </a:lnTo>
                <a:lnTo>
                  <a:pt x="50800" y="50800"/>
                </a:lnTo>
                <a:lnTo>
                  <a:pt x="33866" y="50800"/>
                </a:lnTo>
                <a:lnTo>
                  <a:pt x="16933" y="59267"/>
                </a:lnTo>
                <a:lnTo>
                  <a:pt x="8466" y="59267"/>
                </a:lnTo>
                <a:lnTo>
                  <a:pt x="0" y="59267"/>
                </a:lnTo>
                <a:lnTo>
                  <a:pt x="0" y="59267"/>
                </a:lnTo>
                <a:lnTo>
                  <a:pt x="8466" y="59267"/>
                </a:lnTo>
                <a:lnTo>
                  <a:pt x="8466" y="59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3716867" y="3581400"/>
            <a:ext cx="203201" cy="186268"/>
          </a:xfrm>
          <a:custGeom>
            <a:avLst/>
            <a:gdLst/>
            <a:ahLst/>
            <a:cxnLst/>
            <a:rect l="0" t="0" r="0" b="0"/>
            <a:pathLst>
              <a:path w="203201" h="186268">
                <a:moveTo>
                  <a:pt x="25400" y="8467"/>
                </a:move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33866" y="8467"/>
                </a:lnTo>
                <a:lnTo>
                  <a:pt x="33866" y="8467"/>
                </a:lnTo>
                <a:lnTo>
                  <a:pt x="42333" y="8467"/>
                </a:lnTo>
                <a:lnTo>
                  <a:pt x="50800" y="0"/>
                </a:lnTo>
                <a:lnTo>
                  <a:pt x="59266" y="0"/>
                </a:lnTo>
                <a:lnTo>
                  <a:pt x="67733" y="0"/>
                </a:lnTo>
                <a:lnTo>
                  <a:pt x="76200" y="0"/>
                </a:lnTo>
                <a:lnTo>
                  <a:pt x="93133" y="0"/>
                </a:lnTo>
                <a:lnTo>
                  <a:pt x="110066" y="8467"/>
                </a:lnTo>
                <a:lnTo>
                  <a:pt x="118533" y="8467"/>
                </a:lnTo>
                <a:lnTo>
                  <a:pt x="127000" y="25400"/>
                </a:lnTo>
                <a:lnTo>
                  <a:pt x="143933" y="42333"/>
                </a:lnTo>
                <a:lnTo>
                  <a:pt x="143933" y="50800"/>
                </a:lnTo>
                <a:lnTo>
                  <a:pt x="143933" y="67733"/>
                </a:lnTo>
                <a:lnTo>
                  <a:pt x="143933" y="93133"/>
                </a:lnTo>
                <a:lnTo>
                  <a:pt x="135466" y="101600"/>
                </a:lnTo>
                <a:lnTo>
                  <a:pt x="118533" y="118533"/>
                </a:lnTo>
                <a:lnTo>
                  <a:pt x="110066" y="135467"/>
                </a:lnTo>
                <a:lnTo>
                  <a:pt x="93133" y="143933"/>
                </a:lnTo>
                <a:lnTo>
                  <a:pt x="76200" y="152400"/>
                </a:lnTo>
                <a:lnTo>
                  <a:pt x="59266" y="160867"/>
                </a:lnTo>
                <a:lnTo>
                  <a:pt x="50800" y="160867"/>
                </a:lnTo>
                <a:lnTo>
                  <a:pt x="33866" y="160867"/>
                </a:lnTo>
                <a:lnTo>
                  <a:pt x="16933" y="152400"/>
                </a:lnTo>
                <a:lnTo>
                  <a:pt x="8466" y="152400"/>
                </a:lnTo>
                <a:lnTo>
                  <a:pt x="8466" y="143933"/>
                </a:lnTo>
                <a:lnTo>
                  <a:pt x="0" y="135467"/>
                </a:lnTo>
                <a:lnTo>
                  <a:pt x="0" y="127000"/>
                </a:lnTo>
                <a:lnTo>
                  <a:pt x="0" y="118533"/>
                </a:lnTo>
                <a:lnTo>
                  <a:pt x="8466" y="101600"/>
                </a:lnTo>
                <a:lnTo>
                  <a:pt x="16933" y="101600"/>
                </a:lnTo>
                <a:lnTo>
                  <a:pt x="25400" y="93133"/>
                </a:lnTo>
                <a:lnTo>
                  <a:pt x="50800" y="93133"/>
                </a:lnTo>
                <a:lnTo>
                  <a:pt x="67733" y="101600"/>
                </a:lnTo>
                <a:lnTo>
                  <a:pt x="84666" y="101600"/>
                </a:lnTo>
                <a:lnTo>
                  <a:pt x="101600" y="118533"/>
                </a:lnTo>
                <a:lnTo>
                  <a:pt x="118533" y="127000"/>
                </a:lnTo>
                <a:lnTo>
                  <a:pt x="135466" y="143933"/>
                </a:lnTo>
                <a:lnTo>
                  <a:pt x="152400" y="152400"/>
                </a:lnTo>
                <a:lnTo>
                  <a:pt x="160866" y="169333"/>
                </a:lnTo>
                <a:lnTo>
                  <a:pt x="169333" y="177800"/>
                </a:lnTo>
                <a:lnTo>
                  <a:pt x="177800" y="186267"/>
                </a:lnTo>
                <a:lnTo>
                  <a:pt x="186266" y="186267"/>
                </a:lnTo>
                <a:lnTo>
                  <a:pt x="194733" y="186267"/>
                </a:lnTo>
                <a:lnTo>
                  <a:pt x="194733" y="186267"/>
                </a:lnTo>
                <a:lnTo>
                  <a:pt x="203200" y="177800"/>
                </a:lnTo>
                <a:lnTo>
                  <a:pt x="203200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3962400" y="3589867"/>
            <a:ext cx="186268" cy="186267"/>
          </a:xfrm>
          <a:custGeom>
            <a:avLst/>
            <a:gdLst/>
            <a:ahLst/>
            <a:cxnLst/>
            <a:rect l="0" t="0" r="0" b="0"/>
            <a:pathLst>
              <a:path w="186268" h="186267">
                <a:moveTo>
                  <a:pt x="93133" y="0"/>
                </a:moveTo>
                <a:lnTo>
                  <a:pt x="93133" y="0"/>
                </a:lnTo>
                <a:lnTo>
                  <a:pt x="93133" y="0"/>
                </a:lnTo>
                <a:lnTo>
                  <a:pt x="93133" y="0"/>
                </a:lnTo>
                <a:lnTo>
                  <a:pt x="93133" y="0"/>
                </a:lnTo>
                <a:lnTo>
                  <a:pt x="84667" y="0"/>
                </a:lnTo>
                <a:lnTo>
                  <a:pt x="76200" y="8466"/>
                </a:lnTo>
                <a:lnTo>
                  <a:pt x="67733" y="8466"/>
                </a:lnTo>
                <a:lnTo>
                  <a:pt x="59267" y="16933"/>
                </a:lnTo>
                <a:lnTo>
                  <a:pt x="42333" y="25400"/>
                </a:lnTo>
                <a:lnTo>
                  <a:pt x="33867" y="33866"/>
                </a:lnTo>
                <a:lnTo>
                  <a:pt x="25400" y="42333"/>
                </a:lnTo>
                <a:lnTo>
                  <a:pt x="16933" y="50800"/>
                </a:lnTo>
                <a:lnTo>
                  <a:pt x="8467" y="50800"/>
                </a:lnTo>
                <a:lnTo>
                  <a:pt x="0" y="59266"/>
                </a:lnTo>
                <a:lnTo>
                  <a:pt x="0" y="67733"/>
                </a:lnTo>
                <a:lnTo>
                  <a:pt x="0" y="67733"/>
                </a:lnTo>
                <a:lnTo>
                  <a:pt x="0" y="67733"/>
                </a:lnTo>
                <a:lnTo>
                  <a:pt x="8467" y="76200"/>
                </a:lnTo>
                <a:lnTo>
                  <a:pt x="16933" y="76200"/>
                </a:lnTo>
                <a:lnTo>
                  <a:pt x="33867" y="76200"/>
                </a:lnTo>
                <a:lnTo>
                  <a:pt x="50800" y="76200"/>
                </a:lnTo>
                <a:lnTo>
                  <a:pt x="67733" y="76200"/>
                </a:lnTo>
                <a:lnTo>
                  <a:pt x="93133" y="84666"/>
                </a:lnTo>
                <a:lnTo>
                  <a:pt x="110067" y="84666"/>
                </a:lnTo>
                <a:lnTo>
                  <a:pt x="135467" y="93133"/>
                </a:lnTo>
                <a:lnTo>
                  <a:pt x="152400" y="101600"/>
                </a:lnTo>
                <a:lnTo>
                  <a:pt x="169333" y="110066"/>
                </a:lnTo>
                <a:lnTo>
                  <a:pt x="177800" y="118533"/>
                </a:lnTo>
                <a:lnTo>
                  <a:pt x="186267" y="127000"/>
                </a:lnTo>
                <a:lnTo>
                  <a:pt x="186267" y="143933"/>
                </a:lnTo>
                <a:lnTo>
                  <a:pt x="177800" y="152400"/>
                </a:lnTo>
                <a:lnTo>
                  <a:pt x="169333" y="160866"/>
                </a:lnTo>
                <a:lnTo>
                  <a:pt x="160867" y="169333"/>
                </a:lnTo>
                <a:lnTo>
                  <a:pt x="152400" y="177800"/>
                </a:lnTo>
                <a:lnTo>
                  <a:pt x="135467" y="177800"/>
                </a:lnTo>
                <a:lnTo>
                  <a:pt x="127000" y="186266"/>
                </a:lnTo>
                <a:lnTo>
                  <a:pt x="118533" y="186266"/>
                </a:lnTo>
                <a:lnTo>
                  <a:pt x="110067" y="177800"/>
                </a:lnTo>
                <a:lnTo>
                  <a:pt x="110067" y="169333"/>
                </a:lnTo>
                <a:lnTo>
                  <a:pt x="110067" y="169333"/>
                </a:lnTo>
                <a:lnTo>
                  <a:pt x="110067" y="160866"/>
                </a:lnTo>
                <a:lnTo>
                  <a:pt x="110067" y="1608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4572000" y="3403600"/>
            <a:ext cx="127001" cy="1"/>
          </a:xfrm>
          <a:custGeom>
            <a:avLst/>
            <a:gdLst/>
            <a:ahLst/>
            <a:cxnLst/>
            <a:rect l="0" t="0" r="0" b="0"/>
            <a:pathLst>
              <a:path w="127001" h="1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25400" y="0"/>
                </a:lnTo>
                <a:lnTo>
                  <a:pt x="33867" y="0"/>
                </a:lnTo>
                <a:lnTo>
                  <a:pt x="50800" y="0"/>
                </a:lnTo>
                <a:lnTo>
                  <a:pt x="67733" y="0"/>
                </a:lnTo>
                <a:lnTo>
                  <a:pt x="84667" y="0"/>
                </a:lnTo>
                <a:lnTo>
                  <a:pt x="101600" y="0"/>
                </a:lnTo>
                <a:lnTo>
                  <a:pt x="118533" y="0"/>
                </a:lnTo>
                <a:lnTo>
                  <a:pt x="118533" y="0"/>
                </a:lnTo>
                <a:lnTo>
                  <a:pt x="127000" y="0"/>
                </a:lnTo>
                <a:lnTo>
                  <a:pt x="1270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4580467" y="3471333"/>
            <a:ext cx="135467" cy="25401"/>
          </a:xfrm>
          <a:custGeom>
            <a:avLst/>
            <a:gdLst/>
            <a:ahLst/>
            <a:cxnLst/>
            <a:rect l="0" t="0" r="0" b="0"/>
            <a:pathLst>
              <a:path w="135467" h="25401">
                <a:moveTo>
                  <a:pt x="0" y="16934"/>
                </a:moveTo>
                <a:lnTo>
                  <a:pt x="0" y="16934"/>
                </a:lnTo>
                <a:lnTo>
                  <a:pt x="8466" y="16934"/>
                </a:lnTo>
                <a:lnTo>
                  <a:pt x="16933" y="25400"/>
                </a:lnTo>
                <a:lnTo>
                  <a:pt x="42333" y="25400"/>
                </a:lnTo>
                <a:lnTo>
                  <a:pt x="59266" y="16934"/>
                </a:lnTo>
                <a:lnTo>
                  <a:pt x="84666" y="16934"/>
                </a:lnTo>
                <a:lnTo>
                  <a:pt x="110066" y="8467"/>
                </a:lnTo>
                <a:lnTo>
                  <a:pt x="110066" y="8467"/>
                </a:lnTo>
                <a:lnTo>
                  <a:pt x="135466" y="0"/>
                </a:lnTo>
                <a:lnTo>
                  <a:pt x="1354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4978400" y="3344333"/>
            <a:ext cx="50801" cy="338668"/>
          </a:xfrm>
          <a:custGeom>
            <a:avLst/>
            <a:gdLst/>
            <a:ahLst/>
            <a:cxnLst/>
            <a:rect l="0" t="0" r="0" b="0"/>
            <a:pathLst>
              <a:path w="50801" h="3386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8467" y="25400"/>
                </a:lnTo>
                <a:lnTo>
                  <a:pt x="8467" y="50800"/>
                </a:lnTo>
                <a:lnTo>
                  <a:pt x="16933" y="76200"/>
                </a:lnTo>
                <a:lnTo>
                  <a:pt x="25400" y="101600"/>
                </a:lnTo>
                <a:lnTo>
                  <a:pt x="25400" y="135467"/>
                </a:lnTo>
                <a:lnTo>
                  <a:pt x="33867" y="169334"/>
                </a:lnTo>
                <a:lnTo>
                  <a:pt x="33867" y="203200"/>
                </a:lnTo>
                <a:lnTo>
                  <a:pt x="42333" y="237067"/>
                </a:lnTo>
                <a:lnTo>
                  <a:pt x="42333" y="270934"/>
                </a:lnTo>
                <a:lnTo>
                  <a:pt x="50800" y="304800"/>
                </a:lnTo>
                <a:lnTo>
                  <a:pt x="50800" y="304800"/>
                </a:lnTo>
                <a:lnTo>
                  <a:pt x="50800" y="338667"/>
                </a:lnTo>
                <a:lnTo>
                  <a:pt x="50800" y="338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804333" y="2624667"/>
            <a:ext cx="4656668" cy="1515534"/>
          </a:xfrm>
          <a:custGeom>
            <a:avLst/>
            <a:gdLst/>
            <a:ahLst/>
            <a:cxnLst/>
            <a:rect l="0" t="0" r="0" b="0"/>
            <a:pathLst>
              <a:path w="4656668" h="1515534">
                <a:moveTo>
                  <a:pt x="1007534" y="93133"/>
                </a:moveTo>
                <a:lnTo>
                  <a:pt x="1007534" y="93133"/>
                </a:lnTo>
                <a:lnTo>
                  <a:pt x="1007534" y="93133"/>
                </a:lnTo>
                <a:lnTo>
                  <a:pt x="1007534" y="84666"/>
                </a:lnTo>
                <a:lnTo>
                  <a:pt x="1007534" y="84666"/>
                </a:lnTo>
                <a:lnTo>
                  <a:pt x="1007534" y="76200"/>
                </a:lnTo>
                <a:lnTo>
                  <a:pt x="999067" y="76200"/>
                </a:lnTo>
                <a:lnTo>
                  <a:pt x="990600" y="67733"/>
                </a:lnTo>
                <a:lnTo>
                  <a:pt x="973667" y="67733"/>
                </a:lnTo>
                <a:lnTo>
                  <a:pt x="965200" y="59266"/>
                </a:lnTo>
                <a:lnTo>
                  <a:pt x="948267" y="59266"/>
                </a:lnTo>
                <a:lnTo>
                  <a:pt x="922867" y="59266"/>
                </a:lnTo>
                <a:lnTo>
                  <a:pt x="897467" y="59266"/>
                </a:lnTo>
                <a:lnTo>
                  <a:pt x="863600" y="59266"/>
                </a:lnTo>
                <a:lnTo>
                  <a:pt x="838200" y="50800"/>
                </a:lnTo>
                <a:lnTo>
                  <a:pt x="804334" y="50800"/>
                </a:lnTo>
                <a:lnTo>
                  <a:pt x="762000" y="59266"/>
                </a:lnTo>
                <a:lnTo>
                  <a:pt x="728134" y="59266"/>
                </a:lnTo>
                <a:lnTo>
                  <a:pt x="694267" y="67733"/>
                </a:lnTo>
                <a:lnTo>
                  <a:pt x="651934" y="76200"/>
                </a:lnTo>
                <a:lnTo>
                  <a:pt x="618067" y="84666"/>
                </a:lnTo>
                <a:lnTo>
                  <a:pt x="575734" y="93133"/>
                </a:lnTo>
                <a:lnTo>
                  <a:pt x="533400" y="110066"/>
                </a:lnTo>
                <a:lnTo>
                  <a:pt x="499534" y="118533"/>
                </a:lnTo>
                <a:lnTo>
                  <a:pt x="465667" y="127000"/>
                </a:lnTo>
                <a:lnTo>
                  <a:pt x="431800" y="143933"/>
                </a:lnTo>
                <a:lnTo>
                  <a:pt x="406400" y="160866"/>
                </a:lnTo>
                <a:lnTo>
                  <a:pt x="372534" y="177800"/>
                </a:lnTo>
                <a:lnTo>
                  <a:pt x="347134" y="194733"/>
                </a:lnTo>
                <a:lnTo>
                  <a:pt x="330200" y="211666"/>
                </a:lnTo>
                <a:lnTo>
                  <a:pt x="313267" y="228600"/>
                </a:lnTo>
                <a:lnTo>
                  <a:pt x="296334" y="254000"/>
                </a:lnTo>
                <a:lnTo>
                  <a:pt x="287867" y="270933"/>
                </a:lnTo>
                <a:lnTo>
                  <a:pt x="287867" y="287866"/>
                </a:lnTo>
                <a:lnTo>
                  <a:pt x="287867" y="304800"/>
                </a:lnTo>
                <a:lnTo>
                  <a:pt x="287867" y="321733"/>
                </a:lnTo>
                <a:lnTo>
                  <a:pt x="296334" y="330200"/>
                </a:lnTo>
                <a:lnTo>
                  <a:pt x="304800" y="347133"/>
                </a:lnTo>
                <a:lnTo>
                  <a:pt x="313267" y="355600"/>
                </a:lnTo>
                <a:lnTo>
                  <a:pt x="330200" y="364066"/>
                </a:lnTo>
                <a:lnTo>
                  <a:pt x="338667" y="372533"/>
                </a:lnTo>
                <a:lnTo>
                  <a:pt x="347134" y="381000"/>
                </a:lnTo>
                <a:lnTo>
                  <a:pt x="355600" y="389466"/>
                </a:lnTo>
                <a:lnTo>
                  <a:pt x="355600" y="389466"/>
                </a:lnTo>
                <a:lnTo>
                  <a:pt x="355600" y="389466"/>
                </a:lnTo>
                <a:lnTo>
                  <a:pt x="347134" y="397933"/>
                </a:lnTo>
                <a:lnTo>
                  <a:pt x="347134" y="397933"/>
                </a:lnTo>
                <a:lnTo>
                  <a:pt x="330200" y="406400"/>
                </a:lnTo>
                <a:lnTo>
                  <a:pt x="313267" y="414866"/>
                </a:lnTo>
                <a:lnTo>
                  <a:pt x="287867" y="431800"/>
                </a:lnTo>
                <a:lnTo>
                  <a:pt x="262467" y="440266"/>
                </a:lnTo>
                <a:lnTo>
                  <a:pt x="237067" y="448733"/>
                </a:lnTo>
                <a:lnTo>
                  <a:pt x="203200" y="465666"/>
                </a:lnTo>
                <a:lnTo>
                  <a:pt x="177800" y="491066"/>
                </a:lnTo>
                <a:lnTo>
                  <a:pt x="152400" y="508000"/>
                </a:lnTo>
                <a:lnTo>
                  <a:pt x="127000" y="533400"/>
                </a:lnTo>
                <a:lnTo>
                  <a:pt x="101600" y="558800"/>
                </a:lnTo>
                <a:lnTo>
                  <a:pt x="76200" y="592666"/>
                </a:lnTo>
                <a:lnTo>
                  <a:pt x="59267" y="618066"/>
                </a:lnTo>
                <a:lnTo>
                  <a:pt x="42334" y="651933"/>
                </a:lnTo>
                <a:lnTo>
                  <a:pt x="25400" y="685800"/>
                </a:lnTo>
                <a:lnTo>
                  <a:pt x="16934" y="719666"/>
                </a:lnTo>
                <a:lnTo>
                  <a:pt x="0" y="762000"/>
                </a:lnTo>
                <a:lnTo>
                  <a:pt x="0" y="795866"/>
                </a:lnTo>
                <a:lnTo>
                  <a:pt x="0" y="838200"/>
                </a:lnTo>
                <a:lnTo>
                  <a:pt x="0" y="872066"/>
                </a:lnTo>
                <a:lnTo>
                  <a:pt x="16934" y="905933"/>
                </a:lnTo>
                <a:lnTo>
                  <a:pt x="25400" y="939800"/>
                </a:lnTo>
                <a:lnTo>
                  <a:pt x="42334" y="973666"/>
                </a:lnTo>
                <a:lnTo>
                  <a:pt x="67734" y="1007533"/>
                </a:lnTo>
                <a:lnTo>
                  <a:pt x="93134" y="1032933"/>
                </a:lnTo>
                <a:lnTo>
                  <a:pt x="118534" y="1058333"/>
                </a:lnTo>
                <a:lnTo>
                  <a:pt x="152400" y="1075266"/>
                </a:lnTo>
                <a:lnTo>
                  <a:pt x="186267" y="1100666"/>
                </a:lnTo>
                <a:lnTo>
                  <a:pt x="220134" y="1117600"/>
                </a:lnTo>
                <a:lnTo>
                  <a:pt x="262467" y="1134533"/>
                </a:lnTo>
                <a:lnTo>
                  <a:pt x="304800" y="1151466"/>
                </a:lnTo>
                <a:lnTo>
                  <a:pt x="355600" y="1168400"/>
                </a:lnTo>
                <a:lnTo>
                  <a:pt x="397934" y="1176866"/>
                </a:lnTo>
                <a:lnTo>
                  <a:pt x="440267" y="1185333"/>
                </a:lnTo>
                <a:lnTo>
                  <a:pt x="474134" y="1193800"/>
                </a:lnTo>
                <a:lnTo>
                  <a:pt x="516467" y="1193800"/>
                </a:lnTo>
                <a:lnTo>
                  <a:pt x="558800" y="1202266"/>
                </a:lnTo>
                <a:lnTo>
                  <a:pt x="584200" y="1202266"/>
                </a:lnTo>
                <a:lnTo>
                  <a:pt x="618067" y="1193800"/>
                </a:lnTo>
                <a:lnTo>
                  <a:pt x="651934" y="1193800"/>
                </a:lnTo>
                <a:lnTo>
                  <a:pt x="677334" y="1185333"/>
                </a:lnTo>
                <a:lnTo>
                  <a:pt x="702734" y="1176866"/>
                </a:lnTo>
                <a:lnTo>
                  <a:pt x="719667" y="1159933"/>
                </a:lnTo>
                <a:lnTo>
                  <a:pt x="736600" y="1151466"/>
                </a:lnTo>
                <a:lnTo>
                  <a:pt x="745067" y="1143000"/>
                </a:lnTo>
                <a:lnTo>
                  <a:pt x="753534" y="1134533"/>
                </a:lnTo>
                <a:lnTo>
                  <a:pt x="762000" y="1126066"/>
                </a:lnTo>
                <a:lnTo>
                  <a:pt x="770467" y="1126066"/>
                </a:lnTo>
                <a:lnTo>
                  <a:pt x="770467" y="1126066"/>
                </a:lnTo>
                <a:lnTo>
                  <a:pt x="770467" y="1126066"/>
                </a:lnTo>
                <a:lnTo>
                  <a:pt x="770467" y="1126066"/>
                </a:lnTo>
                <a:lnTo>
                  <a:pt x="770467" y="1126066"/>
                </a:lnTo>
                <a:lnTo>
                  <a:pt x="770467" y="1126066"/>
                </a:lnTo>
                <a:lnTo>
                  <a:pt x="778934" y="1134533"/>
                </a:lnTo>
                <a:lnTo>
                  <a:pt x="778934" y="1143000"/>
                </a:lnTo>
                <a:lnTo>
                  <a:pt x="787400" y="1159933"/>
                </a:lnTo>
                <a:lnTo>
                  <a:pt x="787400" y="1176866"/>
                </a:lnTo>
                <a:lnTo>
                  <a:pt x="804334" y="1193800"/>
                </a:lnTo>
                <a:lnTo>
                  <a:pt x="812800" y="1210733"/>
                </a:lnTo>
                <a:lnTo>
                  <a:pt x="829734" y="1236133"/>
                </a:lnTo>
                <a:lnTo>
                  <a:pt x="846667" y="1253066"/>
                </a:lnTo>
                <a:lnTo>
                  <a:pt x="863600" y="1278466"/>
                </a:lnTo>
                <a:lnTo>
                  <a:pt x="889000" y="1303866"/>
                </a:lnTo>
                <a:lnTo>
                  <a:pt x="914400" y="1329266"/>
                </a:lnTo>
                <a:lnTo>
                  <a:pt x="939800" y="1354666"/>
                </a:lnTo>
                <a:lnTo>
                  <a:pt x="973667" y="1371600"/>
                </a:lnTo>
                <a:lnTo>
                  <a:pt x="1007534" y="1397000"/>
                </a:lnTo>
                <a:lnTo>
                  <a:pt x="1041400" y="1413933"/>
                </a:lnTo>
                <a:lnTo>
                  <a:pt x="1083734" y="1430866"/>
                </a:lnTo>
                <a:lnTo>
                  <a:pt x="1126067" y="1447800"/>
                </a:lnTo>
                <a:lnTo>
                  <a:pt x="1168400" y="1456266"/>
                </a:lnTo>
                <a:lnTo>
                  <a:pt x="1219200" y="1464733"/>
                </a:lnTo>
                <a:lnTo>
                  <a:pt x="1270000" y="1473200"/>
                </a:lnTo>
                <a:lnTo>
                  <a:pt x="1312334" y="1481666"/>
                </a:lnTo>
                <a:lnTo>
                  <a:pt x="1363134" y="1490133"/>
                </a:lnTo>
                <a:lnTo>
                  <a:pt x="1405467" y="1490133"/>
                </a:lnTo>
                <a:lnTo>
                  <a:pt x="1456267" y="1490133"/>
                </a:lnTo>
                <a:lnTo>
                  <a:pt x="1498600" y="1490133"/>
                </a:lnTo>
                <a:lnTo>
                  <a:pt x="1549400" y="1490133"/>
                </a:lnTo>
                <a:lnTo>
                  <a:pt x="1600200" y="1481666"/>
                </a:lnTo>
                <a:lnTo>
                  <a:pt x="1651000" y="1473200"/>
                </a:lnTo>
                <a:lnTo>
                  <a:pt x="1693334" y="1464733"/>
                </a:lnTo>
                <a:lnTo>
                  <a:pt x="1735667" y="1456266"/>
                </a:lnTo>
                <a:lnTo>
                  <a:pt x="1778000" y="1447800"/>
                </a:lnTo>
                <a:lnTo>
                  <a:pt x="1820334" y="1430866"/>
                </a:lnTo>
                <a:lnTo>
                  <a:pt x="1854200" y="1413933"/>
                </a:lnTo>
                <a:lnTo>
                  <a:pt x="1888067" y="1397000"/>
                </a:lnTo>
                <a:lnTo>
                  <a:pt x="1913467" y="1380066"/>
                </a:lnTo>
                <a:lnTo>
                  <a:pt x="1938867" y="1363133"/>
                </a:lnTo>
                <a:lnTo>
                  <a:pt x="1955800" y="1346200"/>
                </a:lnTo>
                <a:lnTo>
                  <a:pt x="1972734" y="1329266"/>
                </a:lnTo>
                <a:lnTo>
                  <a:pt x="1989667" y="1312333"/>
                </a:lnTo>
                <a:lnTo>
                  <a:pt x="1998134" y="1303866"/>
                </a:lnTo>
                <a:lnTo>
                  <a:pt x="2006600" y="1295400"/>
                </a:lnTo>
                <a:lnTo>
                  <a:pt x="2023534" y="1278466"/>
                </a:lnTo>
                <a:lnTo>
                  <a:pt x="2032000" y="1278466"/>
                </a:lnTo>
                <a:lnTo>
                  <a:pt x="2040467" y="1270000"/>
                </a:lnTo>
                <a:lnTo>
                  <a:pt x="2048934" y="1270000"/>
                </a:lnTo>
                <a:lnTo>
                  <a:pt x="2065867" y="1270000"/>
                </a:lnTo>
                <a:lnTo>
                  <a:pt x="2082800" y="1270000"/>
                </a:lnTo>
                <a:lnTo>
                  <a:pt x="2099734" y="1270000"/>
                </a:lnTo>
                <a:lnTo>
                  <a:pt x="2116667" y="1278466"/>
                </a:lnTo>
                <a:lnTo>
                  <a:pt x="2142067" y="1286933"/>
                </a:lnTo>
                <a:lnTo>
                  <a:pt x="2159000" y="1303866"/>
                </a:lnTo>
                <a:lnTo>
                  <a:pt x="2192867" y="1312333"/>
                </a:lnTo>
                <a:lnTo>
                  <a:pt x="2218267" y="1329266"/>
                </a:lnTo>
                <a:lnTo>
                  <a:pt x="2252134" y="1346200"/>
                </a:lnTo>
                <a:lnTo>
                  <a:pt x="2277534" y="1371600"/>
                </a:lnTo>
                <a:lnTo>
                  <a:pt x="2311400" y="1388533"/>
                </a:lnTo>
                <a:lnTo>
                  <a:pt x="2353734" y="1405466"/>
                </a:lnTo>
                <a:lnTo>
                  <a:pt x="2379134" y="1422400"/>
                </a:lnTo>
                <a:lnTo>
                  <a:pt x="2421467" y="1439333"/>
                </a:lnTo>
                <a:lnTo>
                  <a:pt x="2463800" y="1456266"/>
                </a:lnTo>
                <a:lnTo>
                  <a:pt x="2497667" y="1464733"/>
                </a:lnTo>
                <a:lnTo>
                  <a:pt x="2540000" y="1473200"/>
                </a:lnTo>
                <a:lnTo>
                  <a:pt x="2582334" y="1481666"/>
                </a:lnTo>
                <a:lnTo>
                  <a:pt x="2624667" y="1481666"/>
                </a:lnTo>
                <a:lnTo>
                  <a:pt x="2658534" y="1490133"/>
                </a:lnTo>
                <a:lnTo>
                  <a:pt x="2700867" y="1481666"/>
                </a:lnTo>
                <a:lnTo>
                  <a:pt x="2734734" y="1481666"/>
                </a:lnTo>
                <a:lnTo>
                  <a:pt x="2777067" y="1473200"/>
                </a:lnTo>
                <a:lnTo>
                  <a:pt x="2819400" y="1464733"/>
                </a:lnTo>
                <a:lnTo>
                  <a:pt x="2853267" y="1456266"/>
                </a:lnTo>
                <a:lnTo>
                  <a:pt x="2895600" y="1447800"/>
                </a:lnTo>
                <a:lnTo>
                  <a:pt x="2929467" y="1439333"/>
                </a:lnTo>
                <a:lnTo>
                  <a:pt x="2971800" y="1430866"/>
                </a:lnTo>
                <a:lnTo>
                  <a:pt x="3005667" y="1422400"/>
                </a:lnTo>
                <a:lnTo>
                  <a:pt x="3031067" y="1422400"/>
                </a:lnTo>
                <a:lnTo>
                  <a:pt x="3056467" y="1413933"/>
                </a:lnTo>
                <a:lnTo>
                  <a:pt x="3081867" y="1413933"/>
                </a:lnTo>
                <a:lnTo>
                  <a:pt x="3098800" y="1413933"/>
                </a:lnTo>
                <a:lnTo>
                  <a:pt x="3124200" y="1413933"/>
                </a:lnTo>
                <a:lnTo>
                  <a:pt x="3141134" y="1413933"/>
                </a:lnTo>
                <a:lnTo>
                  <a:pt x="3158067" y="1422400"/>
                </a:lnTo>
                <a:lnTo>
                  <a:pt x="3183467" y="1430866"/>
                </a:lnTo>
                <a:lnTo>
                  <a:pt x="3200400" y="1439333"/>
                </a:lnTo>
                <a:lnTo>
                  <a:pt x="3225800" y="1447800"/>
                </a:lnTo>
                <a:lnTo>
                  <a:pt x="3251200" y="1456266"/>
                </a:lnTo>
                <a:lnTo>
                  <a:pt x="3276600" y="1464733"/>
                </a:lnTo>
                <a:lnTo>
                  <a:pt x="3310467" y="1473200"/>
                </a:lnTo>
                <a:lnTo>
                  <a:pt x="3344334" y="1490133"/>
                </a:lnTo>
                <a:lnTo>
                  <a:pt x="3378200" y="1490133"/>
                </a:lnTo>
                <a:lnTo>
                  <a:pt x="3412067" y="1498600"/>
                </a:lnTo>
                <a:lnTo>
                  <a:pt x="3454400" y="1507066"/>
                </a:lnTo>
                <a:lnTo>
                  <a:pt x="3488267" y="1507066"/>
                </a:lnTo>
                <a:lnTo>
                  <a:pt x="3522134" y="1515533"/>
                </a:lnTo>
                <a:lnTo>
                  <a:pt x="3564467" y="1515533"/>
                </a:lnTo>
                <a:lnTo>
                  <a:pt x="3606800" y="1515533"/>
                </a:lnTo>
                <a:lnTo>
                  <a:pt x="3640667" y="1515533"/>
                </a:lnTo>
                <a:lnTo>
                  <a:pt x="3683000" y="1515533"/>
                </a:lnTo>
                <a:lnTo>
                  <a:pt x="3725334" y="1507066"/>
                </a:lnTo>
                <a:lnTo>
                  <a:pt x="3776134" y="1507066"/>
                </a:lnTo>
                <a:lnTo>
                  <a:pt x="3818467" y="1498600"/>
                </a:lnTo>
                <a:lnTo>
                  <a:pt x="3860800" y="1490133"/>
                </a:lnTo>
                <a:lnTo>
                  <a:pt x="3903134" y="1473200"/>
                </a:lnTo>
                <a:lnTo>
                  <a:pt x="3945467" y="1464733"/>
                </a:lnTo>
                <a:lnTo>
                  <a:pt x="3979334" y="1456266"/>
                </a:lnTo>
                <a:lnTo>
                  <a:pt x="4021667" y="1447800"/>
                </a:lnTo>
                <a:lnTo>
                  <a:pt x="4055534" y="1439333"/>
                </a:lnTo>
                <a:lnTo>
                  <a:pt x="4089400" y="1430866"/>
                </a:lnTo>
                <a:lnTo>
                  <a:pt x="4123267" y="1413933"/>
                </a:lnTo>
                <a:lnTo>
                  <a:pt x="4157134" y="1405466"/>
                </a:lnTo>
                <a:lnTo>
                  <a:pt x="4191000" y="1397000"/>
                </a:lnTo>
                <a:lnTo>
                  <a:pt x="4224867" y="1380066"/>
                </a:lnTo>
                <a:lnTo>
                  <a:pt x="4258734" y="1371600"/>
                </a:lnTo>
                <a:lnTo>
                  <a:pt x="4284134" y="1363133"/>
                </a:lnTo>
                <a:lnTo>
                  <a:pt x="4301067" y="1354666"/>
                </a:lnTo>
                <a:lnTo>
                  <a:pt x="4326467" y="1337733"/>
                </a:lnTo>
                <a:lnTo>
                  <a:pt x="4343400" y="1329266"/>
                </a:lnTo>
                <a:lnTo>
                  <a:pt x="4368800" y="1320800"/>
                </a:lnTo>
                <a:lnTo>
                  <a:pt x="4377267" y="1303866"/>
                </a:lnTo>
                <a:lnTo>
                  <a:pt x="4394200" y="1295400"/>
                </a:lnTo>
                <a:lnTo>
                  <a:pt x="4411134" y="1286933"/>
                </a:lnTo>
                <a:lnTo>
                  <a:pt x="4436534" y="1278466"/>
                </a:lnTo>
                <a:lnTo>
                  <a:pt x="4453467" y="1261533"/>
                </a:lnTo>
                <a:lnTo>
                  <a:pt x="4470400" y="1253066"/>
                </a:lnTo>
                <a:lnTo>
                  <a:pt x="4495800" y="1244600"/>
                </a:lnTo>
                <a:lnTo>
                  <a:pt x="4512734" y="1227666"/>
                </a:lnTo>
                <a:lnTo>
                  <a:pt x="4538134" y="1210733"/>
                </a:lnTo>
                <a:lnTo>
                  <a:pt x="4563534" y="1202266"/>
                </a:lnTo>
                <a:lnTo>
                  <a:pt x="4588934" y="1176866"/>
                </a:lnTo>
                <a:lnTo>
                  <a:pt x="4605867" y="1143000"/>
                </a:lnTo>
                <a:lnTo>
                  <a:pt x="4614334" y="1109133"/>
                </a:lnTo>
                <a:lnTo>
                  <a:pt x="4631267" y="1075266"/>
                </a:lnTo>
                <a:lnTo>
                  <a:pt x="4639734" y="1032933"/>
                </a:lnTo>
                <a:lnTo>
                  <a:pt x="4648200" y="990600"/>
                </a:lnTo>
                <a:lnTo>
                  <a:pt x="4656667" y="948266"/>
                </a:lnTo>
                <a:lnTo>
                  <a:pt x="4656667" y="905933"/>
                </a:lnTo>
                <a:lnTo>
                  <a:pt x="4656667" y="855133"/>
                </a:lnTo>
                <a:lnTo>
                  <a:pt x="4648200" y="804333"/>
                </a:lnTo>
                <a:lnTo>
                  <a:pt x="4639734" y="753533"/>
                </a:lnTo>
                <a:lnTo>
                  <a:pt x="4622800" y="711200"/>
                </a:lnTo>
                <a:lnTo>
                  <a:pt x="4605867" y="668866"/>
                </a:lnTo>
                <a:lnTo>
                  <a:pt x="4572000" y="635000"/>
                </a:lnTo>
                <a:lnTo>
                  <a:pt x="4546600" y="592666"/>
                </a:lnTo>
                <a:lnTo>
                  <a:pt x="4512734" y="567266"/>
                </a:lnTo>
                <a:lnTo>
                  <a:pt x="4478867" y="541866"/>
                </a:lnTo>
                <a:lnTo>
                  <a:pt x="4445000" y="524933"/>
                </a:lnTo>
                <a:lnTo>
                  <a:pt x="4411134" y="508000"/>
                </a:lnTo>
                <a:lnTo>
                  <a:pt x="4377267" y="508000"/>
                </a:lnTo>
                <a:lnTo>
                  <a:pt x="4351867" y="508000"/>
                </a:lnTo>
                <a:lnTo>
                  <a:pt x="4326467" y="508000"/>
                </a:lnTo>
                <a:lnTo>
                  <a:pt x="4301067" y="508000"/>
                </a:lnTo>
                <a:lnTo>
                  <a:pt x="4292600" y="516466"/>
                </a:lnTo>
                <a:lnTo>
                  <a:pt x="4275667" y="524933"/>
                </a:lnTo>
                <a:lnTo>
                  <a:pt x="4275667" y="524933"/>
                </a:lnTo>
                <a:lnTo>
                  <a:pt x="4267200" y="533400"/>
                </a:lnTo>
                <a:lnTo>
                  <a:pt x="4267200" y="533400"/>
                </a:lnTo>
                <a:lnTo>
                  <a:pt x="4258734" y="533400"/>
                </a:lnTo>
                <a:lnTo>
                  <a:pt x="4258734" y="524933"/>
                </a:lnTo>
                <a:lnTo>
                  <a:pt x="4250267" y="508000"/>
                </a:lnTo>
                <a:lnTo>
                  <a:pt x="4241800" y="491066"/>
                </a:lnTo>
                <a:lnTo>
                  <a:pt x="4233334" y="474133"/>
                </a:lnTo>
                <a:lnTo>
                  <a:pt x="4216400" y="457200"/>
                </a:lnTo>
                <a:lnTo>
                  <a:pt x="4199467" y="431800"/>
                </a:lnTo>
                <a:lnTo>
                  <a:pt x="4182534" y="406400"/>
                </a:lnTo>
                <a:lnTo>
                  <a:pt x="4165600" y="372533"/>
                </a:lnTo>
                <a:lnTo>
                  <a:pt x="4140200" y="355600"/>
                </a:lnTo>
                <a:lnTo>
                  <a:pt x="4123267" y="330200"/>
                </a:lnTo>
                <a:lnTo>
                  <a:pt x="4097867" y="313266"/>
                </a:lnTo>
                <a:lnTo>
                  <a:pt x="4064000" y="304800"/>
                </a:lnTo>
                <a:lnTo>
                  <a:pt x="4038600" y="296333"/>
                </a:lnTo>
                <a:lnTo>
                  <a:pt x="4004734" y="287866"/>
                </a:lnTo>
                <a:lnTo>
                  <a:pt x="3979334" y="279400"/>
                </a:lnTo>
                <a:lnTo>
                  <a:pt x="3953934" y="279400"/>
                </a:lnTo>
                <a:lnTo>
                  <a:pt x="3937000" y="279400"/>
                </a:lnTo>
                <a:lnTo>
                  <a:pt x="3920067" y="279400"/>
                </a:lnTo>
                <a:lnTo>
                  <a:pt x="3903134" y="270933"/>
                </a:lnTo>
                <a:lnTo>
                  <a:pt x="3886200" y="262466"/>
                </a:lnTo>
                <a:lnTo>
                  <a:pt x="3877734" y="254000"/>
                </a:lnTo>
                <a:lnTo>
                  <a:pt x="3852334" y="237066"/>
                </a:lnTo>
                <a:lnTo>
                  <a:pt x="3835400" y="220133"/>
                </a:lnTo>
                <a:lnTo>
                  <a:pt x="3810000" y="203200"/>
                </a:lnTo>
                <a:lnTo>
                  <a:pt x="3784600" y="177800"/>
                </a:lnTo>
                <a:lnTo>
                  <a:pt x="3767667" y="152400"/>
                </a:lnTo>
                <a:lnTo>
                  <a:pt x="3733800" y="135466"/>
                </a:lnTo>
                <a:lnTo>
                  <a:pt x="3708400" y="110066"/>
                </a:lnTo>
                <a:lnTo>
                  <a:pt x="3683000" y="93133"/>
                </a:lnTo>
                <a:lnTo>
                  <a:pt x="3657600" y="67733"/>
                </a:lnTo>
                <a:lnTo>
                  <a:pt x="3623734" y="42333"/>
                </a:lnTo>
                <a:lnTo>
                  <a:pt x="3598334" y="25400"/>
                </a:lnTo>
                <a:lnTo>
                  <a:pt x="3564467" y="16933"/>
                </a:lnTo>
                <a:lnTo>
                  <a:pt x="3539067" y="0"/>
                </a:lnTo>
                <a:lnTo>
                  <a:pt x="3513667" y="0"/>
                </a:lnTo>
                <a:lnTo>
                  <a:pt x="3479800" y="0"/>
                </a:lnTo>
                <a:lnTo>
                  <a:pt x="3454400" y="0"/>
                </a:lnTo>
                <a:lnTo>
                  <a:pt x="3429000" y="8466"/>
                </a:lnTo>
                <a:lnTo>
                  <a:pt x="3395134" y="16933"/>
                </a:lnTo>
                <a:lnTo>
                  <a:pt x="3369734" y="25400"/>
                </a:lnTo>
                <a:lnTo>
                  <a:pt x="3344334" y="33866"/>
                </a:lnTo>
                <a:lnTo>
                  <a:pt x="3318934" y="50800"/>
                </a:lnTo>
                <a:lnTo>
                  <a:pt x="3293534" y="59266"/>
                </a:lnTo>
                <a:lnTo>
                  <a:pt x="3259667" y="67733"/>
                </a:lnTo>
                <a:lnTo>
                  <a:pt x="3234267" y="76200"/>
                </a:lnTo>
                <a:lnTo>
                  <a:pt x="3208867" y="76200"/>
                </a:lnTo>
                <a:lnTo>
                  <a:pt x="3183467" y="84666"/>
                </a:lnTo>
                <a:lnTo>
                  <a:pt x="3149600" y="84666"/>
                </a:lnTo>
                <a:lnTo>
                  <a:pt x="3124200" y="84666"/>
                </a:lnTo>
                <a:lnTo>
                  <a:pt x="3090334" y="84666"/>
                </a:lnTo>
                <a:lnTo>
                  <a:pt x="3064934" y="84666"/>
                </a:lnTo>
                <a:lnTo>
                  <a:pt x="3031067" y="84666"/>
                </a:lnTo>
                <a:lnTo>
                  <a:pt x="3005667" y="76200"/>
                </a:lnTo>
                <a:lnTo>
                  <a:pt x="2971800" y="76200"/>
                </a:lnTo>
                <a:lnTo>
                  <a:pt x="2929467" y="76200"/>
                </a:lnTo>
                <a:lnTo>
                  <a:pt x="2895600" y="76200"/>
                </a:lnTo>
                <a:lnTo>
                  <a:pt x="2861734" y="76200"/>
                </a:lnTo>
                <a:lnTo>
                  <a:pt x="2819400" y="84666"/>
                </a:lnTo>
                <a:lnTo>
                  <a:pt x="2785534" y="93133"/>
                </a:lnTo>
                <a:lnTo>
                  <a:pt x="2743200" y="110066"/>
                </a:lnTo>
                <a:lnTo>
                  <a:pt x="2709334" y="118533"/>
                </a:lnTo>
                <a:lnTo>
                  <a:pt x="2667000" y="135466"/>
                </a:lnTo>
                <a:lnTo>
                  <a:pt x="2633134" y="143933"/>
                </a:lnTo>
                <a:lnTo>
                  <a:pt x="2599267" y="152400"/>
                </a:lnTo>
                <a:lnTo>
                  <a:pt x="2565400" y="152400"/>
                </a:lnTo>
                <a:lnTo>
                  <a:pt x="2531534" y="152400"/>
                </a:lnTo>
                <a:lnTo>
                  <a:pt x="2497667" y="152400"/>
                </a:lnTo>
                <a:lnTo>
                  <a:pt x="2455334" y="152400"/>
                </a:lnTo>
                <a:lnTo>
                  <a:pt x="2421467" y="143933"/>
                </a:lnTo>
                <a:lnTo>
                  <a:pt x="2379134" y="135466"/>
                </a:lnTo>
                <a:lnTo>
                  <a:pt x="2336800" y="127000"/>
                </a:lnTo>
                <a:lnTo>
                  <a:pt x="2302934" y="118533"/>
                </a:lnTo>
                <a:lnTo>
                  <a:pt x="2260600" y="101600"/>
                </a:lnTo>
                <a:lnTo>
                  <a:pt x="2226734" y="93133"/>
                </a:lnTo>
                <a:lnTo>
                  <a:pt x="2184400" y="76200"/>
                </a:lnTo>
                <a:lnTo>
                  <a:pt x="2150534" y="67733"/>
                </a:lnTo>
                <a:lnTo>
                  <a:pt x="2108200" y="67733"/>
                </a:lnTo>
                <a:lnTo>
                  <a:pt x="2074334" y="59266"/>
                </a:lnTo>
                <a:lnTo>
                  <a:pt x="2040467" y="59266"/>
                </a:lnTo>
                <a:lnTo>
                  <a:pt x="2006600" y="67733"/>
                </a:lnTo>
                <a:lnTo>
                  <a:pt x="1972734" y="67733"/>
                </a:lnTo>
                <a:lnTo>
                  <a:pt x="1938867" y="76200"/>
                </a:lnTo>
                <a:lnTo>
                  <a:pt x="1905000" y="76200"/>
                </a:lnTo>
                <a:lnTo>
                  <a:pt x="1879600" y="76200"/>
                </a:lnTo>
                <a:lnTo>
                  <a:pt x="1845734" y="76200"/>
                </a:lnTo>
                <a:lnTo>
                  <a:pt x="1820334" y="67733"/>
                </a:lnTo>
                <a:lnTo>
                  <a:pt x="1794934" y="59266"/>
                </a:lnTo>
                <a:lnTo>
                  <a:pt x="1769534" y="50800"/>
                </a:lnTo>
                <a:lnTo>
                  <a:pt x="1735667" y="33866"/>
                </a:lnTo>
                <a:lnTo>
                  <a:pt x="1710267" y="25400"/>
                </a:lnTo>
                <a:lnTo>
                  <a:pt x="1676400" y="16933"/>
                </a:lnTo>
                <a:lnTo>
                  <a:pt x="1642534" y="8466"/>
                </a:lnTo>
                <a:lnTo>
                  <a:pt x="1608667" y="0"/>
                </a:lnTo>
                <a:lnTo>
                  <a:pt x="1574800" y="0"/>
                </a:lnTo>
                <a:lnTo>
                  <a:pt x="1540934" y="0"/>
                </a:lnTo>
                <a:lnTo>
                  <a:pt x="1507067" y="8466"/>
                </a:lnTo>
                <a:lnTo>
                  <a:pt x="1473200" y="16933"/>
                </a:lnTo>
                <a:lnTo>
                  <a:pt x="1439334" y="25400"/>
                </a:lnTo>
                <a:lnTo>
                  <a:pt x="1413934" y="33866"/>
                </a:lnTo>
                <a:lnTo>
                  <a:pt x="1388534" y="42333"/>
                </a:lnTo>
                <a:lnTo>
                  <a:pt x="1363134" y="42333"/>
                </a:lnTo>
                <a:lnTo>
                  <a:pt x="1346200" y="42333"/>
                </a:lnTo>
                <a:lnTo>
                  <a:pt x="1320800" y="33866"/>
                </a:lnTo>
                <a:lnTo>
                  <a:pt x="1286934" y="33866"/>
                </a:lnTo>
                <a:lnTo>
                  <a:pt x="1261534" y="25400"/>
                </a:lnTo>
                <a:lnTo>
                  <a:pt x="1236134" y="16933"/>
                </a:lnTo>
                <a:lnTo>
                  <a:pt x="1202267" y="16933"/>
                </a:lnTo>
                <a:lnTo>
                  <a:pt x="1168400" y="8466"/>
                </a:lnTo>
                <a:lnTo>
                  <a:pt x="1134534" y="8466"/>
                </a:lnTo>
                <a:lnTo>
                  <a:pt x="1100667" y="16933"/>
                </a:lnTo>
                <a:lnTo>
                  <a:pt x="1066800" y="25400"/>
                </a:lnTo>
                <a:lnTo>
                  <a:pt x="1032934" y="42333"/>
                </a:lnTo>
                <a:lnTo>
                  <a:pt x="1007534" y="59266"/>
                </a:lnTo>
                <a:lnTo>
                  <a:pt x="1007534" y="59266"/>
                </a:lnTo>
                <a:lnTo>
                  <a:pt x="982134" y="84666"/>
                </a:lnTo>
                <a:lnTo>
                  <a:pt x="982134" y="846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643467" y="4309533"/>
            <a:ext cx="270934" cy="474135"/>
          </a:xfrm>
          <a:custGeom>
            <a:avLst/>
            <a:gdLst/>
            <a:ahLst/>
            <a:cxnLst/>
            <a:rect l="0" t="0" r="0" b="0"/>
            <a:pathLst>
              <a:path w="270934" h="474135">
                <a:moveTo>
                  <a:pt x="33866" y="0"/>
                </a:moveTo>
                <a:lnTo>
                  <a:pt x="33866" y="0"/>
                </a:lnTo>
                <a:lnTo>
                  <a:pt x="33866" y="0"/>
                </a:lnTo>
                <a:lnTo>
                  <a:pt x="33866" y="8467"/>
                </a:lnTo>
                <a:lnTo>
                  <a:pt x="33866" y="8467"/>
                </a:lnTo>
                <a:lnTo>
                  <a:pt x="33866" y="25400"/>
                </a:lnTo>
                <a:lnTo>
                  <a:pt x="33866" y="33867"/>
                </a:lnTo>
                <a:lnTo>
                  <a:pt x="33866" y="42334"/>
                </a:lnTo>
                <a:lnTo>
                  <a:pt x="33866" y="59267"/>
                </a:lnTo>
                <a:lnTo>
                  <a:pt x="33866" y="84667"/>
                </a:lnTo>
                <a:lnTo>
                  <a:pt x="33866" y="110067"/>
                </a:lnTo>
                <a:lnTo>
                  <a:pt x="33866" y="135467"/>
                </a:lnTo>
                <a:lnTo>
                  <a:pt x="33866" y="169334"/>
                </a:lnTo>
                <a:lnTo>
                  <a:pt x="33866" y="203200"/>
                </a:lnTo>
                <a:lnTo>
                  <a:pt x="25400" y="245534"/>
                </a:lnTo>
                <a:lnTo>
                  <a:pt x="25400" y="279400"/>
                </a:lnTo>
                <a:lnTo>
                  <a:pt x="25400" y="321734"/>
                </a:lnTo>
                <a:lnTo>
                  <a:pt x="25400" y="355600"/>
                </a:lnTo>
                <a:lnTo>
                  <a:pt x="25400" y="389467"/>
                </a:lnTo>
                <a:lnTo>
                  <a:pt x="25400" y="414867"/>
                </a:lnTo>
                <a:lnTo>
                  <a:pt x="25400" y="440267"/>
                </a:lnTo>
                <a:lnTo>
                  <a:pt x="25400" y="457200"/>
                </a:lnTo>
                <a:lnTo>
                  <a:pt x="25400" y="465667"/>
                </a:lnTo>
                <a:lnTo>
                  <a:pt x="25400" y="474134"/>
                </a:lnTo>
                <a:lnTo>
                  <a:pt x="25400" y="474134"/>
                </a:lnTo>
                <a:lnTo>
                  <a:pt x="25400" y="474134"/>
                </a:lnTo>
                <a:lnTo>
                  <a:pt x="25400" y="465667"/>
                </a:lnTo>
                <a:lnTo>
                  <a:pt x="16933" y="448734"/>
                </a:lnTo>
                <a:lnTo>
                  <a:pt x="16933" y="431800"/>
                </a:lnTo>
                <a:lnTo>
                  <a:pt x="16933" y="397934"/>
                </a:lnTo>
                <a:lnTo>
                  <a:pt x="16933" y="364067"/>
                </a:lnTo>
                <a:lnTo>
                  <a:pt x="8466" y="330200"/>
                </a:lnTo>
                <a:lnTo>
                  <a:pt x="0" y="287867"/>
                </a:lnTo>
                <a:lnTo>
                  <a:pt x="0" y="254000"/>
                </a:lnTo>
                <a:lnTo>
                  <a:pt x="0" y="211667"/>
                </a:lnTo>
                <a:lnTo>
                  <a:pt x="0" y="177800"/>
                </a:lnTo>
                <a:lnTo>
                  <a:pt x="0" y="143934"/>
                </a:lnTo>
                <a:lnTo>
                  <a:pt x="0" y="118534"/>
                </a:lnTo>
                <a:lnTo>
                  <a:pt x="8466" y="93134"/>
                </a:lnTo>
                <a:lnTo>
                  <a:pt x="8466" y="76200"/>
                </a:lnTo>
                <a:lnTo>
                  <a:pt x="8466" y="59267"/>
                </a:lnTo>
                <a:lnTo>
                  <a:pt x="8466" y="42334"/>
                </a:lnTo>
                <a:lnTo>
                  <a:pt x="16933" y="33867"/>
                </a:lnTo>
                <a:lnTo>
                  <a:pt x="16933" y="33867"/>
                </a:lnTo>
                <a:lnTo>
                  <a:pt x="16933" y="25400"/>
                </a:lnTo>
                <a:lnTo>
                  <a:pt x="25400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42333" y="25400"/>
                </a:lnTo>
                <a:lnTo>
                  <a:pt x="50800" y="25400"/>
                </a:lnTo>
                <a:lnTo>
                  <a:pt x="67733" y="25400"/>
                </a:lnTo>
                <a:lnTo>
                  <a:pt x="84666" y="25400"/>
                </a:lnTo>
                <a:lnTo>
                  <a:pt x="101600" y="25400"/>
                </a:lnTo>
                <a:lnTo>
                  <a:pt x="118533" y="16934"/>
                </a:lnTo>
                <a:lnTo>
                  <a:pt x="135466" y="16934"/>
                </a:lnTo>
                <a:lnTo>
                  <a:pt x="160866" y="16934"/>
                </a:lnTo>
                <a:lnTo>
                  <a:pt x="177800" y="8467"/>
                </a:lnTo>
                <a:lnTo>
                  <a:pt x="203200" y="8467"/>
                </a:lnTo>
                <a:lnTo>
                  <a:pt x="220133" y="8467"/>
                </a:lnTo>
                <a:lnTo>
                  <a:pt x="237066" y="8467"/>
                </a:lnTo>
                <a:lnTo>
                  <a:pt x="254000" y="8467"/>
                </a:lnTo>
                <a:lnTo>
                  <a:pt x="262466" y="8467"/>
                </a:lnTo>
                <a:lnTo>
                  <a:pt x="262466" y="16934"/>
                </a:lnTo>
                <a:lnTo>
                  <a:pt x="262466" y="16934"/>
                </a:lnTo>
                <a:lnTo>
                  <a:pt x="270933" y="16934"/>
                </a:lnTo>
                <a:lnTo>
                  <a:pt x="270933" y="16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694267" y="4529667"/>
            <a:ext cx="143934" cy="25401"/>
          </a:xfrm>
          <a:custGeom>
            <a:avLst/>
            <a:gdLst/>
            <a:ahLst/>
            <a:cxnLst/>
            <a:rect l="0" t="0" r="0" b="0"/>
            <a:pathLst>
              <a:path w="143934" h="25401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8466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33866" y="25400"/>
                </a:lnTo>
                <a:lnTo>
                  <a:pt x="50800" y="25400"/>
                </a:lnTo>
                <a:lnTo>
                  <a:pt x="67733" y="25400"/>
                </a:lnTo>
                <a:lnTo>
                  <a:pt x="84666" y="16933"/>
                </a:lnTo>
                <a:lnTo>
                  <a:pt x="101600" y="16933"/>
                </a:lnTo>
                <a:lnTo>
                  <a:pt x="118533" y="16933"/>
                </a:lnTo>
                <a:lnTo>
                  <a:pt x="127000" y="16933"/>
                </a:lnTo>
                <a:lnTo>
                  <a:pt x="127000" y="16933"/>
                </a:lnTo>
                <a:lnTo>
                  <a:pt x="143933" y="16933"/>
                </a:lnTo>
                <a:lnTo>
                  <a:pt x="143933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889000" y="4512733"/>
            <a:ext cx="110068" cy="254001"/>
          </a:xfrm>
          <a:custGeom>
            <a:avLst/>
            <a:gdLst/>
            <a:ahLst/>
            <a:cxnLst/>
            <a:rect l="0" t="0" r="0" b="0"/>
            <a:pathLst>
              <a:path w="110068" h="254001">
                <a:moveTo>
                  <a:pt x="76200" y="16934"/>
                </a:moveTo>
                <a:lnTo>
                  <a:pt x="76200" y="16934"/>
                </a:lnTo>
                <a:lnTo>
                  <a:pt x="76200" y="16934"/>
                </a:lnTo>
                <a:lnTo>
                  <a:pt x="67733" y="25400"/>
                </a:lnTo>
                <a:lnTo>
                  <a:pt x="67733" y="25400"/>
                </a:lnTo>
                <a:lnTo>
                  <a:pt x="67733" y="25400"/>
                </a:lnTo>
                <a:lnTo>
                  <a:pt x="59267" y="33867"/>
                </a:lnTo>
                <a:lnTo>
                  <a:pt x="50800" y="42334"/>
                </a:lnTo>
                <a:lnTo>
                  <a:pt x="42333" y="50800"/>
                </a:lnTo>
                <a:lnTo>
                  <a:pt x="33867" y="59267"/>
                </a:lnTo>
                <a:lnTo>
                  <a:pt x="25400" y="76200"/>
                </a:lnTo>
                <a:lnTo>
                  <a:pt x="16933" y="93134"/>
                </a:lnTo>
                <a:lnTo>
                  <a:pt x="8467" y="110067"/>
                </a:lnTo>
                <a:lnTo>
                  <a:pt x="8467" y="127000"/>
                </a:lnTo>
                <a:lnTo>
                  <a:pt x="0" y="152400"/>
                </a:lnTo>
                <a:lnTo>
                  <a:pt x="0" y="169334"/>
                </a:lnTo>
                <a:lnTo>
                  <a:pt x="8467" y="194734"/>
                </a:lnTo>
                <a:lnTo>
                  <a:pt x="8467" y="211667"/>
                </a:lnTo>
                <a:lnTo>
                  <a:pt x="16933" y="228600"/>
                </a:lnTo>
                <a:lnTo>
                  <a:pt x="25400" y="237067"/>
                </a:lnTo>
                <a:lnTo>
                  <a:pt x="42333" y="245534"/>
                </a:lnTo>
                <a:lnTo>
                  <a:pt x="50800" y="254000"/>
                </a:lnTo>
                <a:lnTo>
                  <a:pt x="59267" y="254000"/>
                </a:lnTo>
                <a:lnTo>
                  <a:pt x="76200" y="254000"/>
                </a:lnTo>
                <a:lnTo>
                  <a:pt x="76200" y="254000"/>
                </a:lnTo>
                <a:lnTo>
                  <a:pt x="93133" y="245534"/>
                </a:lnTo>
                <a:lnTo>
                  <a:pt x="101600" y="228600"/>
                </a:lnTo>
                <a:lnTo>
                  <a:pt x="110067" y="211667"/>
                </a:lnTo>
                <a:lnTo>
                  <a:pt x="110067" y="194734"/>
                </a:lnTo>
                <a:lnTo>
                  <a:pt x="110067" y="177800"/>
                </a:lnTo>
                <a:lnTo>
                  <a:pt x="110067" y="152400"/>
                </a:lnTo>
                <a:lnTo>
                  <a:pt x="110067" y="127000"/>
                </a:lnTo>
                <a:lnTo>
                  <a:pt x="101600" y="101600"/>
                </a:lnTo>
                <a:lnTo>
                  <a:pt x="93133" y="76200"/>
                </a:lnTo>
                <a:lnTo>
                  <a:pt x="84667" y="50800"/>
                </a:lnTo>
                <a:lnTo>
                  <a:pt x="76200" y="33867"/>
                </a:lnTo>
                <a:lnTo>
                  <a:pt x="67733" y="25400"/>
                </a:lnTo>
                <a:lnTo>
                  <a:pt x="59267" y="16934"/>
                </a:lnTo>
                <a:lnTo>
                  <a:pt x="59267" y="16934"/>
                </a:lnTo>
                <a:lnTo>
                  <a:pt x="59267" y="8467"/>
                </a:lnTo>
                <a:lnTo>
                  <a:pt x="59267" y="8467"/>
                </a:lnTo>
                <a:lnTo>
                  <a:pt x="59267" y="8467"/>
                </a:lnTo>
                <a:lnTo>
                  <a:pt x="67733" y="0"/>
                </a:lnTo>
                <a:lnTo>
                  <a:pt x="6773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1066800" y="4529667"/>
            <a:ext cx="169334" cy="203201"/>
          </a:xfrm>
          <a:custGeom>
            <a:avLst/>
            <a:gdLst/>
            <a:ahLst/>
            <a:cxnLst/>
            <a:rect l="0" t="0" r="0" b="0"/>
            <a:pathLst>
              <a:path w="169334" h="203201">
                <a:moveTo>
                  <a:pt x="93133" y="0"/>
                </a:moveTo>
                <a:lnTo>
                  <a:pt x="93133" y="8466"/>
                </a:lnTo>
                <a:lnTo>
                  <a:pt x="93133" y="16933"/>
                </a:lnTo>
                <a:lnTo>
                  <a:pt x="93133" y="33866"/>
                </a:lnTo>
                <a:lnTo>
                  <a:pt x="93133" y="50800"/>
                </a:lnTo>
                <a:lnTo>
                  <a:pt x="93133" y="59266"/>
                </a:lnTo>
                <a:lnTo>
                  <a:pt x="93133" y="67733"/>
                </a:lnTo>
                <a:lnTo>
                  <a:pt x="93133" y="76200"/>
                </a:lnTo>
                <a:lnTo>
                  <a:pt x="93133" y="84666"/>
                </a:lnTo>
                <a:lnTo>
                  <a:pt x="93133" y="84666"/>
                </a:lnTo>
                <a:lnTo>
                  <a:pt x="93133" y="84666"/>
                </a:lnTo>
                <a:lnTo>
                  <a:pt x="101600" y="84666"/>
                </a:lnTo>
                <a:lnTo>
                  <a:pt x="101600" y="76200"/>
                </a:lnTo>
                <a:lnTo>
                  <a:pt x="93133" y="67733"/>
                </a:lnTo>
                <a:lnTo>
                  <a:pt x="93133" y="59266"/>
                </a:lnTo>
                <a:lnTo>
                  <a:pt x="93133" y="42333"/>
                </a:lnTo>
                <a:lnTo>
                  <a:pt x="84667" y="33866"/>
                </a:lnTo>
                <a:lnTo>
                  <a:pt x="84667" y="16933"/>
                </a:lnTo>
                <a:lnTo>
                  <a:pt x="76200" y="8466"/>
                </a:lnTo>
                <a:lnTo>
                  <a:pt x="67733" y="0"/>
                </a:lnTo>
                <a:lnTo>
                  <a:pt x="59267" y="0"/>
                </a:lnTo>
                <a:lnTo>
                  <a:pt x="50800" y="8466"/>
                </a:lnTo>
                <a:lnTo>
                  <a:pt x="42333" y="16933"/>
                </a:lnTo>
                <a:lnTo>
                  <a:pt x="33867" y="25400"/>
                </a:lnTo>
                <a:lnTo>
                  <a:pt x="25400" y="33866"/>
                </a:lnTo>
                <a:lnTo>
                  <a:pt x="8467" y="50800"/>
                </a:lnTo>
                <a:lnTo>
                  <a:pt x="8467" y="67733"/>
                </a:lnTo>
                <a:lnTo>
                  <a:pt x="0" y="84666"/>
                </a:lnTo>
                <a:lnTo>
                  <a:pt x="0" y="101600"/>
                </a:lnTo>
                <a:lnTo>
                  <a:pt x="0" y="118533"/>
                </a:lnTo>
                <a:lnTo>
                  <a:pt x="8467" y="135466"/>
                </a:lnTo>
                <a:lnTo>
                  <a:pt x="8467" y="152400"/>
                </a:lnTo>
                <a:lnTo>
                  <a:pt x="25400" y="160866"/>
                </a:lnTo>
                <a:lnTo>
                  <a:pt x="33867" y="177800"/>
                </a:lnTo>
                <a:lnTo>
                  <a:pt x="50800" y="186266"/>
                </a:lnTo>
                <a:lnTo>
                  <a:pt x="67733" y="194733"/>
                </a:lnTo>
                <a:lnTo>
                  <a:pt x="84667" y="203200"/>
                </a:lnTo>
                <a:lnTo>
                  <a:pt x="101600" y="203200"/>
                </a:lnTo>
                <a:lnTo>
                  <a:pt x="118533" y="203200"/>
                </a:lnTo>
                <a:lnTo>
                  <a:pt x="143933" y="203200"/>
                </a:lnTo>
                <a:lnTo>
                  <a:pt x="160867" y="194733"/>
                </a:lnTo>
                <a:lnTo>
                  <a:pt x="160867" y="194733"/>
                </a:lnTo>
                <a:lnTo>
                  <a:pt x="169333" y="186266"/>
                </a:lnTo>
                <a:lnTo>
                  <a:pt x="169333" y="1862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1320800" y="4546600"/>
            <a:ext cx="25401" cy="186268"/>
          </a:xfrm>
          <a:custGeom>
            <a:avLst/>
            <a:gdLst/>
            <a:ahLst/>
            <a:cxnLst/>
            <a:rect l="0" t="0" r="0" b="0"/>
            <a:pathLst>
              <a:path w="25401" h="186268">
                <a:moveTo>
                  <a:pt x="0" y="0"/>
                </a:moveTo>
                <a:lnTo>
                  <a:pt x="0" y="8467"/>
                </a:lnTo>
                <a:lnTo>
                  <a:pt x="0" y="16933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50800"/>
                </a:lnTo>
                <a:lnTo>
                  <a:pt x="8467" y="76200"/>
                </a:lnTo>
                <a:lnTo>
                  <a:pt x="16933" y="93133"/>
                </a:lnTo>
                <a:lnTo>
                  <a:pt x="16933" y="110067"/>
                </a:lnTo>
                <a:lnTo>
                  <a:pt x="16933" y="135467"/>
                </a:lnTo>
                <a:lnTo>
                  <a:pt x="16933" y="152400"/>
                </a:lnTo>
                <a:lnTo>
                  <a:pt x="16933" y="160867"/>
                </a:lnTo>
                <a:lnTo>
                  <a:pt x="16933" y="177800"/>
                </a:lnTo>
                <a:lnTo>
                  <a:pt x="25400" y="186267"/>
                </a:lnTo>
                <a:lnTo>
                  <a:pt x="25400" y="186267"/>
                </a:lnTo>
                <a:lnTo>
                  <a:pt x="25400" y="186267"/>
                </a:lnTo>
                <a:lnTo>
                  <a:pt x="25400" y="186267"/>
                </a:lnTo>
                <a:lnTo>
                  <a:pt x="25400" y="186267"/>
                </a:lnTo>
                <a:lnTo>
                  <a:pt x="25400" y="186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1312333" y="4419600"/>
            <a:ext cx="16935" cy="8468"/>
          </a:xfrm>
          <a:custGeom>
            <a:avLst/>
            <a:gdLst/>
            <a:ahLst/>
            <a:cxnLst/>
            <a:rect l="0" t="0" r="0" b="0"/>
            <a:pathLst>
              <a:path w="16935" h="8468">
                <a:moveTo>
                  <a:pt x="8467" y="8467"/>
                </a:moveTo>
                <a:lnTo>
                  <a:pt x="8467" y="8467"/>
                </a:lnTo>
                <a:lnTo>
                  <a:pt x="8467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0"/>
                </a:lnTo>
                <a:lnTo>
                  <a:pt x="8467" y="0"/>
                </a:lnTo>
                <a:lnTo>
                  <a:pt x="16934" y="0"/>
                </a:lnTo>
                <a:lnTo>
                  <a:pt x="169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1828800" y="4199467"/>
            <a:ext cx="143934" cy="685801"/>
          </a:xfrm>
          <a:custGeom>
            <a:avLst/>
            <a:gdLst/>
            <a:ahLst/>
            <a:cxnLst/>
            <a:rect l="0" t="0" r="0" b="0"/>
            <a:pathLst>
              <a:path w="143934" h="685801">
                <a:moveTo>
                  <a:pt x="118533" y="0"/>
                </a:moveTo>
                <a:lnTo>
                  <a:pt x="118533" y="0"/>
                </a:lnTo>
                <a:lnTo>
                  <a:pt x="118533" y="8466"/>
                </a:lnTo>
                <a:lnTo>
                  <a:pt x="118533" y="8466"/>
                </a:lnTo>
                <a:lnTo>
                  <a:pt x="118533" y="8466"/>
                </a:lnTo>
                <a:lnTo>
                  <a:pt x="118533" y="8466"/>
                </a:lnTo>
                <a:lnTo>
                  <a:pt x="118533" y="16933"/>
                </a:lnTo>
                <a:lnTo>
                  <a:pt x="118533" y="25400"/>
                </a:lnTo>
                <a:lnTo>
                  <a:pt x="110067" y="42333"/>
                </a:lnTo>
                <a:lnTo>
                  <a:pt x="101600" y="50800"/>
                </a:lnTo>
                <a:lnTo>
                  <a:pt x="101600" y="67733"/>
                </a:lnTo>
                <a:lnTo>
                  <a:pt x="84667" y="93133"/>
                </a:lnTo>
                <a:lnTo>
                  <a:pt x="76200" y="118533"/>
                </a:lnTo>
                <a:lnTo>
                  <a:pt x="67733" y="135466"/>
                </a:lnTo>
                <a:lnTo>
                  <a:pt x="50800" y="169333"/>
                </a:lnTo>
                <a:lnTo>
                  <a:pt x="42333" y="194733"/>
                </a:lnTo>
                <a:lnTo>
                  <a:pt x="25400" y="228600"/>
                </a:lnTo>
                <a:lnTo>
                  <a:pt x="16933" y="270933"/>
                </a:lnTo>
                <a:lnTo>
                  <a:pt x="8467" y="304800"/>
                </a:lnTo>
                <a:lnTo>
                  <a:pt x="8467" y="347133"/>
                </a:lnTo>
                <a:lnTo>
                  <a:pt x="0" y="381000"/>
                </a:lnTo>
                <a:lnTo>
                  <a:pt x="0" y="414866"/>
                </a:lnTo>
                <a:lnTo>
                  <a:pt x="8467" y="457200"/>
                </a:lnTo>
                <a:lnTo>
                  <a:pt x="16933" y="491066"/>
                </a:lnTo>
                <a:lnTo>
                  <a:pt x="33867" y="524933"/>
                </a:lnTo>
                <a:lnTo>
                  <a:pt x="42333" y="558800"/>
                </a:lnTo>
                <a:lnTo>
                  <a:pt x="59267" y="592666"/>
                </a:lnTo>
                <a:lnTo>
                  <a:pt x="84667" y="618066"/>
                </a:lnTo>
                <a:lnTo>
                  <a:pt x="101600" y="643466"/>
                </a:lnTo>
                <a:lnTo>
                  <a:pt x="127000" y="668866"/>
                </a:lnTo>
                <a:lnTo>
                  <a:pt x="127000" y="668866"/>
                </a:lnTo>
                <a:lnTo>
                  <a:pt x="143933" y="685800"/>
                </a:lnTo>
                <a:lnTo>
                  <a:pt x="143933" y="685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1583267" y="4478867"/>
            <a:ext cx="16934" cy="42334"/>
          </a:xfrm>
          <a:custGeom>
            <a:avLst/>
            <a:gdLst/>
            <a:ahLst/>
            <a:cxnLst/>
            <a:rect l="0" t="0" r="0" b="0"/>
            <a:pathLst>
              <a:path w="16934" h="42334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8466" y="25400"/>
                </a:lnTo>
                <a:lnTo>
                  <a:pt x="8466" y="33866"/>
                </a:lnTo>
                <a:lnTo>
                  <a:pt x="8466" y="33866"/>
                </a:lnTo>
                <a:lnTo>
                  <a:pt x="16933" y="42333"/>
                </a:lnTo>
                <a:lnTo>
                  <a:pt x="16933" y="42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1574800" y="4614333"/>
            <a:ext cx="8468" cy="8468"/>
          </a:xfrm>
          <a:custGeom>
            <a:avLst/>
            <a:gdLst/>
            <a:ahLst/>
            <a:cxnLst/>
            <a:rect l="0" t="0" r="0" b="0"/>
            <a:pathLst>
              <a:path w="8468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2252133" y="4318000"/>
            <a:ext cx="186268" cy="414868"/>
          </a:xfrm>
          <a:custGeom>
            <a:avLst/>
            <a:gdLst/>
            <a:ahLst/>
            <a:cxnLst/>
            <a:rect l="0" t="0" r="0" b="0"/>
            <a:pathLst>
              <a:path w="186268" h="4148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76200"/>
                </a:lnTo>
                <a:lnTo>
                  <a:pt x="8467" y="93133"/>
                </a:lnTo>
                <a:lnTo>
                  <a:pt x="16934" y="118533"/>
                </a:lnTo>
                <a:lnTo>
                  <a:pt x="16934" y="143933"/>
                </a:lnTo>
                <a:lnTo>
                  <a:pt x="16934" y="169333"/>
                </a:lnTo>
                <a:lnTo>
                  <a:pt x="16934" y="194733"/>
                </a:lnTo>
                <a:lnTo>
                  <a:pt x="16934" y="228600"/>
                </a:lnTo>
                <a:lnTo>
                  <a:pt x="16934" y="254000"/>
                </a:lnTo>
                <a:lnTo>
                  <a:pt x="8467" y="287867"/>
                </a:lnTo>
                <a:lnTo>
                  <a:pt x="8467" y="304800"/>
                </a:lnTo>
                <a:lnTo>
                  <a:pt x="8467" y="330200"/>
                </a:lnTo>
                <a:lnTo>
                  <a:pt x="8467" y="355600"/>
                </a:lnTo>
                <a:lnTo>
                  <a:pt x="16934" y="372533"/>
                </a:lnTo>
                <a:lnTo>
                  <a:pt x="16934" y="389467"/>
                </a:lnTo>
                <a:lnTo>
                  <a:pt x="16934" y="397933"/>
                </a:lnTo>
                <a:lnTo>
                  <a:pt x="16934" y="414867"/>
                </a:lnTo>
                <a:lnTo>
                  <a:pt x="16934" y="414867"/>
                </a:lnTo>
                <a:lnTo>
                  <a:pt x="16934" y="414867"/>
                </a:lnTo>
                <a:lnTo>
                  <a:pt x="25400" y="414867"/>
                </a:lnTo>
                <a:lnTo>
                  <a:pt x="25400" y="414867"/>
                </a:lnTo>
                <a:lnTo>
                  <a:pt x="25400" y="414867"/>
                </a:lnTo>
                <a:lnTo>
                  <a:pt x="25400" y="406400"/>
                </a:lnTo>
                <a:lnTo>
                  <a:pt x="25400" y="397933"/>
                </a:lnTo>
                <a:lnTo>
                  <a:pt x="25400" y="381000"/>
                </a:lnTo>
                <a:lnTo>
                  <a:pt x="33867" y="364067"/>
                </a:lnTo>
                <a:lnTo>
                  <a:pt x="33867" y="338667"/>
                </a:lnTo>
                <a:lnTo>
                  <a:pt x="33867" y="313267"/>
                </a:lnTo>
                <a:lnTo>
                  <a:pt x="42334" y="287867"/>
                </a:lnTo>
                <a:lnTo>
                  <a:pt x="42334" y="270933"/>
                </a:lnTo>
                <a:lnTo>
                  <a:pt x="50800" y="245533"/>
                </a:lnTo>
                <a:lnTo>
                  <a:pt x="59267" y="237067"/>
                </a:lnTo>
                <a:lnTo>
                  <a:pt x="67734" y="220133"/>
                </a:lnTo>
                <a:lnTo>
                  <a:pt x="76200" y="203200"/>
                </a:lnTo>
                <a:lnTo>
                  <a:pt x="84667" y="194733"/>
                </a:lnTo>
                <a:lnTo>
                  <a:pt x="93134" y="186267"/>
                </a:lnTo>
                <a:lnTo>
                  <a:pt x="101600" y="186267"/>
                </a:lnTo>
                <a:lnTo>
                  <a:pt x="110067" y="186267"/>
                </a:lnTo>
                <a:lnTo>
                  <a:pt x="118534" y="186267"/>
                </a:lnTo>
                <a:lnTo>
                  <a:pt x="127000" y="186267"/>
                </a:lnTo>
                <a:lnTo>
                  <a:pt x="143934" y="194733"/>
                </a:lnTo>
                <a:lnTo>
                  <a:pt x="143934" y="211667"/>
                </a:lnTo>
                <a:lnTo>
                  <a:pt x="152400" y="228600"/>
                </a:lnTo>
                <a:lnTo>
                  <a:pt x="160867" y="237067"/>
                </a:lnTo>
                <a:lnTo>
                  <a:pt x="169334" y="254000"/>
                </a:lnTo>
                <a:lnTo>
                  <a:pt x="177800" y="270933"/>
                </a:lnTo>
                <a:lnTo>
                  <a:pt x="186267" y="287867"/>
                </a:lnTo>
                <a:lnTo>
                  <a:pt x="186267" y="304800"/>
                </a:lnTo>
                <a:lnTo>
                  <a:pt x="186267" y="313267"/>
                </a:lnTo>
                <a:lnTo>
                  <a:pt x="186267" y="330200"/>
                </a:lnTo>
                <a:lnTo>
                  <a:pt x="186267" y="347133"/>
                </a:lnTo>
                <a:lnTo>
                  <a:pt x="186267" y="364067"/>
                </a:lnTo>
                <a:lnTo>
                  <a:pt x="186267" y="372533"/>
                </a:lnTo>
                <a:lnTo>
                  <a:pt x="186267" y="381000"/>
                </a:lnTo>
                <a:lnTo>
                  <a:pt x="186267" y="389467"/>
                </a:lnTo>
                <a:lnTo>
                  <a:pt x="186267" y="397933"/>
                </a:lnTo>
                <a:lnTo>
                  <a:pt x="186267" y="397933"/>
                </a:lnTo>
                <a:lnTo>
                  <a:pt x="186267" y="406400"/>
                </a:lnTo>
                <a:lnTo>
                  <a:pt x="186267" y="406400"/>
                </a:lnTo>
                <a:lnTo>
                  <a:pt x="186267" y="406400"/>
                </a:lnTo>
                <a:lnTo>
                  <a:pt x="186267" y="406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2599267" y="4656667"/>
            <a:ext cx="33867" cy="194734"/>
          </a:xfrm>
          <a:custGeom>
            <a:avLst/>
            <a:gdLst/>
            <a:ahLst/>
            <a:cxnLst/>
            <a:rect l="0" t="0" r="0" b="0"/>
            <a:pathLst>
              <a:path w="33867" h="194734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8466" y="16933"/>
                </a:lnTo>
                <a:lnTo>
                  <a:pt x="16933" y="25400"/>
                </a:lnTo>
                <a:lnTo>
                  <a:pt x="16933" y="33866"/>
                </a:lnTo>
                <a:lnTo>
                  <a:pt x="25400" y="50800"/>
                </a:lnTo>
                <a:lnTo>
                  <a:pt x="25400" y="59266"/>
                </a:lnTo>
                <a:lnTo>
                  <a:pt x="25400" y="76200"/>
                </a:lnTo>
                <a:lnTo>
                  <a:pt x="33866" y="93133"/>
                </a:lnTo>
                <a:lnTo>
                  <a:pt x="33866" y="110066"/>
                </a:lnTo>
                <a:lnTo>
                  <a:pt x="25400" y="118533"/>
                </a:lnTo>
                <a:lnTo>
                  <a:pt x="25400" y="135466"/>
                </a:lnTo>
                <a:lnTo>
                  <a:pt x="25400" y="152400"/>
                </a:lnTo>
                <a:lnTo>
                  <a:pt x="16933" y="169333"/>
                </a:lnTo>
                <a:lnTo>
                  <a:pt x="8466" y="177800"/>
                </a:lnTo>
                <a:lnTo>
                  <a:pt x="0" y="186266"/>
                </a:lnTo>
                <a:lnTo>
                  <a:pt x="0" y="186266"/>
                </a:lnTo>
                <a:lnTo>
                  <a:pt x="0" y="194733"/>
                </a:lnTo>
                <a:lnTo>
                  <a:pt x="0" y="194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2861733" y="4326467"/>
            <a:ext cx="33868" cy="397934"/>
          </a:xfrm>
          <a:custGeom>
            <a:avLst/>
            <a:gdLst/>
            <a:ahLst/>
            <a:cxnLst/>
            <a:rect l="0" t="0" r="0" b="0"/>
            <a:pathLst>
              <a:path w="33868" h="397934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8467" y="42333"/>
                </a:lnTo>
                <a:lnTo>
                  <a:pt x="8467" y="59266"/>
                </a:lnTo>
                <a:lnTo>
                  <a:pt x="8467" y="84666"/>
                </a:lnTo>
                <a:lnTo>
                  <a:pt x="16934" y="110066"/>
                </a:lnTo>
                <a:lnTo>
                  <a:pt x="16934" y="135466"/>
                </a:lnTo>
                <a:lnTo>
                  <a:pt x="25400" y="169333"/>
                </a:lnTo>
                <a:lnTo>
                  <a:pt x="25400" y="194733"/>
                </a:lnTo>
                <a:lnTo>
                  <a:pt x="25400" y="228600"/>
                </a:lnTo>
                <a:lnTo>
                  <a:pt x="33867" y="262466"/>
                </a:lnTo>
                <a:lnTo>
                  <a:pt x="33867" y="287866"/>
                </a:lnTo>
                <a:lnTo>
                  <a:pt x="33867" y="321733"/>
                </a:lnTo>
                <a:lnTo>
                  <a:pt x="33867" y="347133"/>
                </a:lnTo>
                <a:lnTo>
                  <a:pt x="33867" y="364066"/>
                </a:lnTo>
                <a:lnTo>
                  <a:pt x="33867" y="381000"/>
                </a:lnTo>
                <a:lnTo>
                  <a:pt x="33867" y="389466"/>
                </a:lnTo>
                <a:lnTo>
                  <a:pt x="33867" y="397933"/>
                </a:lnTo>
                <a:lnTo>
                  <a:pt x="33867" y="397933"/>
                </a:lnTo>
                <a:lnTo>
                  <a:pt x="33867" y="397933"/>
                </a:lnTo>
                <a:lnTo>
                  <a:pt x="33867" y="397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2895600" y="4411133"/>
            <a:ext cx="194734" cy="287868"/>
          </a:xfrm>
          <a:custGeom>
            <a:avLst/>
            <a:gdLst/>
            <a:ahLst/>
            <a:cxnLst/>
            <a:rect l="0" t="0" r="0" b="0"/>
            <a:pathLst>
              <a:path w="194734" h="287868">
                <a:moveTo>
                  <a:pt x="127000" y="0"/>
                </a:moveTo>
                <a:lnTo>
                  <a:pt x="127000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18533" y="16934"/>
                </a:lnTo>
                <a:lnTo>
                  <a:pt x="110067" y="25400"/>
                </a:lnTo>
                <a:lnTo>
                  <a:pt x="101600" y="33867"/>
                </a:lnTo>
                <a:lnTo>
                  <a:pt x="93133" y="42334"/>
                </a:lnTo>
                <a:lnTo>
                  <a:pt x="76200" y="59267"/>
                </a:lnTo>
                <a:lnTo>
                  <a:pt x="67733" y="67734"/>
                </a:lnTo>
                <a:lnTo>
                  <a:pt x="50800" y="84667"/>
                </a:lnTo>
                <a:lnTo>
                  <a:pt x="33867" y="93134"/>
                </a:lnTo>
                <a:lnTo>
                  <a:pt x="25400" y="101600"/>
                </a:lnTo>
                <a:lnTo>
                  <a:pt x="8467" y="110067"/>
                </a:lnTo>
                <a:lnTo>
                  <a:pt x="8467" y="110067"/>
                </a:lnTo>
                <a:lnTo>
                  <a:pt x="0" y="118534"/>
                </a:lnTo>
                <a:lnTo>
                  <a:pt x="0" y="127000"/>
                </a:lnTo>
                <a:lnTo>
                  <a:pt x="0" y="135467"/>
                </a:lnTo>
                <a:lnTo>
                  <a:pt x="0" y="135467"/>
                </a:lnTo>
                <a:lnTo>
                  <a:pt x="0" y="143934"/>
                </a:lnTo>
                <a:lnTo>
                  <a:pt x="8467" y="152400"/>
                </a:lnTo>
                <a:lnTo>
                  <a:pt x="16933" y="160867"/>
                </a:lnTo>
                <a:lnTo>
                  <a:pt x="25400" y="169334"/>
                </a:lnTo>
                <a:lnTo>
                  <a:pt x="42333" y="177800"/>
                </a:lnTo>
                <a:lnTo>
                  <a:pt x="59267" y="194734"/>
                </a:lnTo>
                <a:lnTo>
                  <a:pt x="76200" y="203200"/>
                </a:lnTo>
                <a:lnTo>
                  <a:pt x="93133" y="220134"/>
                </a:lnTo>
                <a:lnTo>
                  <a:pt x="110067" y="228600"/>
                </a:lnTo>
                <a:lnTo>
                  <a:pt x="127000" y="245534"/>
                </a:lnTo>
                <a:lnTo>
                  <a:pt x="135467" y="254000"/>
                </a:lnTo>
                <a:lnTo>
                  <a:pt x="152400" y="270934"/>
                </a:lnTo>
                <a:lnTo>
                  <a:pt x="169333" y="279400"/>
                </a:lnTo>
                <a:lnTo>
                  <a:pt x="177800" y="287867"/>
                </a:lnTo>
                <a:lnTo>
                  <a:pt x="186267" y="287867"/>
                </a:lnTo>
                <a:lnTo>
                  <a:pt x="186267" y="287867"/>
                </a:lnTo>
                <a:lnTo>
                  <a:pt x="194733" y="287867"/>
                </a:lnTo>
                <a:lnTo>
                  <a:pt x="194733" y="287867"/>
                </a:lnTo>
                <a:lnTo>
                  <a:pt x="194733" y="279400"/>
                </a:lnTo>
                <a:lnTo>
                  <a:pt x="194733" y="279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3200400" y="4334933"/>
            <a:ext cx="42334" cy="152401"/>
          </a:xfrm>
          <a:custGeom>
            <a:avLst/>
            <a:gdLst/>
            <a:ahLst/>
            <a:cxnLst/>
            <a:rect l="0" t="0" r="0" b="0"/>
            <a:pathLst>
              <a:path w="42334" h="152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16934"/>
                </a:lnTo>
                <a:lnTo>
                  <a:pt x="16933" y="25400"/>
                </a:lnTo>
                <a:lnTo>
                  <a:pt x="16933" y="42334"/>
                </a:lnTo>
                <a:lnTo>
                  <a:pt x="25400" y="59267"/>
                </a:lnTo>
                <a:lnTo>
                  <a:pt x="33867" y="67734"/>
                </a:lnTo>
                <a:lnTo>
                  <a:pt x="33867" y="84667"/>
                </a:lnTo>
                <a:lnTo>
                  <a:pt x="33867" y="101600"/>
                </a:lnTo>
                <a:lnTo>
                  <a:pt x="42333" y="118534"/>
                </a:lnTo>
                <a:lnTo>
                  <a:pt x="42333" y="127000"/>
                </a:lnTo>
                <a:lnTo>
                  <a:pt x="42333" y="143934"/>
                </a:lnTo>
                <a:lnTo>
                  <a:pt x="42333" y="143934"/>
                </a:lnTo>
                <a:lnTo>
                  <a:pt x="42333" y="152400"/>
                </a:lnTo>
                <a:lnTo>
                  <a:pt x="42333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3166533" y="4394200"/>
            <a:ext cx="135468" cy="16934"/>
          </a:xfrm>
          <a:custGeom>
            <a:avLst/>
            <a:gdLst/>
            <a:ahLst/>
            <a:cxnLst/>
            <a:rect l="0" t="0" r="0" b="0"/>
            <a:pathLst>
              <a:path w="135468" h="16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8467" y="8467"/>
                </a:lnTo>
                <a:lnTo>
                  <a:pt x="16934" y="8467"/>
                </a:lnTo>
                <a:lnTo>
                  <a:pt x="33867" y="0"/>
                </a:lnTo>
                <a:lnTo>
                  <a:pt x="50800" y="0"/>
                </a:lnTo>
                <a:lnTo>
                  <a:pt x="59267" y="0"/>
                </a:lnTo>
                <a:lnTo>
                  <a:pt x="76200" y="0"/>
                </a:lnTo>
                <a:lnTo>
                  <a:pt x="93134" y="0"/>
                </a:lnTo>
                <a:lnTo>
                  <a:pt x="110067" y="0"/>
                </a:lnTo>
                <a:lnTo>
                  <a:pt x="127000" y="0"/>
                </a:lnTo>
                <a:lnTo>
                  <a:pt x="127000" y="0"/>
                </a:lnTo>
                <a:lnTo>
                  <a:pt x="135467" y="0"/>
                </a:lnTo>
                <a:lnTo>
                  <a:pt x="1354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3183467" y="4546600"/>
            <a:ext cx="143934" cy="16934"/>
          </a:xfrm>
          <a:custGeom>
            <a:avLst/>
            <a:gdLst/>
            <a:ahLst/>
            <a:cxnLst/>
            <a:rect l="0" t="0" r="0" b="0"/>
            <a:pathLst>
              <a:path w="143934" h="16934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16933" y="0"/>
                </a:lnTo>
                <a:lnTo>
                  <a:pt x="25400" y="8467"/>
                </a:lnTo>
                <a:lnTo>
                  <a:pt x="42333" y="8467"/>
                </a:lnTo>
                <a:lnTo>
                  <a:pt x="67733" y="8467"/>
                </a:lnTo>
                <a:lnTo>
                  <a:pt x="84666" y="8467"/>
                </a:lnTo>
                <a:lnTo>
                  <a:pt x="110066" y="16933"/>
                </a:lnTo>
                <a:lnTo>
                  <a:pt x="127000" y="16933"/>
                </a:lnTo>
                <a:lnTo>
                  <a:pt x="127000" y="16933"/>
                </a:lnTo>
                <a:lnTo>
                  <a:pt x="143933" y="16933"/>
                </a:lnTo>
                <a:lnTo>
                  <a:pt x="143933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3471333" y="4453467"/>
            <a:ext cx="194735" cy="254001"/>
          </a:xfrm>
          <a:custGeom>
            <a:avLst/>
            <a:gdLst/>
            <a:ahLst/>
            <a:cxnLst/>
            <a:rect l="0" t="0" r="0" b="0"/>
            <a:pathLst>
              <a:path w="194735" h="254001">
                <a:moveTo>
                  <a:pt x="110067" y="0"/>
                </a:moveTo>
                <a:lnTo>
                  <a:pt x="110067" y="0"/>
                </a:lnTo>
                <a:lnTo>
                  <a:pt x="110067" y="0"/>
                </a:lnTo>
                <a:lnTo>
                  <a:pt x="101600" y="0"/>
                </a:lnTo>
                <a:lnTo>
                  <a:pt x="101600" y="0"/>
                </a:lnTo>
                <a:lnTo>
                  <a:pt x="93134" y="0"/>
                </a:lnTo>
                <a:lnTo>
                  <a:pt x="84667" y="8466"/>
                </a:lnTo>
                <a:lnTo>
                  <a:pt x="76200" y="8466"/>
                </a:lnTo>
                <a:lnTo>
                  <a:pt x="67734" y="16933"/>
                </a:lnTo>
                <a:lnTo>
                  <a:pt x="50800" y="16933"/>
                </a:lnTo>
                <a:lnTo>
                  <a:pt x="42334" y="25400"/>
                </a:lnTo>
                <a:lnTo>
                  <a:pt x="33867" y="33866"/>
                </a:lnTo>
                <a:lnTo>
                  <a:pt x="25400" y="50800"/>
                </a:lnTo>
                <a:lnTo>
                  <a:pt x="16934" y="59266"/>
                </a:lnTo>
                <a:lnTo>
                  <a:pt x="8467" y="76200"/>
                </a:lnTo>
                <a:lnTo>
                  <a:pt x="0" y="84666"/>
                </a:lnTo>
                <a:lnTo>
                  <a:pt x="0" y="101600"/>
                </a:lnTo>
                <a:lnTo>
                  <a:pt x="0" y="118533"/>
                </a:lnTo>
                <a:lnTo>
                  <a:pt x="0" y="135466"/>
                </a:lnTo>
                <a:lnTo>
                  <a:pt x="8467" y="152400"/>
                </a:lnTo>
                <a:lnTo>
                  <a:pt x="16934" y="169333"/>
                </a:lnTo>
                <a:lnTo>
                  <a:pt x="25400" y="177800"/>
                </a:lnTo>
                <a:lnTo>
                  <a:pt x="42334" y="194733"/>
                </a:lnTo>
                <a:lnTo>
                  <a:pt x="59267" y="203200"/>
                </a:lnTo>
                <a:lnTo>
                  <a:pt x="76200" y="211666"/>
                </a:lnTo>
                <a:lnTo>
                  <a:pt x="93134" y="228600"/>
                </a:lnTo>
                <a:lnTo>
                  <a:pt x="110067" y="237066"/>
                </a:lnTo>
                <a:lnTo>
                  <a:pt x="127000" y="237066"/>
                </a:lnTo>
                <a:lnTo>
                  <a:pt x="143934" y="245533"/>
                </a:lnTo>
                <a:lnTo>
                  <a:pt x="160867" y="254000"/>
                </a:lnTo>
                <a:lnTo>
                  <a:pt x="169334" y="254000"/>
                </a:lnTo>
                <a:lnTo>
                  <a:pt x="177800" y="254000"/>
                </a:lnTo>
                <a:lnTo>
                  <a:pt x="186267" y="254000"/>
                </a:lnTo>
                <a:lnTo>
                  <a:pt x="194734" y="254000"/>
                </a:lnTo>
                <a:lnTo>
                  <a:pt x="194734" y="254000"/>
                </a:lnTo>
                <a:lnTo>
                  <a:pt x="194734" y="254000"/>
                </a:lnTo>
                <a:lnTo>
                  <a:pt x="194734" y="245533"/>
                </a:lnTo>
                <a:lnTo>
                  <a:pt x="194734" y="245533"/>
                </a:lnTo>
                <a:lnTo>
                  <a:pt x="194734" y="237066"/>
                </a:lnTo>
                <a:lnTo>
                  <a:pt x="194734" y="2370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3640667" y="4250267"/>
            <a:ext cx="211667" cy="635001"/>
          </a:xfrm>
          <a:custGeom>
            <a:avLst/>
            <a:gdLst/>
            <a:ahLst/>
            <a:cxnLst/>
            <a:rect l="0" t="0" r="0" b="0"/>
            <a:pathLst>
              <a:path w="211667" h="635001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8466"/>
                </a:lnTo>
                <a:lnTo>
                  <a:pt x="16933" y="16933"/>
                </a:lnTo>
                <a:lnTo>
                  <a:pt x="25400" y="25400"/>
                </a:lnTo>
                <a:lnTo>
                  <a:pt x="42333" y="50800"/>
                </a:lnTo>
                <a:lnTo>
                  <a:pt x="67733" y="76200"/>
                </a:lnTo>
                <a:lnTo>
                  <a:pt x="84666" y="101600"/>
                </a:lnTo>
                <a:lnTo>
                  <a:pt x="101600" y="135466"/>
                </a:lnTo>
                <a:lnTo>
                  <a:pt x="127000" y="169333"/>
                </a:lnTo>
                <a:lnTo>
                  <a:pt x="152400" y="211666"/>
                </a:lnTo>
                <a:lnTo>
                  <a:pt x="169333" y="254000"/>
                </a:lnTo>
                <a:lnTo>
                  <a:pt x="186266" y="296333"/>
                </a:lnTo>
                <a:lnTo>
                  <a:pt x="203200" y="347133"/>
                </a:lnTo>
                <a:lnTo>
                  <a:pt x="211666" y="389466"/>
                </a:lnTo>
                <a:lnTo>
                  <a:pt x="211666" y="431800"/>
                </a:lnTo>
                <a:lnTo>
                  <a:pt x="211666" y="474133"/>
                </a:lnTo>
                <a:lnTo>
                  <a:pt x="203200" y="508000"/>
                </a:lnTo>
                <a:lnTo>
                  <a:pt x="186266" y="550333"/>
                </a:lnTo>
                <a:lnTo>
                  <a:pt x="160866" y="584200"/>
                </a:lnTo>
                <a:lnTo>
                  <a:pt x="135466" y="618066"/>
                </a:lnTo>
                <a:lnTo>
                  <a:pt x="135466" y="618066"/>
                </a:lnTo>
                <a:lnTo>
                  <a:pt x="101600" y="635000"/>
                </a:lnTo>
                <a:lnTo>
                  <a:pt x="101600" y="635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1930400" y="4995333"/>
            <a:ext cx="143934" cy="609601"/>
          </a:xfrm>
          <a:custGeom>
            <a:avLst/>
            <a:gdLst/>
            <a:ahLst/>
            <a:cxnLst/>
            <a:rect l="0" t="0" r="0" b="0"/>
            <a:pathLst>
              <a:path w="143934" h="609601">
                <a:moveTo>
                  <a:pt x="93133" y="0"/>
                </a:moveTo>
                <a:lnTo>
                  <a:pt x="93133" y="0"/>
                </a:lnTo>
                <a:lnTo>
                  <a:pt x="93133" y="8467"/>
                </a:lnTo>
                <a:lnTo>
                  <a:pt x="93133" y="8467"/>
                </a:lnTo>
                <a:lnTo>
                  <a:pt x="93133" y="8467"/>
                </a:lnTo>
                <a:lnTo>
                  <a:pt x="93133" y="8467"/>
                </a:lnTo>
                <a:lnTo>
                  <a:pt x="84667" y="16934"/>
                </a:lnTo>
                <a:lnTo>
                  <a:pt x="84667" y="25400"/>
                </a:lnTo>
                <a:lnTo>
                  <a:pt x="76200" y="33867"/>
                </a:lnTo>
                <a:lnTo>
                  <a:pt x="67733" y="50800"/>
                </a:lnTo>
                <a:lnTo>
                  <a:pt x="59267" y="67734"/>
                </a:lnTo>
                <a:lnTo>
                  <a:pt x="50800" y="84667"/>
                </a:lnTo>
                <a:lnTo>
                  <a:pt x="42333" y="110067"/>
                </a:lnTo>
                <a:lnTo>
                  <a:pt x="33867" y="135467"/>
                </a:lnTo>
                <a:lnTo>
                  <a:pt x="25400" y="160867"/>
                </a:lnTo>
                <a:lnTo>
                  <a:pt x="16933" y="186267"/>
                </a:lnTo>
                <a:lnTo>
                  <a:pt x="8467" y="211667"/>
                </a:lnTo>
                <a:lnTo>
                  <a:pt x="8467" y="245534"/>
                </a:lnTo>
                <a:lnTo>
                  <a:pt x="0" y="270934"/>
                </a:lnTo>
                <a:lnTo>
                  <a:pt x="0" y="296334"/>
                </a:lnTo>
                <a:lnTo>
                  <a:pt x="0" y="321734"/>
                </a:lnTo>
                <a:lnTo>
                  <a:pt x="8467" y="347134"/>
                </a:lnTo>
                <a:lnTo>
                  <a:pt x="8467" y="372534"/>
                </a:lnTo>
                <a:lnTo>
                  <a:pt x="16933" y="397934"/>
                </a:lnTo>
                <a:lnTo>
                  <a:pt x="25400" y="414867"/>
                </a:lnTo>
                <a:lnTo>
                  <a:pt x="33867" y="440267"/>
                </a:lnTo>
                <a:lnTo>
                  <a:pt x="50800" y="465667"/>
                </a:lnTo>
                <a:lnTo>
                  <a:pt x="59267" y="491067"/>
                </a:lnTo>
                <a:lnTo>
                  <a:pt x="67733" y="508000"/>
                </a:lnTo>
                <a:lnTo>
                  <a:pt x="84667" y="524934"/>
                </a:lnTo>
                <a:lnTo>
                  <a:pt x="101600" y="550334"/>
                </a:lnTo>
                <a:lnTo>
                  <a:pt x="110067" y="567267"/>
                </a:lnTo>
                <a:lnTo>
                  <a:pt x="118533" y="575734"/>
                </a:lnTo>
                <a:lnTo>
                  <a:pt x="135467" y="592667"/>
                </a:lnTo>
                <a:lnTo>
                  <a:pt x="143933" y="601134"/>
                </a:lnTo>
                <a:lnTo>
                  <a:pt x="143933" y="609600"/>
                </a:lnTo>
                <a:lnTo>
                  <a:pt x="143933" y="609600"/>
                </a:lnTo>
                <a:lnTo>
                  <a:pt x="143933" y="609600"/>
                </a:lnTo>
                <a:lnTo>
                  <a:pt x="143933" y="609600"/>
                </a:lnTo>
                <a:lnTo>
                  <a:pt x="143933" y="609600"/>
                </a:lnTo>
                <a:lnTo>
                  <a:pt x="143933" y="609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3073400" y="5503333"/>
            <a:ext cx="42334" cy="203201"/>
          </a:xfrm>
          <a:custGeom>
            <a:avLst/>
            <a:gdLst/>
            <a:ahLst/>
            <a:cxnLst/>
            <a:rect l="0" t="0" r="0" b="0"/>
            <a:pathLst>
              <a:path w="42334" h="203201">
                <a:moveTo>
                  <a:pt x="8467" y="0"/>
                </a:moveTo>
                <a:lnTo>
                  <a:pt x="8467" y="0"/>
                </a:lnTo>
                <a:lnTo>
                  <a:pt x="8467" y="8467"/>
                </a:lnTo>
                <a:lnTo>
                  <a:pt x="16933" y="8467"/>
                </a:lnTo>
                <a:lnTo>
                  <a:pt x="16933" y="16934"/>
                </a:lnTo>
                <a:lnTo>
                  <a:pt x="25400" y="33867"/>
                </a:lnTo>
                <a:lnTo>
                  <a:pt x="33867" y="42334"/>
                </a:lnTo>
                <a:lnTo>
                  <a:pt x="33867" y="59267"/>
                </a:lnTo>
                <a:lnTo>
                  <a:pt x="42333" y="84667"/>
                </a:lnTo>
                <a:lnTo>
                  <a:pt x="42333" y="101600"/>
                </a:lnTo>
                <a:lnTo>
                  <a:pt x="42333" y="127000"/>
                </a:lnTo>
                <a:lnTo>
                  <a:pt x="33867" y="143934"/>
                </a:lnTo>
                <a:lnTo>
                  <a:pt x="33867" y="169334"/>
                </a:lnTo>
                <a:lnTo>
                  <a:pt x="16933" y="177800"/>
                </a:lnTo>
                <a:lnTo>
                  <a:pt x="8467" y="194734"/>
                </a:lnTo>
                <a:lnTo>
                  <a:pt x="8467" y="194734"/>
                </a:lnTo>
                <a:lnTo>
                  <a:pt x="0" y="203200"/>
                </a:lnTo>
                <a:lnTo>
                  <a:pt x="0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3911600" y="5096933"/>
            <a:ext cx="152401" cy="516468"/>
          </a:xfrm>
          <a:custGeom>
            <a:avLst/>
            <a:gdLst/>
            <a:ahLst/>
            <a:cxnLst/>
            <a:rect l="0" t="0" r="0" b="0"/>
            <a:pathLst>
              <a:path w="152401" h="516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0"/>
                </a:lnTo>
                <a:lnTo>
                  <a:pt x="25400" y="8467"/>
                </a:lnTo>
                <a:lnTo>
                  <a:pt x="33867" y="16934"/>
                </a:lnTo>
                <a:lnTo>
                  <a:pt x="42333" y="16934"/>
                </a:lnTo>
                <a:lnTo>
                  <a:pt x="59267" y="33867"/>
                </a:lnTo>
                <a:lnTo>
                  <a:pt x="76200" y="42334"/>
                </a:lnTo>
                <a:lnTo>
                  <a:pt x="84667" y="59267"/>
                </a:lnTo>
                <a:lnTo>
                  <a:pt x="101600" y="76200"/>
                </a:lnTo>
                <a:lnTo>
                  <a:pt x="110067" y="93134"/>
                </a:lnTo>
                <a:lnTo>
                  <a:pt x="118533" y="110067"/>
                </a:lnTo>
                <a:lnTo>
                  <a:pt x="127000" y="135467"/>
                </a:lnTo>
                <a:lnTo>
                  <a:pt x="135467" y="152400"/>
                </a:lnTo>
                <a:lnTo>
                  <a:pt x="143933" y="177800"/>
                </a:lnTo>
                <a:lnTo>
                  <a:pt x="152400" y="194734"/>
                </a:lnTo>
                <a:lnTo>
                  <a:pt x="152400" y="220134"/>
                </a:lnTo>
                <a:lnTo>
                  <a:pt x="152400" y="245534"/>
                </a:lnTo>
                <a:lnTo>
                  <a:pt x="152400" y="262467"/>
                </a:lnTo>
                <a:lnTo>
                  <a:pt x="152400" y="287867"/>
                </a:lnTo>
                <a:lnTo>
                  <a:pt x="152400" y="313267"/>
                </a:lnTo>
                <a:lnTo>
                  <a:pt x="152400" y="330200"/>
                </a:lnTo>
                <a:lnTo>
                  <a:pt x="152400" y="355600"/>
                </a:lnTo>
                <a:lnTo>
                  <a:pt x="143933" y="372534"/>
                </a:lnTo>
                <a:lnTo>
                  <a:pt x="143933" y="397934"/>
                </a:lnTo>
                <a:lnTo>
                  <a:pt x="135467" y="414867"/>
                </a:lnTo>
                <a:lnTo>
                  <a:pt x="127000" y="431800"/>
                </a:lnTo>
                <a:lnTo>
                  <a:pt x="127000" y="457200"/>
                </a:lnTo>
                <a:lnTo>
                  <a:pt x="118533" y="474134"/>
                </a:lnTo>
                <a:lnTo>
                  <a:pt x="101600" y="491067"/>
                </a:lnTo>
                <a:lnTo>
                  <a:pt x="101600" y="508000"/>
                </a:lnTo>
                <a:lnTo>
                  <a:pt x="101600" y="508000"/>
                </a:lnTo>
                <a:lnTo>
                  <a:pt x="93133" y="516467"/>
                </a:lnTo>
                <a:lnTo>
                  <a:pt x="93133" y="516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2328333" y="5139267"/>
            <a:ext cx="287868" cy="414867"/>
          </a:xfrm>
          <a:custGeom>
            <a:avLst/>
            <a:gdLst/>
            <a:ahLst/>
            <a:cxnLst/>
            <a:rect l="0" t="0" r="0" b="0"/>
            <a:pathLst>
              <a:path w="287868" h="414867">
                <a:moveTo>
                  <a:pt x="0" y="42333"/>
                </a:move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8467" y="42333"/>
                </a:lnTo>
                <a:lnTo>
                  <a:pt x="16934" y="42333"/>
                </a:lnTo>
                <a:lnTo>
                  <a:pt x="16934" y="33866"/>
                </a:lnTo>
                <a:lnTo>
                  <a:pt x="25400" y="33866"/>
                </a:lnTo>
                <a:lnTo>
                  <a:pt x="33867" y="25400"/>
                </a:lnTo>
                <a:lnTo>
                  <a:pt x="50800" y="16933"/>
                </a:lnTo>
                <a:lnTo>
                  <a:pt x="67734" y="16933"/>
                </a:lnTo>
                <a:lnTo>
                  <a:pt x="76200" y="8466"/>
                </a:lnTo>
                <a:lnTo>
                  <a:pt x="93134" y="0"/>
                </a:lnTo>
                <a:lnTo>
                  <a:pt x="110067" y="0"/>
                </a:lnTo>
                <a:lnTo>
                  <a:pt x="135467" y="0"/>
                </a:lnTo>
                <a:lnTo>
                  <a:pt x="152400" y="0"/>
                </a:lnTo>
                <a:lnTo>
                  <a:pt x="169334" y="0"/>
                </a:lnTo>
                <a:lnTo>
                  <a:pt x="186267" y="0"/>
                </a:lnTo>
                <a:lnTo>
                  <a:pt x="194734" y="8466"/>
                </a:lnTo>
                <a:lnTo>
                  <a:pt x="203200" y="16933"/>
                </a:lnTo>
                <a:lnTo>
                  <a:pt x="211667" y="25400"/>
                </a:lnTo>
                <a:lnTo>
                  <a:pt x="220134" y="33866"/>
                </a:lnTo>
                <a:lnTo>
                  <a:pt x="220134" y="50800"/>
                </a:lnTo>
                <a:lnTo>
                  <a:pt x="220134" y="67733"/>
                </a:lnTo>
                <a:lnTo>
                  <a:pt x="211667" y="76200"/>
                </a:lnTo>
                <a:lnTo>
                  <a:pt x="203200" y="93133"/>
                </a:lnTo>
                <a:lnTo>
                  <a:pt x="194734" y="110066"/>
                </a:lnTo>
                <a:lnTo>
                  <a:pt x="177800" y="118533"/>
                </a:lnTo>
                <a:lnTo>
                  <a:pt x="160867" y="135466"/>
                </a:lnTo>
                <a:lnTo>
                  <a:pt x="143934" y="143933"/>
                </a:lnTo>
                <a:lnTo>
                  <a:pt x="135467" y="152400"/>
                </a:lnTo>
                <a:lnTo>
                  <a:pt x="118534" y="160866"/>
                </a:lnTo>
                <a:lnTo>
                  <a:pt x="101600" y="160866"/>
                </a:lnTo>
                <a:lnTo>
                  <a:pt x="93134" y="169333"/>
                </a:lnTo>
                <a:lnTo>
                  <a:pt x="93134" y="169333"/>
                </a:lnTo>
                <a:lnTo>
                  <a:pt x="84667" y="169333"/>
                </a:lnTo>
                <a:lnTo>
                  <a:pt x="84667" y="169333"/>
                </a:lnTo>
                <a:lnTo>
                  <a:pt x="84667" y="160866"/>
                </a:lnTo>
                <a:lnTo>
                  <a:pt x="93134" y="160866"/>
                </a:lnTo>
                <a:lnTo>
                  <a:pt x="93134" y="160866"/>
                </a:lnTo>
                <a:lnTo>
                  <a:pt x="101600" y="152400"/>
                </a:lnTo>
                <a:lnTo>
                  <a:pt x="118534" y="152400"/>
                </a:lnTo>
                <a:lnTo>
                  <a:pt x="127000" y="152400"/>
                </a:lnTo>
                <a:lnTo>
                  <a:pt x="143934" y="152400"/>
                </a:lnTo>
                <a:lnTo>
                  <a:pt x="160867" y="152400"/>
                </a:lnTo>
                <a:lnTo>
                  <a:pt x="177800" y="152400"/>
                </a:lnTo>
                <a:lnTo>
                  <a:pt x="186267" y="160866"/>
                </a:lnTo>
                <a:lnTo>
                  <a:pt x="203200" y="169333"/>
                </a:lnTo>
                <a:lnTo>
                  <a:pt x="211667" y="177800"/>
                </a:lnTo>
                <a:lnTo>
                  <a:pt x="228600" y="194733"/>
                </a:lnTo>
                <a:lnTo>
                  <a:pt x="237067" y="203200"/>
                </a:lnTo>
                <a:lnTo>
                  <a:pt x="245534" y="220133"/>
                </a:lnTo>
                <a:lnTo>
                  <a:pt x="254000" y="237066"/>
                </a:lnTo>
                <a:lnTo>
                  <a:pt x="262467" y="254000"/>
                </a:lnTo>
                <a:lnTo>
                  <a:pt x="270934" y="270933"/>
                </a:lnTo>
                <a:lnTo>
                  <a:pt x="279400" y="287866"/>
                </a:lnTo>
                <a:lnTo>
                  <a:pt x="287867" y="304800"/>
                </a:lnTo>
                <a:lnTo>
                  <a:pt x="287867" y="321733"/>
                </a:lnTo>
                <a:lnTo>
                  <a:pt x="287867" y="338666"/>
                </a:lnTo>
                <a:lnTo>
                  <a:pt x="287867" y="355600"/>
                </a:lnTo>
                <a:lnTo>
                  <a:pt x="287867" y="364066"/>
                </a:lnTo>
                <a:lnTo>
                  <a:pt x="279400" y="381000"/>
                </a:lnTo>
                <a:lnTo>
                  <a:pt x="270934" y="389466"/>
                </a:lnTo>
                <a:lnTo>
                  <a:pt x="254000" y="397933"/>
                </a:lnTo>
                <a:lnTo>
                  <a:pt x="245534" y="406400"/>
                </a:lnTo>
                <a:lnTo>
                  <a:pt x="228600" y="406400"/>
                </a:lnTo>
                <a:lnTo>
                  <a:pt x="211667" y="414866"/>
                </a:lnTo>
                <a:lnTo>
                  <a:pt x="194734" y="414866"/>
                </a:lnTo>
                <a:lnTo>
                  <a:pt x="177800" y="406400"/>
                </a:lnTo>
                <a:lnTo>
                  <a:pt x="160867" y="406400"/>
                </a:lnTo>
                <a:lnTo>
                  <a:pt x="143934" y="406400"/>
                </a:lnTo>
                <a:lnTo>
                  <a:pt x="127000" y="397933"/>
                </a:lnTo>
                <a:lnTo>
                  <a:pt x="110067" y="389466"/>
                </a:lnTo>
                <a:lnTo>
                  <a:pt x="101600" y="389466"/>
                </a:lnTo>
                <a:lnTo>
                  <a:pt x="93134" y="381000"/>
                </a:lnTo>
                <a:lnTo>
                  <a:pt x="84667" y="372533"/>
                </a:lnTo>
                <a:lnTo>
                  <a:pt x="84667" y="364066"/>
                </a:lnTo>
                <a:lnTo>
                  <a:pt x="84667" y="364066"/>
                </a:lnTo>
                <a:lnTo>
                  <a:pt x="84667" y="364066"/>
                </a:lnTo>
                <a:lnTo>
                  <a:pt x="84667" y="3640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3208867" y="5181600"/>
            <a:ext cx="67734" cy="431801"/>
          </a:xfrm>
          <a:custGeom>
            <a:avLst/>
            <a:gdLst/>
            <a:ahLst/>
            <a:cxnLst/>
            <a:rect l="0" t="0" r="0" b="0"/>
            <a:pathLst>
              <a:path w="67734" h="4318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25400"/>
                </a:lnTo>
                <a:lnTo>
                  <a:pt x="16933" y="33867"/>
                </a:lnTo>
                <a:lnTo>
                  <a:pt x="16933" y="50800"/>
                </a:lnTo>
                <a:lnTo>
                  <a:pt x="16933" y="67733"/>
                </a:lnTo>
                <a:lnTo>
                  <a:pt x="25400" y="84667"/>
                </a:lnTo>
                <a:lnTo>
                  <a:pt x="25400" y="110067"/>
                </a:lnTo>
                <a:lnTo>
                  <a:pt x="25400" y="135467"/>
                </a:lnTo>
                <a:lnTo>
                  <a:pt x="25400" y="160867"/>
                </a:lnTo>
                <a:lnTo>
                  <a:pt x="33866" y="177800"/>
                </a:lnTo>
                <a:lnTo>
                  <a:pt x="33866" y="203200"/>
                </a:lnTo>
                <a:lnTo>
                  <a:pt x="33866" y="228600"/>
                </a:lnTo>
                <a:lnTo>
                  <a:pt x="33866" y="245533"/>
                </a:lnTo>
                <a:lnTo>
                  <a:pt x="33866" y="270933"/>
                </a:lnTo>
                <a:lnTo>
                  <a:pt x="33866" y="287867"/>
                </a:lnTo>
                <a:lnTo>
                  <a:pt x="42333" y="304800"/>
                </a:lnTo>
                <a:lnTo>
                  <a:pt x="42333" y="330200"/>
                </a:lnTo>
                <a:lnTo>
                  <a:pt x="42333" y="347133"/>
                </a:lnTo>
                <a:lnTo>
                  <a:pt x="50800" y="355600"/>
                </a:lnTo>
                <a:lnTo>
                  <a:pt x="50800" y="372533"/>
                </a:lnTo>
                <a:lnTo>
                  <a:pt x="50800" y="389467"/>
                </a:lnTo>
                <a:lnTo>
                  <a:pt x="59266" y="397933"/>
                </a:lnTo>
                <a:lnTo>
                  <a:pt x="59266" y="406400"/>
                </a:lnTo>
                <a:lnTo>
                  <a:pt x="59266" y="414867"/>
                </a:lnTo>
                <a:lnTo>
                  <a:pt x="59266" y="423333"/>
                </a:lnTo>
                <a:lnTo>
                  <a:pt x="59266" y="423333"/>
                </a:lnTo>
                <a:lnTo>
                  <a:pt x="67733" y="423333"/>
                </a:lnTo>
                <a:lnTo>
                  <a:pt x="67733" y="431800"/>
                </a:lnTo>
                <a:lnTo>
                  <a:pt x="67733" y="431800"/>
                </a:lnTo>
                <a:lnTo>
                  <a:pt x="67733" y="431800"/>
                </a:lnTo>
                <a:lnTo>
                  <a:pt x="67733" y="431800"/>
                </a:lnTo>
                <a:lnTo>
                  <a:pt x="67733" y="431800"/>
                </a:lnTo>
                <a:lnTo>
                  <a:pt x="67733" y="431800"/>
                </a:lnTo>
                <a:lnTo>
                  <a:pt x="67733" y="431800"/>
                </a:lnTo>
                <a:lnTo>
                  <a:pt x="67733" y="431800"/>
                </a:lnTo>
                <a:lnTo>
                  <a:pt x="67733" y="431800"/>
                </a:lnTo>
                <a:lnTo>
                  <a:pt x="67733" y="423333"/>
                </a:lnTo>
                <a:lnTo>
                  <a:pt x="67733" y="423333"/>
                </a:lnTo>
                <a:lnTo>
                  <a:pt x="67733" y="423333"/>
                </a:lnTo>
                <a:lnTo>
                  <a:pt x="67733" y="414867"/>
                </a:lnTo>
                <a:lnTo>
                  <a:pt x="67733" y="4148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3420533" y="5190067"/>
            <a:ext cx="25401" cy="160867"/>
          </a:xfrm>
          <a:custGeom>
            <a:avLst/>
            <a:gdLst/>
            <a:ahLst/>
            <a:cxnLst/>
            <a:rect l="0" t="0" r="0" b="0"/>
            <a:pathLst>
              <a:path w="25401" h="1608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8467" y="16933"/>
                </a:lnTo>
                <a:lnTo>
                  <a:pt x="8467" y="33866"/>
                </a:lnTo>
                <a:lnTo>
                  <a:pt x="8467" y="42333"/>
                </a:lnTo>
                <a:lnTo>
                  <a:pt x="16934" y="59266"/>
                </a:lnTo>
                <a:lnTo>
                  <a:pt x="16934" y="76200"/>
                </a:lnTo>
                <a:lnTo>
                  <a:pt x="16934" y="93133"/>
                </a:lnTo>
                <a:lnTo>
                  <a:pt x="16934" y="101600"/>
                </a:lnTo>
                <a:lnTo>
                  <a:pt x="16934" y="118533"/>
                </a:lnTo>
                <a:lnTo>
                  <a:pt x="16934" y="135466"/>
                </a:lnTo>
                <a:lnTo>
                  <a:pt x="16934" y="143933"/>
                </a:lnTo>
                <a:lnTo>
                  <a:pt x="16934" y="152400"/>
                </a:lnTo>
                <a:lnTo>
                  <a:pt x="16934" y="160866"/>
                </a:lnTo>
                <a:lnTo>
                  <a:pt x="25400" y="160866"/>
                </a:lnTo>
                <a:lnTo>
                  <a:pt x="25400" y="160866"/>
                </a:lnTo>
                <a:lnTo>
                  <a:pt x="25400" y="160866"/>
                </a:lnTo>
                <a:lnTo>
                  <a:pt x="25400" y="152400"/>
                </a:lnTo>
                <a:lnTo>
                  <a:pt x="25400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3369733" y="5257800"/>
            <a:ext cx="127001" cy="16934"/>
          </a:xfrm>
          <a:custGeom>
            <a:avLst/>
            <a:gdLst/>
            <a:ahLst/>
            <a:cxnLst/>
            <a:rect l="0" t="0" r="0" b="0"/>
            <a:pathLst>
              <a:path w="127001" h="16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25400" y="8467"/>
                </a:lnTo>
                <a:lnTo>
                  <a:pt x="33867" y="16933"/>
                </a:lnTo>
                <a:lnTo>
                  <a:pt x="42334" y="16933"/>
                </a:lnTo>
                <a:lnTo>
                  <a:pt x="59267" y="16933"/>
                </a:lnTo>
                <a:lnTo>
                  <a:pt x="76200" y="16933"/>
                </a:lnTo>
                <a:lnTo>
                  <a:pt x="84667" y="16933"/>
                </a:lnTo>
                <a:lnTo>
                  <a:pt x="101600" y="16933"/>
                </a:lnTo>
                <a:lnTo>
                  <a:pt x="118534" y="16933"/>
                </a:lnTo>
                <a:lnTo>
                  <a:pt x="118534" y="16933"/>
                </a:lnTo>
                <a:lnTo>
                  <a:pt x="127000" y="16933"/>
                </a:lnTo>
                <a:lnTo>
                  <a:pt x="127000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3386667" y="5452533"/>
            <a:ext cx="143934" cy="42335"/>
          </a:xfrm>
          <a:custGeom>
            <a:avLst/>
            <a:gdLst/>
            <a:ahLst/>
            <a:cxnLst/>
            <a:rect l="0" t="0" r="0" b="0"/>
            <a:pathLst>
              <a:path w="143934" h="42335">
                <a:moveTo>
                  <a:pt x="0" y="0"/>
                </a:moveTo>
                <a:lnTo>
                  <a:pt x="8466" y="0"/>
                </a:lnTo>
                <a:lnTo>
                  <a:pt x="8466" y="0"/>
                </a:lnTo>
                <a:lnTo>
                  <a:pt x="16933" y="8467"/>
                </a:lnTo>
                <a:lnTo>
                  <a:pt x="25400" y="8467"/>
                </a:lnTo>
                <a:lnTo>
                  <a:pt x="42333" y="16934"/>
                </a:lnTo>
                <a:lnTo>
                  <a:pt x="59266" y="16934"/>
                </a:lnTo>
                <a:lnTo>
                  <a:pt x="76200" y="25400"/>
                </a:lnTo>
                <a:lnTo>
                  <a:pt x="93133" y="33867"/>
                </a:lnTo>
                <a:lnTo>
                  <a:pt x="118533" y="33867"/>
                </a:lnTo>
                <a:lnTo>
                  <a:pt x="127000" y="42334"/>
                </a:lnTo>
                <a:lnTo>
                  <a:pt x="127000" y="42334"/>
                </a:lnTo>
                <a:lnTo>
                  <a:pt x="143933" y="42334"/>
                </a:lnTo>
                <a:lnTo>
                  <a:pt x="143933" y="423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5952067" y="4267200"/>
            <a:ext cx="177801" cy="338668"/>
          </a:xfrm>
          <a:custGeom>
            <a:avLst/>
            <a:gdLst/>
            <a:ahLst/>
            <a:cxnLst/>
            <a:rect l="0" t="0" r="0" b="0"/>
            <a:pathLst>
              <a:path w="177801" h="338668">
                <a:moveTo>
                  <a:pt x="169333" y="16933"/>
                </a:moveTo>
                <a:lnTo>
                  <a:pt x="169333" y="16933"/>
                </a:lnTo>
                <a:lnTo>
                  <a:pt x="169333" y="16933"/>
                </a:lnTo>
                <a:lnTo>
                  <a:pt x="169333" y="16933"/>
                </a:lnTo>
                <a:lnTo>
                  <a:pt x="169333" y="16933"/>
                </a:lnTo>
                <a:lnTo>
                  <a:pt x="169333" y="25400"/>
                </a:lnTo>
                <a:lnTo>
                  <a:pt x="169333" y="25400"/>
                </a:lnTo>
                <a:lnTo>
                  <a:pt x="169333" y="33867"/>
                </a:lnTo>
                <a:lnTo>
                  <a:pt x="177800" y="50800"/>
                </a:lnTo>
                <a:lnTo>
                  <a:pt x="177800" y="59267"/>
                </a:lnTo>
                <a:lnTo>
                  <a:pt x="177800" y="76200"/>
                </a:lnTo>
                <a:lnTo>
                  <a:pt x="177800" y="84667"/>
                </a:lnTo>
                <a:lnTo>
                  <a:pt x="177800" y="93133"/>
                </a:lnTo>
                <a:lnTo>
                  <a:pt x="177800" y="101600"/>
                </a:lnTo>
                <a:lnTo>
                  <a:pt x="177800" y="110067"/>
                </a:lnTo>
                <a:lnTo>
                  <a:pt x="177800" y="110067"/>
                </a:lnTo>
                <a:lnTo>
                  <a:pt x="177800" y="110067"/>
                </a:lnTo>
                <a:lnTo>
                  <a:pt x="177800" y="110067"/>
                </a:lnTo>
                <a:lnTo>
                  <a:pt x="177800" y="101600"/>
                </a:lnTo>
                <a:lnTo>
                  <a:pt x="177800" y="101600"/>
                </a:lnTo>
                <a:lnTo>
                  <a:pt x="177800" y="84667"/>
                </a:lnTo>
                <a:lnTo>
                  <a:pt x="177800" y="76200"/>
                </a:lnTo>
                <a:lnTo>
                  <a:pt x="169333" y="67733"/>
                </a:lnTo>
                <a:lnTo>
                  <a:pt x="160866" y="50800"/>
                </a:lnTo>
                <a:lnTo>
                  <a:pt x="152400" y="33867"/>
                </a:lnTo>
                <a:lnTo>
                  <a:pt x="143933" y="25400"/>
                </a:lnTo>
                <a:lnTo>
                  <a:pt x="127000" y="8467"/>
                </a:lnTo>
                <a:lnTo>
                  <a:pt x="118533" y="8467"/>
                </a:lnTo>
                <a:lnTo>
                  <a:pt x="101600" y="0"/>
                </a:lnTo>
                <a:lnTo>
                  <a:pt x="93133" y="8467"/>
                </a:lnTo>
                <a:lnTo>
                  <a:pt x="76200" y="8467"/>
                </a:lnTo>
                <a:lnTo>
                  <a:pt x="59266" y="25400"/>
                </a:lnTo>
                <a:lnTo>
                  <a:pt x="50800" y="33867"/>
                </a:lnTo>
                <a:lnTo>
                  <a:pt x="33866" y="59267"/>
                </a:lnTo>
                <a:lnTo>
                  <a:pt x="25400" y="76200"/>
                </a:lnTo>
                <a:lnTo>
                  <a:pt x="16933" y="101600"/>
                </a:lnTo>
                <a:lnTo>
                  <a:pt x="8466" y="127000"/>
                </a:lnTo>
                <a:lnTo>
                  <a:pt x="0" y="152400"/>
                </a:lnTo>
                <a:lnTo>
                  <a:pt x="0" y="177800"/>
                </a:lnTo>
                <a:lnTo>
                  <a:pt x="0" y="203200"/>
                </a:lnTo>
                <a:lnTo>
                  <a:pt x="8466" y="228600"/>
                </a:lnTo>
                <a:lnTo>
                  <a:pt x="8466" y="245533"/>
                </a:lnTo>
                <a:lnTo>
                  <a:pt x="16933" y="262467"/>
                </a:lnTo>
                <a:lnTo>
                  <a:pt x="25400" y="279400"/>
                </a:lnTo>
                <a:lnTo>
                  <a:pt x="42333" y="296333"/>
                </a:lnTo>
                <a:lnTo>
                  <a:pt x="50800" y="313267"/>
                </a:lnTo>
                <a:lnTo>
                  <a:pt x="67733" y="321733"/>
                </a:lnTo>
                <a:lnTo>
                  <a:pt x="84666" y="330200"/>
                </a:lnTo>
                <a:lnTo>
                  <a:pt x="101600" y="338667"/>
                </a:lnTo>
                <a:lnTo>
                  <a:pt x="118533" y="338667"/>
                </a:lnTo>
                <a:lnTo>
                  <a:pt x="127000" y="338667"/>
                </a:lnTo>
                <a:lnTo>
                  <a:pt x="143933" y="338667"/>
                </a:lnTo>
                <a:lnTo>
                  <a:pt x="160866" y="338667"/>
                </a:lnTo>
                <a:lnTo>
                  <a:pt x="169333" y="330200"/>
                </a:lnTo>
                <a:lnTo>
                  <a:pt x="169333" y="330200"/>
                </a:lnTo>
                <a:lnTo>
                  <a:pt x="169333" y="321733"/>
                </a:lnTo>
                <a:lnTo>
                  <a:pt x="169333" y="3217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6180667" y="4047067"/>
            <a:ext cx="143934" cy="262467"/>
          </a:xfrm>
          <a:custGeom>
            <a:avLst/>
            <a:gdLst/>
            <a:ahLst/>
            <a:cxnLst/>
            <a:rect l="0" t="0" r="0" b="0"/>
            <a:pathLst>
              <a:path w="143934" h="262467">
                <a:moveTo>
                  <a:pt x="0" y="42333"/>
                </a:moveTo>
                <a:lnTo>
                  <a:pt x="0" y="33866"/>
                </a:lnTo>
                <a:lnTo>
                  <a:pt x="0" y="33866"/>
                </a:lnTo>
                <a:lnTo>
                  <a:pt x="0" y="25400"/>
                </a:lnTo>
                <a:lnTo>
                  <a:pt x="0" y="25400"/>
                </a:lnTo>
                <a:lnTo>
                  <a:pt x="0" y="16933"/>
                </a:lnTo>
                <a:lnTo>
                  <a:pt x="0" y="8466"/>
                </a:lnTo>
                <a:lnTo>
                  <a:pt x="8466" y="8466"/>
                </a:lnTo>
                <a:lnTo>
                  <a:pt x="16933" y="0"/>
                </a:lnTo>
                <a:lnTo>
                  <a:pt x="25400" y="0"/>
                </a:lnTo>
                <a:lnTo>
                  <a:pt x="33866" y="0"/>
                </a:lnTo>
                <a:lnTo>
                  <a:pt x="42333" y="0"/>
                </a:lnTo>
                <a:lnTo>
                  <a:pt x="59266" y="0"/>
                </a:lnTo>
                <a:lnTo>
                  <a:pt x="67733" y="8466"/>
                </a:lnTo>
                <a:lnTo>
                  <a:pt x="76200" y="16933"/>
                </a:lnTo>
                <a:lnTo>
                  <a:pt x="93133" y="25400"/>
                </a:lnTo>
                <a:lnTo>
                  <a:pt x="93133" y="50800"/>
                </a:lnTo>
                <a:lnTo>
                  <a:pt x="101600" y="67733"/>
                </a:lnTo>
                <a:lnTo>
                  <a:pt x="101600" y="84666"/>
                </a:lnTo>
                <a:lnTo>
                  <a:pt x="101600" y="118533"/>
                </a:lnTo>
                <a:lnTo>
                  <a:pt x="101600" y="135466"/>
                </a:lnTo>
                <a:lnTo>
                  <a:pt x="93133" y="160866"/>
                </a:lnTo>
                <a:lnTo>
                  <a:pt x="84666" y="177800"/>
                </a:lnTo>
                <a:lnTo>
                  <a:pt x="76200" y="194733"/>
                </a:lnTo>
                <a:lnTo>
                  <a:pt x="59266" y="211666"/>
                </a:lnTo>
                <a:lnTo>
                  <a:pt x="50800" y="220133"/>
                </a:lnTo>
                <a:lnTo>
                  <a:pt x="42333" y="228600"/>
                </a:lnTo>
                <a:lnTo>
                  <a:pt x="33866" y="228600"/>
                </a:lnTo>
                <a:lnTo>
                  <a:pt x="25400" y="228600"/>
                </a:lnTo>
                <a:lnTo>
                  <a:pt x="16933" y="228600"/>
                </a:lnTo>
                <a:lnTo>
                  <a:pt x="16933" y="220133"/>
                </a:lnTo>
                <a:lnTo>
                  <a:pt x="8466" y="220133"/>
                </a:lnTo>
                <a:lnTo>
                  <a:pt x="8466" y="203200"/>
                </a:lnTo>
                <a:lnTo>
                  <a:pt x="8466" y="194733"/>
                </a:lnTo>
                <a:lnTo>
                  <a:pt x="16933" y="177800"/>
                </a:lnTo>
                <a:lnTo>
                  <a:pt x="25400" y="169333"/>
                </a:lnTo>
                <a:lnTo>
                  <a:pt x="33866" y="160866"/>
                </a:lnTo>
                <a:lnTo>
                  <a:pt x="42333" y="152400"/>
                </a:lnTo>
                <a:lnTo>
                  <a:pt x="50800" y="152400"/>
                </a:lnTo>
                <a:lnTo>
                  <a:pt x="67733" y="152400"/>
                </a:lnTo>
                <a:lnTo>
                  <a:pt x="84666" y="160866"/>
                </a:lnTo>
                <a:lnTo>
                  <a:pt x="93133" y="160866"/>
                </a:lnTo>
                <a:lnTo>
                  <a:pt x="101600" y="177800"/>
                </a:lnTo>
                <a:lnTo>
                  <a:pt x="110066" y="186266"/>
                </a:lnTo>
                <a:lnTo>
                  <a:pt x="118533" y="203200"/>
                </a:lnTo>
                <a:lnTo>
                  <a:pt x="127000" y="211666"/>
                </a:lnTo>
                <a:lnTo>
                  <a:pt x="127000" y="228600"/>
                </a:lnTo>
                <a:lnTo>
                  <a:pt x="135466" y="245533"/>
                </a:lnTo>
                <a:lnTo>
                  <a:pt x="135466" y="254000"/>
                </a:lnTo>
                <a:lnTo>
                  <a:pt x="143933" y="262466"/>
                </a:lnTo>
                <a:lnTo>
                  <a:pt x="143933" y="262466"/>
                </a:lnTo>
                <a:lnTo>
                  <a:pt x="143933" y="262466"/>
                </a:lnTo>
                <a:lnTo>
                  <a:pt x="143933" y="262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6282267" y="4470400"/>
            <a:ext cx="143934" cy="16934"/>
          </a:xfrm>
          <a:custGeom>
            <a:avLst/>
            <a:gdLst/>
            <a:ahLst/>
            <a:cxnLst/>
            <a:rect l="0" t="0" r="0" b="0"/>
            <a:pathLst>
              <a:path w="143934" h="16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33866" y="8467"/>
                </a:lnTo>
                <a:lnTo>
                  <a:pt x="42333" y="8467"/>
                </a:lnTo>
                <a:lnTo>
                  <a:pt x="59266" y="8467"/>
                </a:lnTo>
                <a:lnTo>
                  <a:pt x="67733" y="16933"/>
                </a:lnTo>
                <a:lnTo>
                  <a:pt x="93133" y="16933"/>
                </a:lnTo>
                <a:lnTo>
                  <a:pt x="101600" y="16933"/>
                </a:lnTo>
                <a:lnTo>
                  <a:pt x="110066" y="16933"/>
                </a:lnTo>
                <a:lnTo>
                  <a:pt x="127000" y="16933"/>
                </a:lnTo>
                <a:lnTo>
                  <a:pt x="135466" y="16933"/>
                </a:lnTo>
                <a:lnTo>
                  <a:pt x="135466" y="16933"/>
                </a:lnTo>
                <a:lnTo>
                  <a:pt x="143933" y="16933"/>
                </a:lnTo>
                <a:lnTo>
                  <a:pt x="143933" y="16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6290733" y="4555067"/>
            <a:ext cx="160868" cy="25401"/>
          </a:xfrm>
          <a:custGeom>
            <a:avLst/>
            <a:gdLst/>
            <a:ahLst/>
            <a:cxnLst/>
            <a:rect l="0" t="0" r="0" b="0"/>
            <a:pathLst>
              <a:path w="160868" h="25401">
                <a:moveTo>
                  <a:pt x="0" y="0"/>
                </a:moveTo>
                <a:lnTo>
                  <a:pt x="0" y="0"/>
                </a:lnTo>
                <a:lnTo>
                  <a:pt x="8467" y="8466"/>
                </a:lnTo>
                <a:lnTo>
                  <a:pt x="16934" y="8466"/>
                </a:lnTo>
                <a:lnTo>
                  <a:pt x="25400" y="16933"/>
                </a:lnTo>
                <a:lnTo>
                  <a:pt x="33867" y="16933"/>
                </a:lnTo>
                <a:lnTo>
                  <a:pt x="50800" y="16933"/>
                </a:lnTo>
                <a:lnTo>
                  <a:pt x="67734" y="16933"/>
                </a:lnTo>
                <a:lnTo>
                  <a:pt x="84667" y="25400"/>
                </a:lnTo>
                <a:lnTo>
                  <a:pt x="101600" y="25400"/>
                </a:lnTo>
                <a:lnTo>
                  <a:pt x="118534" y="25400"/>
                </a:lnTo>
                <a:lnTo>
                  <a:pt x="135467" y="25400"/>
                </a:lnTo>
                <a:lnTo>
                  <a:pt x="152400" y="25400"/>
                </a:lnTo>
                <a:lnTo>
                  <a:pt x="152400" y="25400"/>
                </a:lnTo>
                <a:lnTo>
                  <a:pt x="160867" y="16933"/>
                </a:lnTo>
                <a:lnTo>
                  <a:pt x="160867" y="16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6917267" y="4555067"/>
            <a:ext cx="186267" cy="16934"/>
          </a:xfrm>
          <a:custGeom>
            <a:avLst/>
            <a:gdLst/>
            <a:ahLst/>
            <a:cxnLst/>
            <a:rect l="0" t="0" r="0" b="0"/>
            <a:pathLst>
              <a:path w="186267" h="16934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6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33866" y="16933"/>
                </a:lnTo>
                <a:lnTo>
                  <a:pt x="42333" y="16933"/>
                </a:lnTo>
                <a:lnTo>
                  <a:pt x="59267" y="8466"/>
                </a:lnTo>
                <a:lnTo>
                  <a:pt x="76200" y="8466"/>
                </a:lnTo>
                <a:lnTo>
                  <a:pt x="84666" y="8466"/>
                </a:lnTo>
                <a:lnTo>
                  <a:pt x="110066" y="8466"/>
                </a:lnTo>
                <a:lnTo>
                  <a:pt x="118533" y="8466"/>
                </a:lnTo>
                <a:lnTo>
                  <a:pt x="135467" y="8466"/>
                </a:lnTo>
                <a:lnTo>
                  <a:pt x="143933" y="8466"/>
                </a:lnTo>
                <a:lnTo>
                  <a:pt x="160866" y="8466"/>
                </a:lnTo>
                <a:lnTo>
                  <a:pt x="169333" y="8466"/>
                </a:lnTo>
                <a:lnTo>
                  <a:pt x="177800" y="8466"/>
                </a:lnTo>
                <a:lnTo>
                  <a:pt x="177800" y="0"/>
                </a:lnTo>
                <a:lnTo>
                  <a:pt x="186266" y="0"/>
                </a:lnTo>
                <a:lnTo>
                  <a:pt x="186266" y="0"/>
                </a:lnTo>
                <a:lnTo>
                  <a:pt x="186266" y="0"/>
                </a:lnTo>
                <a:lnTo>
                  <a:pt x="18626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6578600" y="4394200"/>
            <a:ext cx="76201" cy="296334"/>
          </a:xfrm>
          <a:custGeom>
            <a:avLst/>
            <a:gdLst/>
            <a:ahLst/>
            <a:cxnLst/>
            <a:rect l="0" t="0" r="0" b="0"/>
            <a:pathLst>
              <a:path w="76201" h="296334">
                <a:moveTo>
                  <a:pt x="76200" y="8467"/>
                </a:moveTo>
                <a:lnTo>
                  <a:pt x="76200" y="8467"/>
                </a:lnTo>
                <a:lnTo>
                  <a:pt x="76200" y="8467"/>
                </a:lnTo>
                <a:lnTo>
                  <a:pt x="76200" y="8467"/>
                </a:ln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67733" y="0"/>
                </a:lnTo>
                <a:lnTo>
                  <a:pt x="67733" y="0"/>
                </a:lnTo>
                <a:lnTo>
                  <a:pt x="67733" y="0"/>
                </a:lnTo>
                <a:lnTo>
                  <a:pt x="59267" y="0"/>
                </a:lnTo>
                <a:lnTo>
                  <a:pt x="50800" y="8467"/>
                </a:lnTo>
                <a:lnTo>
                  <a:pt x="42333" y="16933"/>
                </a:lnTo>
                <a:lnTo>
                  <a:pt x="42333" y="16933"/>
                </a:lnTo>
                <a:lnTo>
                  <a:pt x="33867" y="33867"/>
                </a:lnTo>
                <a:lnTo>
                  <a:pt x="25400" y="50800"/>
                </a:lnTo>
                <a:lnTo>
                  <a:pt x="16934" y="67733"/>
                </a:lnTo>
                <a:lnTo>
                  <a:pt x="8466" y="84667"/>
                </a:lnTo>
                <a:lnTo>
                  <a:pt x="8466" y="110067"/>
                </a:lnTo>
                <a:lnTo>
                  <a:pt x="8466" y="135467"/>
                </a:lnTo>
                <a:lnTo>
                  <a:pt x="0" y="160867"/>
                </a:lnTo>
                <a:lnTo>
                  <a:pt x="0" y="186267"/>
                </a:lnTo>
                <a:lnTo>
                  <a:pt x="0" y="203200"/>
                </a:lnTo>
                <a:lnTo>
                  <a:pt x="0" y="228600"/>
                </a:lnTo>
                <a:lnTo>
                  <a:pt x="8466" y="245533"/>
                </a:lnTo>
                <a:lnTo>
                  <a:pt x="8466" y="262467"/>
                </a:lnTo>
                <a:lnTo>
                  <a:pt x="16934" y="270933"/>
                </a:lnTo>
                <a:lnTo>
                  <a:pt x="25400" y="279400"/>
                </a:lnTo>
                <a:lnTo>
                  <a:pt x="33867" y="287867"/>
                </a:lnTo>
                <a:lnTo>
                  <a:pt x="42333" y="296333"/>
                </a:lnTo>
                <a:lnTo>
                  <a:pt x="50800" y="296333"/>
                </a:lnTo>
                <a:lnTo>
                  <a:pt x="50800" y="296333"/>
                </a:lnTo>
                <a:lnTo>
                  <a:pt x="59267" y="296333"/>
                </a:lnTo>
                <a:lnTo>
                  <a:pt x="59267" y="296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6646333" y="4428067"/>
            <a:ext cx="50801" cy="228601"/>
          </a:xfrm>
          <a:custGeom>
            <a:avLst/>
            <a:gdLst/>
            <a:ahLst/>
            <a:cxnLst/>
            <a:rect l="0" t="0" r="0" b="0"/>
            <a:pathLst>
              <a:path w="50801" h="228601">
                <a:moveTo>
                  <a:pt x="8467" y="228600"/>
                </a:moveTo>
                <a:lnTo>
                  <a:pt x="8467" y="220133"/>
                </a:lnTo>
                <a:lnTo>
                  <a:pt x="8467" y="211666"/>
                </a:lnTo>
                <a:lnTo>
                  <a:pt x="8467" y="194733"/>
                </a:lnTo>
                <a:lnTo>
                  <a:pt x="8467" y="169333"/>
                </a:lnTo>
                <a:lnTo>
                  <a:pt x="8467" y="143933"/>
                </a:lnTo>
                <a:lnTo>
                  <a:pt x="8467" y="118533"/>
                </a:lnTo>
                <a:lnTo>
                  <a:pt x="8467" y="93133"/>
                </a:lnTo>
                <a:lnTo>
                  <a:pt x="0" y="76200"/>
                </a:lnTo>
                <a:lnTo>
                  <a:pt x="0" y="50800"/>
                </a:lnTo>
                <a:lnTo>
                  <a:pt x="0" y="33866"/>
                </a:lnTo>
                <a:lnTo>
                  <a:pt x="8467" y="25400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33866"/>
                </a:lnTo>
                <a:lnTo>
                  <a:pt x="8467" y="50800"/>
                </a:lnTo>
                <a:lnTo>
                  <a:pt x="8467" y="76200"/>
                </a:lnTo>
                <a:lnTo>
                  <a:pt x="16933" y="93133"/>
                </a:lnTo>
                <a:lnTo>
                  <a:pt x="16933" y="118533"/>
                </a:lnTo>
                <a:lnTo>
                  <a:pt x="25401" y="135466"/>
                </a:lnTo>
                <a:lnTo>
                  <a:pt x="25401" y="160866"/>
                </a:lnTo>
                <a:lnTo>
                  <a:pt x="33867" y="177800"/>
                </a:lnTo>
                <a:lnTo>
                  <a:pt x="42334" y="194733"/>
                </a:lnTo>
                <a:lnTo>
                  <a:pt x="50800" y="211666"/>
                </a:lnTo>
                <a:lnTo>
                  <a:pt x="50800" y="211666"/>
                </a:lnTo>
                <a:lnTo>
                  <a:pt x="50800" y="228600"/>
                </a:lnTo>
                <a:lnTo>
                  <a:pt x="50800" y="228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6731000" y="4648200"/>
            <a:ext cx="25401" cy="42334"/>
          </a:xfrm>
          <a:custGeom>
            <a:avLst/>
            <a:gdLst/>
            <a:ahLst/>
            <a:cxnLst/>
            <a:rect l="0" t="0" r="0" b="0"/>
            <a:pathLst>
              <a:path w="25401" h="42334">
                <a:moveTo>
                  <a:pt x="0" y="42333"/>
                </a:moveTo>
                <a:lnTo>
                  <a:pt x="0" y="42333"/>
                </a:lnTo>
                <a:lnTo>
                  <a:pt x="8466" y="33867"/>
                </a:lnTo>
                <a:lnTo>
                  <a:pt x="16934" y="33867"/>
                </a:lnTo>
                <a:lnTo>
                  <a:pt x="25400" y="25400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0"/>
                </a:lnTo>
                <a:lnTo>
                  <a:pt x="254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6731000" y="4165600"/>
            <a:ext cx="127001" cy="152401"/>
          </a:xfrm>
          <a:custGeom>
            <a:avLst/>
            <a:gdLst/>
            <a:ahLst/>
            <a:cxnLst/>
            <a:rect l="0" t="0" r="0" b="0"/>
            <a:pathLst>
              <a:path w="127001" h="152401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0"/>
                </a:lnTo>
                <a:lnTo>
                  <a:pt x="8466" y="0"/>
                </a:lnTo>
                <a:lnTo>
                  <a:pt x="16934" y="0"/>
                </a:lnTo>
                <a:lnTo>
                  <a:pt x="25400" y="0"/>
                </a:lnTo>
                <a:lnTo>
                  <a:pt x="33867" y="8467"/>
                </a:lnTo>
                <a:lnTo>
                  <a:pt x="42333" y="8467"/>
                </a:lnTo>
                <a:lnTo>
                  <a:pt x="42333" y="16933"/>
                </a:lnTo>
                <a:lnTo>
                  <a:pt x="50800" y="25400"/>
                </a:lnTo>
                <a:lnTo>
                  <a:pt x="50800" y="33867"/>
                </a:lnTo>
                <a:lnTo>
                  <a:pt x="50800" y="42333"/>
                </a:lnTo>
                <a:lnTo>
                  <a:pt x="50800" y="59267"/>
                </a:lnTo>
                <a:lnTo>
                  <a:pt x="50800" y="67733"/>
                </a:lnTo>
                <a:lnTo>
                  <a:pt x="50800" y="84667"/>
                </a:lnTo>
                <a:lnTo>
                  <a:pt x="42333" y="93133"/>
                </a:lnTo>
                <a:lnTo>
                  <a:pt x="42333" y="101600"/>
                </a:lnTo>
                <a:lnTo>
                  <a:pt x="33867" y="118533"/>
                </a:lnTo>
                <a:lnTo>
                  <a:pt x="33867" y="118533"/>
                </a:lnTo>
                <a:lnTo>
                  <a:pt x="25400" y="127000"/>
                </a:lnTo>
                <a:lnTo>
                  <a:pt x="25400" y="135467"/>
                </a:lnTo>
                <a:lnTo>
                  <a:pt x="25400" y="143933"/>
                </a:lnTo>
                <a:lnTo>
                  <a:pt x="25400" y="143933"/>
                </a:lnTo>
                <a:lnTo>
                  <a:pt x="25400" y="143933"/>
                </a:lnTo>
                <a:lnTo>
                  <a:pt x="25400" y="143933"/>
                </a:lnTo>
                <a:lnTo>
                  <a:pt x="33867" y="152400"/>
                </a:lnTo>
                <a:lnTo>
                  <a:pt x="42333" y="152400"/>
                </a:lnTo>
                <a:lnTo>
                  <a:pt x="50800" y="152400"/>
                </a:lnTo>
                <a:lnTo>
                  <a:pt x="59267" y="152400"/>
                </a:lnTo>
                <a:lnTo>
                  <a:pt x="67733" y="143933"/>
                </a:lnTo>
                <a:lnTo>
                  <a:pt x="76200" y="143933"/>
                </a:lnTo>
                <a:lnTo>
                  <a:pt x="93134" y="143933"/>
                </a:lnTo>
                <a:lnTo>
                  <a:pt x="101600" y="143933"/>
                </a:lnTo>
                <a:lnTo>
                  <a:pt x="110067" y="135467"/>
                </a:lnTo>
                <a:lnTo>
                  <a:pt x="118533" y="135467"/>
                </a:lnTo>
                <a:lnTo>
                  <a:pt x="127000" y="135467"/>
                </a:lnTo>
                <a:lnTo>
                  <a:pt x="127000" y="135467"/>
                </a:lnTo>
                <a:lnTo>
                  <a:pt x="127000" y="135467"/>
                </a:lnTo>
                <a:lnTo>
                  <a:pt x="127000" y="135467"/>
                </a:lnTo>
                <a:lnTo>
                  <a:pt x="127000" y="135467"/>
                </a:lnTo>
                <a:lnTo>
                  <a:pt x="127000" y="135467"/>
                </a:lnTo>
                <a:lnTo>
                  <a:pt x="127000" y="135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7196666" y="4360333"/>
            <a:ext cx="211668" cy="389468"/>
          </a:xfrm>
          <a:custGeom>
            <a:avLst/>
            <a:gdLst/>
            <a:ahLst/>
            <a:cxnLst/>
            <a:rect l="0" t="0" r="0" b="0"/>
            <a:pathLst>
              <a:path w="211668" h="389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8468" y="33867"/>
                </a:lnTo>
                <a:lnTo>
                  <a:pt x="8468" y="50800"/>
                </a:lnTo>
                <a:lnTo>
                  <a:pt x="16934" y="76200"/>
                </a:lnTo>
                <a:lnTo>
                  <a:pt x="16934" y="101600"/>
                </a:lnTo>
                <a:lnTo>
                  <a:pt x="16934" y="127000"/>
                </a:lnTo>
                <a:lnTo>
                  <a:pt x="25401" y="160867"/>
                </a:lnTo>
                <a:lnTo>
                  <a:pt x="25401" y="194734"/>
                </a:lnTo>
                <a:lnTo>
                  <a:pt x="25401" y="228600"/>
                </a:lnTo>
                <a:lnTo>
                  <a:pt x="25401" y="254000"/>
                </a:lnTo>
                <a:lnTo>
                  <a:pt x="25401" y="279400"/>
                </a:lnTo>
                <a:lnTo>
                  <a:pt x="25401" y="296334"/>
                </a:lnTo>
                <a:lnTo>
                  <a:pt x="16934" y="313267"/>
                </a:lnTo>
                <a:lnTo>
                  <a:pt x="16934" y="321734"/>
                </a:lnTo>
                <a:lnTo>
                  <a:pt x="16934" y="330200"/>
                </a:lnTo>
                <a:lnTo>
                  <a:pt x="16934" y="338667"/>
                </a:lnTo>
                <a:lnTo>
                  <a:pt x="16934" y="338667"/>
                </a:lnTo>
                <a:lnTo>
                  <a:pt x="16934" y="338667"/>
                </a:lnTo>
                <a:lnTo>
                  <a:pt x="16934" y="330200"/>
                </a:lnTo>
                <a:lnTo>
                  <a:pt x="16934" y="321734"/>
                </a:lnTo>
                <a:lnTo>
                  <a:pt x="16934" y="321734"/>
                </a:lnTo>
                <a:lnTo>
                  <a:pt x="16934" y="304800"/>
                </a:lnTo>
                <a:lnTo>
                  <a:pt x="16934" y="287867"/>
                </a:lnTo>
                <a:lnTo>
                  <a:pt x="25401" y="270934"/>
                </a:lnTo>
                <a:lnTo>
                  <a:pt x="33867" y="254000"/>
                </a:lnTo>
                <a:lnTo>
                  <a:pt x="42334" y="237067"/>
                </a:lnTo>
                <a:lnTo>
                  <a:pt x="50801" y="228600"/>
                </a:lnTo>
                <a:lnTo>
                  <a:pt x="67734" y="220134"/>
                </a:lnTo>
                <a:lnTo>
                  <a:pt x="84668" y="220134"/>
                </a:lnTo>
                <a:lnTo>
                  <a:pt x="101601" y="220134"/>
                </a:lnTo>
                <a:lnTo>
                  <a:pt x="127001" y="220134"/>
                </a:lnTo>
                <a:lnTo>
                  <a:pt x="152400" y="228600"/>
                </a:lnTo>
                <a:lnTo>
                  <a:pt x="169334" y="237067"/>
                </a:lnTo>
                <a:lnTo>
                  <a:pt x="186267" y="245534"/>
                </a:lnTo>
                <a:lnTo>
                  <a:pt x="194734" y="262467"/>
                </a:lnTo>
                <a:lnTo>
                  <a:pt x="211667" y="279400"/>
                </a:lnTo>
                <a:lnTo>
                  <a:pt x="211667" y="296334"/>
                </a:lnTo>
                <a:lnTo>
                  <a:pt x="211667" y="313267"/>
                </a:lnTo>
                <a:lnTo>
                  <a:pt x="211667" y="330200"/>
                </a:lnTo>
                <a:lnTo>
                  <a:pt x="194734" y="347134"/>
                </a:lnTo>
                <a:lnTo>
                  <a:pt x="177801" y="364067"/>
                </a:lnTo>
                <a:lnTo>
                  <a:pt x="160868" y="381000"/>
                </a:lnTo>
                <a:lnTo>
                  <a:pt x="160868" y="381000"/>
                </a:lnTo>
                <a:lnTo>
                  <a:pt x="152400" y="389467"/>
                </a:lnTo>
                <a:lnTo>
                  <a:pt x="152400" y="389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7205134" y="4707467"/>
            <a:ext cx="67733" cy="59267"/>
          </a:xfrm>
          <a:custGeom>
            <a:avLst/>
            <a:gdLst/>
            <a:ahLst/>
            <a:cxnLst/>
            <a:rect l="0" t="0" r="0" b="0"/>
            <a:pathLst>
              <a:path w="67733" h="59267">
                <a:moveTo>
                  <a:pt x="67732" y="59266"/>
                </a:moveTo>
                <a:lnTo>
                  <a:pt x="59266" y="50800"/>
                </a:lnTo>
                <a:lnTo>
                  <a:pt x="50799" y="50800"/>
                </a:lnTo>
                <a:lnTo>
                  <a:pt x="33866" y="42333"/>
                </a:lnTo>
                <a:lnTo>
                  <a:pt x="16933" y="42333"/>
                </a:lnTo>
                <a:lnTo>
                  <a:pt x="8466" y="25400"/>
                </a:lnTo>
                <a:lnTo>
                  <a:pt x="8466" y="8466"/>
                </a:lnTo>
                <a:lnTo>
                  <a:pt x="8466" y="8466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7349066" y="4267200"/>
            <a:ext cx="254002" cy="118534"/>
          </a:xfrm>
          <a:custGeom>
            <a:avLst/>
            <a:gdLst/>
            <a:ahLst/>
            <a:cxnLst/>
            <a:rect l="0" t="0" r="0" b="0"/>
            <a:pathLst>
              <a:path w="254002" h="1185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8" y="0"/>
                </a:lnTo>
                <a:lnTo>
                  <a:pt x="16934" y="0"/>
                </a:lnTo>
                <a:lnTo>
                  <a:pt x="25401" y="0"/>
                </a:lnTo>
                <a:lnTo>
                  <a:pt x="42334" y="8467"/>
                </a:lnTo>
                <a:lnTo>
                  <a:pt x="50801" y="8467"/>
                </a:lnTo>
                <a:lnTo>
                  <a:pt x="59267" y="16933"/>
                </a:lnTo>
                <a:lnTo>
                  <a:pt x="67734" y="25400"/>
                </a:lnTo>
                <a:lnTo>
                  <a:pt x="76200" y="33867"/>
                </a:lnTo>
                <a:lnTo>
                  <a:pt x="76200" y="50800"/>
                </a:lnTo>
                <a:lnTo>
                  <a:pt x="76200" y="59267"/>
                </a:lnTo>
                <a:lnTo>
                  <a:pt x="67734" y="76200"/>
                </a:lnTo>
                <a:lnTo>
                  <a:pt x="59267" y="84667"/>
                </a:lnTo>
                <a:lnTo>
                  <a:pt x="59267" y="93133"/>
                </a:lnTo>
                <a:lnTo>
                  <a:pt x="50801" y="110067"/>
                </a:lnTo>
                <a:lnTo>
                  <a:pt x="42334" y="110067"/>
                </a:lnTo>
                <a:lnTo>
                  <a:pt x="42334" y="110067"/>
                </a:lnTo>
                <a:lnTo>
                  <a:pt x="42334" y="118533"/>
                </a:lnTo>
                <a:lnTo>
                  <a:pt x="42334" y="118533"/>
                </a:lnTo>
                <a:lnTo>
                  <a:pt x="50801" y="118533"/>
                </a:lnTo>
                <a:lnTo>
                  <a:pt x="67734" y="118533"/>
                </a:lnTo>
                <a:lnTo>
                  <a:pt x="76200" y="118533"/>
                </a:lnTo>
                <a:lnTo>
                  <a:pt x="101601" y="118533"/>
                </a:lnTo>
                <a:lnTo>
                  <a:pt x="127001" y="110067"/>
                </a:lnTo>
                <a:lnTo>
                  <a:pt x="143934" y="110067"/>
                </a:lnTo>
                <a:lnTo>
                  <a:pt x="177801" y="110067"/>
                </a:lnTo>
                <a:lnTo>
                  <a:pt x="203201" y="110067"/>
                </a:lnTo>
                <a:lnTo>
                  <a:pt x="228600" y="110067"/>
                </a:lnTo>
                <a:lnTo>
                  <a:pt x="245534" y="118533"/>
                </a:lnTo>
                <a:lnTo>
                  <a:pt x="245534" y="118533"/>
                </a:lnTo>
                <a:lnTo>
                  <a:pt x="254001" y="118533"/>
                </a:lnTo>
                <a:lnTo>
                  <a:pt x="254001" y="1185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5926667" y="5003800"/>
            <a:ext cx="160867" cy="287868"/>
          </a:xfrm>
          <a:custGeom>
            <a:avLst/>
            <a:gdLst/>
            <a:ahLst/>
            <a:cxnLst/>
            <a:rect l="0" t="0" r="0" b="0"/>
            <a:pathLst>
              <a:path w="160867" h="287868">
                <a:moveTo>
                  <a:pt x="135466" y="16933"/>
                </a:moveTo>
                <a:lnTo>
                  <a:pt x="135466" y="16933"/>
                </a:lnTo>
                <a:lnTo>
                  <a:pt x="143933" y="8467"/>
                </a:lnTo>
                <a:lnTo>
                  <a:pt x="143933" y="8467"/>
                </a:lnTo>
                <a:lnTo>
                  <a:pt x="143933" y="8467"/>
                </a:lnTo>
                <a:lnTo>
                  <a:pt x="143933" y="8467"/>
                </a:lnTo>
                <a:lnTo>
                  <a:pt x="143933" y="8467"/>
                </a:lnTo>
                <a:lnTo>
                  <a:pt x="143933" y="8467"/>
                </a:lnTo>
                <a:lnTo>
                  <a:pt x="143933" y="8467"/>
                </a:lnTo>
                <a:lnTo>
                  <a:pt x="143933" y="0"/>
                </a:lnTo>
                <a:lnTo>
                  <a:pt x="143933" y="0"/>
                </a:lnTo>
                <a:lnTo>
                  <a:pt x="135466" y="0"/>
                </a:lnTo>
                <a:lnTo>
                  <a:pt x="127000" y="0"/>
                </a:lnTo>
                <a:lnTo>
                  <a:pt x="118533" y="8467"/>
                </a:lnTo>
                <a:lnTo>
                  <a:pt x="101600" y="16933"/>
                </a:lnTo>
                <a:lnTo>
                  <a:pt x="93133" y="25400"/>
                </a:lnTo>
                <a:lnTo>
                  <a:pt x="76200" y="33867"/>
                </a:lnTo>
                <a:lnTo>
                  <a:pt x="67733" y="42333"/>
                </a:lnTo>
                <a:lnTo>
                  <a:pt x="50800" y="59267"/>
                </a:lnTo>
                <a:lnTo>
                  <a:pt x="33866" y="67733"/>
                </a:lnTo>
                <a:lnTo>
                  <a:pt x="25400" y="84667"/>
                </a:lnTo>
                <a:lnTo>
                  <a:pt x="16933" y="101600"/>
                </a:lnTo>
                <a:lnTo>
                  <a:pt x="8466" y="118533"/>
                </a:lnTo>
                <a:lnTo>
                  <a:pt x="0" y="135467"/>
                </a:lnTo>
                <a:lnTo>
                  <a:pt x="0" y="152400"/>
                </a:lnTo>
                <a:lnTo>
                  <a:pt x="0" y="169333"/>
                </a:lnTo>
                <a:lnTo>
                  <a:pt x="8466" y="186267"/>
                </a:lnTo>
                <a:lnTo>
                  <a:pt x="16933" y="211667"/>
                </a:lnTo>
                <a:lnTo>
                  <a:pt x="25400" y="220133"/>
                </a:lnTo>
                <a:lnTo>
                  <a:pt x="42333" y="237067"/>
                </a:lnTo>
                <a:lnTo>
                  <a:pt x="50800" y="254000"/>
                </a:lnTo>
                <a:lnTo>
                  <a:pt x="76200" y="262467"/>
                </a:lnTo>
                <a:lnTo>
                  <a:pt x="84666" y="279400"/>
                </a:lnTo>
                <a:lnTo>
                  <a:pt x="101600" y="279400"/>
                </a:lnTo>
                <a:lnTo>
                  <a:pt x="118533" y="287867"/>
                </a:lnTo>
                <a:lnTo>
                  <a:pt x="135466" y="287867"/>
                </a:lnTo>
                <a:lnTo>
                  <a:pt x="143933" y="279400"/>
                </a:lnTo>
                <a:lnTo>
                  <a:pt x="152400" y="270933"/>
                </a:lnTo>
                <a:lnTo>
                  <a:pt x="152400" y="270933"/>
                </a:lnTo>
                <a:lnTo>
                  <a:pt x="160866" y="262467"/>
                </a:lnTo>
                <a:lnTo>
                  <a:pt x="160866" y="262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6138333" y="4876800"/>
            <a:ext cx="127001" cy="127001"/>
          </a:xfrm>
          <a:custGeom>
            <a:avLst/>
            <a:gdLst/>
            <a:ahLst/>
            <a:cxnLst/>
            <a:rect l="0" t="0" r="0" b="0"/>
            <a:pathLst>
              <a:path w="127001" h="1270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0"/>
                </a:lnTo>
                <a:lnTo>
                  <a:pt x="25400" y="0"/>
                </a:lnTo>
                <a:lnTo>
                  <a:pt x="33867" y="8467"/>
                </a:lnTo>
                <a:lnTo>
                  <a:pt x="33867" y="8467"/>
                </a:lnTo>
                <a:lnTo>
                  <a:pt x="42334" y="8467"/>
                </a:lnTo>
                <a:lnTo>
                  <a:pt x="50800" y="16933"/>
                </a:lnTo>
                <a:lnTo>
                  <a:pt x="50800" y="25400"/>
                </a:lnTo>
                <a:lnTo>
                  <a:pt x="50800" y="33867"/>
                </a:lnTo>
                <a:lnTo>
                  <a:pt x="50800" y="42333"/>
                </a:lnTo>
                <a:lnTo>
                  <a:pt x="50800" y="59267"/>
                </a:lnTo>
                <a:lnTo>
                  <a:pt x="42334" y="67733"/>
                </a:lnTo>
                <a:lnTo>
                  <a:pt x="33867" y="84667"/>
                </a:lnTo>
                <a:lnTo>
                  <a:pt x="25400" y="93133"/>
                </a:lnTo>
                <a:lnTo>
                  <a:pt x="16934" y="101600"/>
                </a:lnTo>
                <a:lnTo>
                  <a:pt x="8467" y="110067"/>
                </a:lnTo>
                <a:lnTo>
                  <a:pt x="0" y="118533"/>
                </a:lnTo>
                <a:lnTo>
                  <a:pt x="0" y="127000"/>
                </a:lnTo>
                <a:lnTo>
                  <a:pt x="0" y="127000"/>
                </a:lnTo>
                <a:lnTo>
                  <a:pt x="0" y="127000"/>
                </a:lnTo>
                <a:lnTo>
                  <a:pt x="8467" y="127000"/>
                </a:lnTo>
                <a:lnTo>
                  <a:pt x="16934" y="127000"/>
                </a:lnTo>
                <a:lnTo>
                  <a:pt x="25400" y="127000"/>
                </a:lnTo>
                <a:lnTo>
                  <a:pt x="33867" y="127000"/>
                </a:lnTo>
                <a:lnTo>
                  <a:pt x="50800" y="118533"/>
                </a:lnTo>
                <a:lnTo>
                  <a:pt x="67734" y="118533"/>
                </a:lnTo>
                <a:lnTo>
                  <a:pt x="76200" y="118533"/>
                </a:lnTo>
                <a:lnTo>
                  <a:pt x="93134" y="118533"/>
                </a:lnTo>
                <a:lnTo>
                  <a:pt x="101600" y="118533"/>
                </a:lnTo>
                <a:lnTo>
                  <a:pt x="110067" y="118533"/>
                </a:lnTo>
                <a:lnTo>
                  <a:pt x="118534" y="127000"/>
                </a:lnTo>
                <a:lnTo>
                  <a:pt x="118534" y="127000"/>
                </a:lnTo>
                <a:lnTo>
                  <a:pt x="127000" y="127000"/>
                </a:lnTo>
                <a:lnTo>
                  <a:pt x="127000" y="127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6206067" y="5130800"/>
            <a:ext cx="84667" cy="16934"/>
          </a:xfrm>
          <a:custGeom>
            <a:avLst/>
            <a:gdLst/>
            <a:ahLst/>
            <a:cxnLst/>
            <a:rect l="0" t="0" r="0" b="0"/>
            <a:pathLst>
              <a:path w="84667" h="16934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33866" y="16933"/>
                </a:lnTo>
                <a:lnTo>
                  <a:pt x="42333" y="16933"/>
                </a:lnTo>
                <a:lnTo>
                  <a:pt x="50800" y="16933"/>
                </a:lnTo>
                <a:lnTo>
                  <a:pt x="67733" y="16933"/>
                </a:lnTo>
                <a:lnTo>
                  <a:pt x="76200" y="16933"/>
                </a:lnTo>
                <a:lnTo>
                  <a:pt x="76200" y="16933"/>
                </a:lnTo>
                <a:lnTo>
                  <a:pt x="84666" y="16933"/>
                </a:lnTo>
                <a:lnTo>
                  <a:pt x="84666" y="16933"/>
                </a:lnTo>
                <a:lnTo>
                  <a:pt x="84666" y="16933"/>
                </a:lnTo>
                <a:lnTo>
                  <a:pt x="84666" y="16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6223000" y="5207000"/>
            <a:ext cx="118534" cy="25401"/>
          </a:xfrm>
          <a:custGeom>
            <a:avLst/>
            <a:gdLst/>
            <a:ahLst/>
            <a:cxnLst/>
            <a:rect l="0" t="0" r="0" b="0"/>
            <a:pathLst>
              <a:path w="118534" h="25401">
                <a:moveTo>
                  <a:pt x="0" y="0"/>
                </a:moveTo>
                <a:lnTo>
                  <a:pt x="8467" y="8467"/>
                </a:lnTo>
                <a:lnTo>
                  <a:pt x="8467" y="16933"/>
                </a:lnTo>
                <a:lnTo>
                  <a:pt x="8467" y="16933"/>
                </a:lnTo>
                <a:lnTo>
                  <a:pt x="16933" y="25400"/>
                </a:lnTo>
                <a:lnTo>
                  <a:pt x="25400" y="25400"/>
                </a:lnTo>
                <a:lnTo>
                  <a:pt x="42333" y="25400"/>
                </a:lnTo>
                <a:lnTo>
                  <a:pt x="59267" y="25400"/>
                </a:lnTo>
                <a:lnTo>
                  <a:pt x="76200" y="25400"/>
                </a:lnTo>
                <a:lnTo>
                  <a:pt x="101600" y="25400"/>
                </a:lnTo>
                <a:lnTo>
                  <a:pt x="101600" y="25400"/>
                </a:lnTo>
                <a:lnTo>
                  <a:pt x="118533" y="25400"/>
                </a:lnTo>
                <a:lnTo>
                  <a:pt x="118533" y="25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6443133" y="5063067"/>
            <a:ext cx="160868" cy="287867"/>
          </a:xfrm>
          <a:custGeom>
            <a:avLst/>
            <a:gdLst/>
            <a:ahLst/>
            <a:cxnLst/>
            <a:rect l="0" t="0" r="0" b="0"/>
            <a:pathLst>
              <a:path w="160868" h="287867">
                <a:moveTo>
                  <a:pt x="42334" y="25400"/>
                </a:moveTo>
                <a:lnTo>
                  <a:pt x="42334" y="25400"/>
                </a:lnTo>
                <a:lnTo>
                  <a:pt x="42334" y="16933"/>
                </a:lnTo>
                <a:lnTo>
                  <a:pt x="42334" y="16933"/>
                </a:lnTo>
                <a:lnTo>
                  <a:pt x="42334" y="16933"/>
                </a:lnTo>
                <a:lnTo>
                  <a:pt x="42334" y="16933"/>
                </a:lnTo>
                <a:lnTo>
                  <a:pt x="50800" y="8466"/>
                </a:lnTo>
                <a:lnTo>
                  <a:pt x="50800" y="8466"/>
                </a:lnTo>
                <a:lnTo>
                  <a:pt x="59267" y="0"/>
                </a:lnTo>
                <a:lnTo>
                  <a:pt x="67733" y="0"/>
                </a:lnTo>
                <a:lnTo>
                  <a:pt x="76201" y="0"/>
                </a:lnTo>
                <a:lnTo>
                  <a:pt x="93134" y="8466"/>
                </a:lnTo>
                <a:lnTo>
                  <a:pt x="110067" y="16933"/>
                </a:lnTo>
                <a:lnTo>
                  <a:pt x="118534" y="25400"/>
                </a:lnTo>
                <a:lnTo>
                  <a:pt x="127000" y="33866"/>
                </a:lnTo>
                <a:lnTo>
                  <a:pt x="135467" y="59266"/>
                </a:lnTo>
                <a:lnTo>
                  <a:pt x="135467" y="76200"/>
                </a:lnTo>
                <a:lnTo>
                  <a:pt x="135467" y="101600"/>
                </a:lnTo>
                <a:lnTo>
                  <a:pt x="135467" y="118533"/>
                </a:lnTo>
                <a:lnTo>
                  <a:pt x="127000" y="143933"/>
                </a:lnTo>
                <a:lnTo>
                  <a:pt x="110067" y="160866"/>
                </a:lnTo>
                <a:lnTo>
                  <a:pt x="101600" y="177800"/>
                </a:lnTo>
                <a:lnTo>
                  <a:pt x="84667" y="194733"/>
                </a:lnTo>
                <a:lnTo>
                  <a:pt x="67733" y="203200"/>
                </a:lnTo>
                <a:lnTo>
                  <a:pt x="50800" y="211666"/>
                </a:lnTo>
                <a:lnTo>
                  <a:pt x="33867" y="211666"/>
                </a:lnTo>
                <a:lnTo>
                  <a:pt x="16934" y="211666"/>
                </a:lnTo>
                <a:lnTo>
                  <a:pt x="8467" y="203200"/>
                </a:lnTo>
                <a:lnTo>
                  <a:pt x="0" y="203200"/>
                </a:lnTo>
                <a:lnTo>
                  <a:pt x="0" y="186266"/>
                </a:lnTo>
                <a:lnTo>
                  <a:pt x="0" y="177800"/>
                </a:lnTo>
                <a:lnTo>
                  <a:pt x="0" y="169333"/>
                </a:lnTo>
                <a:lnTo>
                  <a:pt x="0" y="152400"/>
                </a:lnTo>
                <a:lnTo>
                  <a:pt x="8467" y="143933"/>
                </a:lnTo>
                <a:lnTo>
                  <a:pt x="25400" y="135466"/>
                </a:lnTo>
                <a:lnTo>
                  <a:pt x="42334" y="135466"/>
                </a:lnTo>
                <a:lnTo>
                  <a:pt x="50800" y="135466"/>
                </a:lnTo>
                <a:lnTo>
                  <a:pt x="67733" y="143933"/>
                </a:lnTo>
                <a:lnTo>
                  <a:pt x="84667" y="152400"/>
                </a:lnTo>
                <a:lnTo>
                  <a:pt x="101600" y="169333"/>
                </a:lnTo>
                <a:lnTo>
                  <a:pt x="110067" y="186266"/>
                </a:lnTo>
                <a:lnTo>
                  <a:pt x="118534" y="203200"/>
                </a:lnTo>
                <a:lnTo>
                  <a:pt x="127000" y="228600"/>
                </a:lnTo>
                <a:lnTo>
                  <a:pt x="135467" y="245533"/>
                </a:lnTo>
                <a:lnTo>
                  <a:pt x="135467" y="262466"/>
                </a:lnTo>
                <a:lnTo>
                  <a:pt x="135467" y="270933"/>
                </a:lnTo>
                <a:lnTo>
                  <a:pt x="143933" y="287866"/>
                </a:lnTo>
                <a:lnTo>
                  <a:pt x="143933" y="287866"/>
                </a:lnTo>
                <a:lnTo>
                  <a:pt x="143933" y="287866"/>
                </a:lnTo>
                <a:lnTo>
                  <a:pt x="152401" y="279400"/>
                </a:lnTo>
                <a:lnTo>
                  <a:pt x="152401" y="270933"/>
                </a:lnTo>
                <a:lnTo>
                  <a:pt x="152401" y="270933"/>
                </a:lnTo>
                <a:lnTo>
                  <a:pt x="160867" y="254000"/>
                </a:lnTo>
                <a:lnTo>
                  <a:pt x="160867" y="254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6620933" y="5071533"/>
            <a:ext cx="186268" cy="270935"/>
          </a:xfrm>
          <a:custGeom>
            <a:avLst/>
            <a:gdLst/>
            <a:ahLst/>
            <a:cxnLst/>
            <a:rect l="0" t="0" r="0" b="0"/>
            <a:pathLst>
              <a:path w="186268" h="270935">
                <a:moveTo>
                  <a:pt x="143934" y="0"/>
                </a:moveTo>
                <a:lnTo>
                  <a:pt x="143934" y="0"/>
                </a:lnTo>
                <a:lnTo>
                  <a:pt x="152400" y="0"/>
                </a:lnTo>
                <a:lnTo>
                  <a:pt x="152400" y="8467"/>
                </a:lnTo>
                <a:lnTo>
                  <a:pt x="152400" y="8467"/>
                </a:lnTo>
                <a:lnTo>
                  <a:pt x="152400" y="8467"/>
                </a:lnTo>
                <a:lnTo>
                  <a:pt x="143934" y="8467"/>
                </a:lnTo>
                <a:lnTo>
                  <a:pt x="135467" y="8467"/>
                </a:lnTo>
                <a:lnTo>
                  <a:pt x="127001" y="8467"/>
                </a:lnTo>
                <a:lnTo>
                  <a:pt x="118533" y="16934"/>
                </a:lnTo>
                <a:lnTo>
                  <a:pt x="101600" y="16934"/>
                </a:lnTo>
                <a:lnTo>
                  <a:pt x="93134" y="16934"/>
                </a:lnTo>
                <a:lnTo>
                  <a:pt x="76200" y="16934"/>
                </a:lnTo>
                <a:lnTo>
                  <a:pt x="59267" y="25400"/>
                </a:lnTo>
                <a:lnTo>
                  <a:pt x="50801" y="25400"/>
                </a:lnTo>
                <a:lnTo>
                  <a:pt x="33867" y="33867"/>
                </a:lnTo>
                <a:lnTo>
                  <a:pt x="25400" y="42334"/>
                </a:lnTo>
                <a:lnTo>
                  <a:pt x="8467" y="50800"/>
                </a:lnTo>
                <a:lnTo>
                  <a:pt x="8467" y="59267"/>
                </a:lnTo>
                <a:lnTo>
                  <a:pt x="0" y="67734"/>
                </a:lnTo>
                <a:lnTo>
                  <a:pt x="0" y="76200"/>
                </a:lnTo>
                <a:lnTo>
                  <a:pt x="0" y="84667"/>
                </a:lnTo>
                <a:lnTo>
                  <a:pt x="8467" y="93134"/>
                </a:lnTo>
                <a:lnTo>
                  <a:pt x="16934" y="101600"/>
                </a:lnTo>
                <a:lnTo>
                  <a:pt x="25400" y="101600"/>
                </a:lnTo>
                <a:lnTo>
                  <a:pt x="42333" y="110067"/>
                </a:lnTo>
                <a:lnTo>
                  <a:pt x="50801" y="110067"/>
                </a:lnTo>
                <a:lnTo>
                  <a:pt x="76200" y="110067"/>
                </a:lnTo>
                <a:lnTo>
                  <a:pt x="84667" y="110067"/>
                </a:lnTo>
                <a:lnTo>
                  <a:pt x="101600" y="118534"/>
                </a:lnTo>
                <a:lnTo>
                  <a:pt x="118533" y="118534"/>
                </a:lnTo>
                <a:lnTo>
                  <a:pt x="135467" y="127000"/>
                </a:lnTo>
                <a:lnTo>
                  <a:pt x="152400" y="135467"/>
                </a:lnTo>
                <a:lnTo>
                  <a:pt x="169334" y="152400"/>
                </a:lnTo>
                <a:lnTo>
                  <a:pt x="177800" y="160867"/>
                </a:lnTo>
                <a:lnTo>
                  <a:pt x="177800" y="177800"/>
                </a:lnTo>
                <a:lnTo>
                  <a:pt x="186267" y="186267"/>
                </a:lnTo>
                <a:lnTo>
                  <a:pt x="186267" y="203200"/>
                </a:lnTo>
                <a:lnTo>
                  <a:pt x="177800" y="220134"/>
                </a:lnTo>
                <a:lnTo>
                  <a:pt x="169334" y="228600"/>
                </a:lnTo>
                <a:lnTo>
                  <a:pt x="160867" y="237067"/>
                </a:lnTo>
                <a:lnTo>
                  <a:pt x="152400" y="254000"/>
                </a:lnTo>
                <a:lnTo>
                  <a:pt x="143934" y="262467"/>
                </a:lnTo>
                <a:lnTo>
                  <a:pt x="135467" y="262467"/>
                </a:lnTo>
                <a:lnTo>
                  <a:pt x="118533" y="270934"/>
                </a:lnTo>
                <a:lnTo>
                  <a:pt x="101600" y="270934"/>
                </a:lnTo>
                <a:lnTo>
                  <a:pt x="93134" y="270934"/>
                </a:lnTo>
                <a:lnTo>
                  <a:pt x="84667" y="270934"/>
                </a:lnTo>
                <a:lnTo>
                  <a:pt x="84667" y="270934"/>
                </a:lnTo>
                <a:lnTo>
                  <a:pt x="76200" y="270934"/>
                </a:lnTo>
                <a:lnTo>
                  <a:pt x="76200" y="262467"/>
                </a:lnTo>
                <a:lnTo>
                  <a:pt x="76200" y="262467"/>
                </a:lnTo>
                <a:lnTo>
                  <a:pt x="76200" y="254000"/>
                </a:lnTo>
                <a:lnTo>
                  <a:pt x="84667" y="254000"/>
                </a:lnTo>
                <a:lnTo>
                  <a:pt x="84667" y="245534"/>
                </a:lnTo>
                <a:lnTo>
                  <a:pt x="84667" y="245534"/>
                </a:lnTo>
                <a:lnTo>
                  <a:pt x="93134" y="245534"/>
                </a:lnTo>
                <a:lnTo>
                  <a:pt x="93134" y="2455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6874933" y="5207000"/>
            <a:ext cx="203201" cy="25401"/>
          </a:xfrm>
          <a:custGeom>
            <a:avLst/>
            <a:gdLst/>
            <a:ahLst/>
            <a:cxnLst/>
            <a:rect l="0" t="0" r="0" b="0"/>
            <a:pathLst>
              <a:path w="203201" h="25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7" y="8467"/>
                </a:lnTo>
                <a:lnTo>
                  <a:pt x="25401" y="8467"/>
                </a:lnTo>
                <a:lnTo>
                  <a:pt x="42334" y="16933"/>
                </a:lnTo>
                <a:lnTo>
                  <a:pt x="67734" y="16933"/>
                </a:lnTo>
                <a:lnTo>
                  <a:pt x="93133" y="16933"/>
                </a:lnTo>
                <a:lnTo>
                  <a:pt x="118534" y="25400"/>
                </a:lnTo>
                <a:lnTo>
                  <a:pt x="143934" y="25400"/>
                </a:lnTo>
                <a:lnTo>
                  <a:pt x="169333" y="25400"/>
                </a:lnTo>
                <a:lnTo>
                  <a:pt x="186267" y="25400"/>
                </a:lnTo>
                <a:lnTo>
                  <a:pt x="186267" y="25400"/>
                </a:lnTo>
                <a:lnTo>
                  <a:pt x="203200" y="25400"/>
                </a:lnTo>
                <a:lnTo>
                  <a:pt x="203200" y="25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7145867" y="5046133"/>
            <a:ext cx="25401" cy="270935"/>
          </a:xfrm>
          <a:custGeom>
            <a:avLst/>
            <a:gdLst/>
            <a:ahLst/>
            <a:cxnLst/>
            <a:rect l="0" t="0" r="0" b="0"/>
            <a:pathLst>
              <a:path w="25401" h="2709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8466" y="25400"/>
                </a:lnTo>
                <a:lnTo>
                  <a:pt x="8466" y="42334"/>
                </a:lnTo>
                <a:lnTo>
                  <a:pt x="8466" y="59267"/>
                </a:lnTo>
                <a:lnTo>
                  <a:pt x="8466" y="84667"/>
                </a:lnTo>
                <a:lnTo>
                  <a:pt x="8466" y="110067"/>
                </a:lnTo>
                <a:lnTo>
                  <a:pt x="8466" y="127000"/>
                </a:lnTo>
                <a:lnTo>
                  <a:pt x="8466" y="152400"/>
                </a:lnTo>
                <a:lnTo>
                  <a:pt x="8466" y="177800"/>
                </a:lnTo>
                <a:lnTo>
                  <a:pt x="0" y="203200"/>
                </a:lnTo>
                <a:lnTo>
                  <a:pt x="8466" y="220134"/>
                </a:lnTo>
                <a:lnTo>
                  <a:pt x="0" y="237067"/>
                </a:lnTo>
                <a:lnTo>
                  <a:pt x="0" y="254000"/>
                </a:lnTo>
                <a:lnTo>
                  <a:pt x="0" y="262467"/>
                </a:lnTo>
                <a:lnTo>
                  <a:pt x="8466" y="270934"/>
                </a:lnTo>
                <a:lnTo>
                  <a:pt x="8466" y="270934"/>
                </a:lnTo>
                <a:lnTo>
                  <a:pt x="8466" y="270934"/>
                </a:lnTo>
                <a:lnTo>
                  <a:pt x="16933" y="270934"/>
                </a:lnTo>
                <a:lnTo>
                  <a:pt x="16933" y="270934"/>
                </a:lnTo>
                <a:lnTo>
                  <a:pt x="25400" y="254000"/>
                </a:lnTo>
                <a:lnTo>
                  <a:pt x="25400" y="254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7239000" y="5046133"/>
            <a:ext cx="127001" cy="279401"/>
          </a:xfrm>
          <a:custGeom>
            <a:avLst/>
            <a:gdLst/>
            <a:ahLst/>
            <a:cxnLst/>
            <a:rect l="0" t="0" r="0" b="0"/>
            <a:pathLst>
              <a:path w="127001" h="279401">
                <a:moveTo>
                  <a:pt x="25400" y="0"/>
                </a:moveTo>
                <a:lnTo>
                  <a:pt x="25400" y="0"/>
                </a:lnTo>
                <a:lnTo>
                  <a:pt x="25400" y="0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16934"/>
                </a:lnTo>
                <a:lnTo>
                  <a:pt x="25400" y="25400"/>
                </a:lnTo>
                <a:lnTo>
                  <a:pt x="25400" y="33867"/>
                </a:lnTo>
                <a:lnTo>
                  <a:pt x="16933" y="59267"/>
                </a:lnTo>
                <a:lnTo>
                  <a:pt x="16933" y="76200"/>
                </a:lnTo>
                <a:lnTo>
                  <a:pt x="8467" y="93134"/>
                </a:lnTo>
                <a:lnTo>
                  <a:pt x="8467" y="118534"/>
                </a:lnTo>
                <a:lnTo>
                  <a:pt x="0" y="135467"/>
                </a:lnTo>
                <a:lnTo>
                  <a:pt x="0" y="152400"/>
                </a:lnTo>
                <a:lnTo>
                  <a:pt x="0" y="177800"/>
                </a:lnTo>
                <a:lnTo>
                  <a:pt x="0" y="194734"/>
                </a:lnTo>
                <a:lnTo>
                  <a:pt x="0" y="211667"/>
                </a:lnTo>
                <a:lnTo>
                  <a:pt x="8467" y="237067"/>
                </a:lnTo>
                <a:lnTo>
                  <a:pt x="8467" y="245534"/>
                </a:lnTo>
                <a:lnTo>
                  <a:pt x="25400" y="262467"/>
                </a:lnTo>
                <a:lnTo>
                  <a:pt x="33866" y="270934"/>
                </a:lnTo>
                <a:lnTo>
                  <a:pt x="42334" y="279400"/>
                </a:lnTo>
                <a:lnTo>
                  <a:pt x="59267" y="279400"/>
                </a:lnTo>
                <a:lnTo>
                  <a:pt x="67733" y="279400"/>
                </a:lnTo>
                <a:lnTo>
                  <a:pt x="76200" y="279400"/>
                </a:lnTo>
                <a:lnTo>
                  <a:pt x="93133" y="270934"/>
                </a:lnTo>
                <a:lnTo>
                  <a:pt x="101600" y="262467"/>
                </a:lnTo>
                <a:lnTo>
                  <a:pt x="110066" y="254000"/>
                </a:lnTo>
                <a:lnTo>
                  <a:pt x="118534" y="237067"/>
                </a:lnTo>
                <a:lnTo>
                  <a:pt x="118534" y="228600"/>
                </a:lnTo>
                <a:lnTo>
                  <a:pt x="127000" y="211667"/>
                </a:lnTo>
                <a:lnTo>
                  <a:pt x="127000" y="203200"/>
                </a:lnTo>
                <a:lnTo>
                  <a:pt x="127000" y="186267"/>
                </a:lnTo>
                <a:lnTo>
                  <a:pt x="127000" y="177800"/>
                </a:lnTo>
                <a:lnTo>
                  <a:pt x="127000" y="169334"/>
                </a:lnTo>
                <a:lnTo>
                  <a:pt x="118534" y="160867"/>
                </a:lnTo>
                <a:lnTo>
                  <a:pt x="118534" y="160867"/>
                </a:lnTo>
                <a:lnTo>
                  <a:pt x="110066" y="152400"/>
                </a:lnTo>
                <a:lnTo>
                  <a:pt x="101600" y="152400"/>
                </a:lnTo>
                <a:lnTo>
                  <a:pt x="93133" y="160867"/>
                </a:lnTo>
                <a:lnTo>
                  <a:pt x="84667" y="160867"/>
                </a:lnTo>
                <a:lnTo>
                  <a:pt x="84667" y="169334"/>
                </a:lnTo>
                <a:lnTo>
                  <a:pt x="76200" y="186267"/>
                </a:lnTo>
                <a:lnTo>
                  <a:pt x="67733" y="203200"/>
                </a:lnTo>
                <a:lnTo>
                  <a:pt x="67733" y="211667"/>
                </a:lnTo>
                <a:lnTo>
                  <a:pt x="59267" y="228600"/>
                </a:lnTo>
                <a:lnTo>
                  <a:pt x="59267" y="245534"/>
                </a:lnTo>
                <a:lnTo>
                  <a:pt x="67733" y="254000"/>
                </a:lnTo>
                <a:lnTo>
                  <a:pt x="67733" y="262467"/>
                </a:lnTo>
                <a:lnTo>
                  <a:pt x="76200" y="270934"/>
                </a:lnTo>
                <a:lnTo>
                  <a:pt x="84667" y="270934"/>
                </a:lnTo>
                <a:lnTo>
                  <a:pt x="84667" y="270934"/>
                </a:lnTo>
                <a:lnTo>
                  <a:pt x="93133" y="270934"/>
                </a:lnTo>
                <a:lnTo>
                  <a:pt x="93133" y="2709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7484533" y="5156200"/>
            <a:ext cx="101602" cy="8468"/>
          </a:xfrm>
          <a:custGeom>
            <a:avLst/>
            <a:gdLst/>
            <a:ahLst/>
            <a:cxnLst/>
            <a:rect l="0" t="0" r="0" b="0"/>
            <a:pathLst>
              <a:path w="101602" h="8468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25401" y="0"/>
                </a:lnTo>
                <a:lnTo>
                  <a:pt x="42334" y="0"/>
                </a:lnTo>
                <a:lnTo>
                  <a:pt x="50800" y="0"/>
                </a:lnTo>
                <a:lnTo>
                  <a:pt x="59267" y="0"/>
                </a:lnTo>
                <a:lnTo>
                  <a:pt x="76200" y="0"/>
                </a:lnTo>
                <a:lnTo>
                  <a:pt x="84667" y="0"/>
                </a:lnTo>
                <a:lnTo>
                  <a:pt x="93133" y="8467"/>
                </a:lnTo>
                <a:lnTo>
                  <a:pt x="101601" y="8467"/>
                </a:lnTo>
                <a:lnTo>
                  <a:pt x="101601" y="8467"/>
                </a:lnTo>
                <a:lnTo>
                  <a:pt x="101601" y="8467"/>
                </a:lnTo>
                <a:lnTo>
                  <a:pt x="101601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7484533" y="5249333"/>
            <a:ext cx="93134" cy="16935"/>
          </a:xfrm>
          <a:custGeom>
            <a:avLst/>
            <a:gdLst/>
            <a:ahLst/>
            <a:cxnLst/>
            <a:rect l="0" t="0" r="0" b="0"/>
            <a:pathLst>
              <a:path w="93134" h="16935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8467" y="16934"/>
                </a:lnTo>
                <a:lnTo>
                  <a:pt x="16933" y="16934"/>
                </a:lnTo>
                <a:lnTo>
                  <a:pt x="33867" y="16934"/>
                </a:lnTo>
                <a:lnTo>
                  <a:pt x="50800" y="16934"/>
                </a:lnTo>
                <a:lnTo>
                  <a:pt x="67734" y="16934"/>
                </a:lnTo>
                <a:lnTo>
                  <a:pt x="67734" y="16934"/>
                </a:lnTo>
                <a:lnTo>
                  <a:pt x="93133" y="16934"/>
                </a:lnTo>
                <a:lnTo>
                  <a:pt x="93133" y="169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7848600" y="5113867"/>
            <a:ext cx="8468" cy="1"/>
          </a:xfrm>
          <a:custGeom>
            <a:avLst/>
            <a:gdLst/>
            <a:ahLst/>
            <a:cxnLst/>
            <a:rect l="0" t="0" r="0" b="0"/>
            <a:pathLst>
              <a:path w="8468" h="1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7730066" y="5003800"/>
            <a:ext cx="152401" cy="304801"/>
          </a:xfrm>
          <a:custGeom>
            <a:avLst/>
            <a:gdLst/>
            <a:ahLst/>
            <a:cxnLst/>
            <a:rect l="0" t="0" r="0" b="0"/>
            <a:pathLst>
              <a:path w="152401" h="304801">
                <a:moveTo>
                  <a:pt x="135467" y="110067"/>
                </a:moveTo>
                <a:lnTo>
                  <a:pt x="135467" y="101600"/>
                </a:lnTo>
                <a:lnTo>
                  <a:pt x="143934" y="101600"/>
                </a:lnTo>
                <a:lnTo>
                  <a:pt x="143934" y="93133"/>
                </a:lnTo>
                <a:lnTo>
                  <a:pt x="152400" y="84667"/>
                </a:lnTo>
                <a:lnTo>
                  <a:pt x="152400" y="76200"/>
                </a:lnTo>
                <a:lnTo>
                  <a:pt x="152400" y="67733"/>
                </a:lnTo>
                <a:lnTo>
                  <a:pt x="152400" y="50800"/>
                </a:lnTo>
                <a:lnTo>
                  <a:pt x="152400" y="42333"/>
                </a:lnTo>
                <a:lnTo>
                  <a:pt x="152400" y="33867"/>
                </a:lnTo>
                <a:lnTo>
                  <a:pt x="143934" y="25400"/>
                </a:lnTo>
                <a:lnTo>
                  <a:pt x="135467" y="16933"/>
                </a:lnTo>
                <a:lnTo>
                  <a:pt x="127001" y="8467"/>
                </a:lnTo>
                <a:lnTo>
                  <a:pt x="118534" y="0"/>
                </a:lnTo>
                <a:lnTo>
                  <a:pt x="101601" y="0"/>
                </a:lnTo>
                <a:lnTo>
                  <a:pt x="84668" y="0"/>
                </a:lnTo>
                <a:lnTo>
                  <a:pt x="76200" y="0"/>
                </a:lnTo>
                <a:lnTo>
                  <a:pt x="59267" y="0"/>
                </a:lnTo>
                <a:lnTo>
                  <a:pt x="42334" y="8467"/>
                </a:lnTo>
                <a:lnTo>
                  <a:pt x="25401" y="16933"/>
                </a:lnTo>
                <a:lnTo>
                  <a:pt x="16934" y="25400"/>
                </a:lnTo>
                <a:lnTo>
                  <a:pt x="8468" y="33867"/>
                </a:lnTo>
                <a:lnTo>
                  <a:pt x="0" y="50800"/>
                </a:lnTo>
                <a:lnTo>
                  <a:pt x="0" y="67733"/>
                </a:lnTo>
                <a:lnTo>
                  <a:pt x="0" y="76200"/>
                </a:lnTo>
                <a:lnTo>
                  <a:pt x="0" y="93133"/>
                </a:lnTo>
                <a:lnTo>
                  <a:pt x="0" y="110067"/>
                </a:lnTo>
                <a:lnTo>
                  <a:pt x="8468" y="127000"/>
                </a:lnTo>
                <a:lnTo>
                  <a:pt x="16934" y="135467"/>
                </a:lnTo>
                <a:lnTo>
                  <a:pt x="25401" y="143933"/>
                </a:lnTo>
                <a:lnTo>
                  <a:pt x="42334" y="152400"/>
                </a:lnTo>
                <a:lnTo>
                  <a:pt x="50801" y="152400"/>
                </a:lnTo>
                <a:lnTo>
                  <a:pt x="67734" y="160867"/>
                </a:lnTo>
                <a:lnTo>
                  <a:pt x="76200" y="152400"/>
                </a:lnTo>
                <a:lnTo>
                  <a:pt x="84668" y="152400"/>
                </a:lnTo>
                <a:lnTo>
                  <a:pt x="93134" y="143933"/>
                </a:lnTo>
                <a:lnTo>
                  <a:pt x="110067" y="135467"/>
                </a:lnTo>
                <a:lnTo>
                  <a:pt x="118534" y="127000"/>
                </a:lnTo>
                <a:lnTo>
                  <a:pt x="118534" y="118533"/>
                </a:lnTo>
                <a:lnTo>
                  <a:pt x="127001" y="110067"/>
                </a:lnTo>
                <a:lnTo>
                  <a:pt x="127001" y="101600"/>
                </a:lnTo>
                <a:lnTo>
                  <a:pt x="127001" y="93133"/>
                </a:lnTo>
                <a:lnTo>
                  <a:pt x="127001" y="93133"/>
                </a:lnTo>
                <a:lnTo>
                  <a:pt x="127001" y="84667"/>
                </a:lnTo>
                <a:lnTo>
                  <a:pt x="127001" y="84667"/>
                </a:lnTo>
                <a:lnTo>
                  <a:pt x="127001" y="93133"/>
                </a:lnTo>
                <a:lnTo>
                  <a:pt x="118534" y="101600"/>
                </a:lnTo>
                <a:lnTo>
                  <a:pt x="118534" y="110067"/>
                </a:lnTo>
                <a:lnTo>
                  <a:pt x="118534" y="127000"/>
                </a:lnTo>
                <a:lnTo>
                  <a:pt x="118534" y="135467"/>
                </a:lnTo>
                <a:lnTo>
                  <a:pt x="118534" y="152400"/>
                </a:lnTo>
                <a:lnTo>
                  <a:pt x="118534" y="169333"/>
                </a:lnTo>
                <a:lnTo>
                  <a:pt x="127001" y="186267"/>
                </a:lnTo>
                <a:lnTo>
                  <a:pt x="127001" y="203200"/>
                </a:lnTo>
                <a:lnTo>
                  <a:pt x="127001" y="228600"/>
                </a:lnTo>
                <a:lnTo>
                  <a:pt x="135467" y="245533"/>
                </a:lnTo>
                <a:lnTo>
                  <a:pt x="135467" y="262467"/>
                </a:lnTo>
                <a:lnTo>
                  <a:pt x="143934" y="270933"/>
                </a:lnTo>
                <a:lnTo>
                  <a:pt x="143934" y="287867"/>
                </a:lnTo>
                <a:lnTo>
                  <a:pt x="143934" y="296333"/>
                </a:lnTo>
                <a:lnTo>
                  <a:pt x="143934" y="296333"/>
                </a:lnTo>
                <a:lnTo>
                  <a:pt x="143934" y="304800"/>
                </a:lnTo>
                <a:lnTo>
                  <a:pt x="143934" y="304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7848600" y="530860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6891866" y="5630333"/>
            <a:ext cx="203202" cy="347135"/>
          </a:xfrm>
          <a:custGeom>
            <a:avLst/>
            <a:gdLst/>
            <a:ahLst/>
            <a:cxnLst/>
            <a:rect l="0" t="0" r="0" b="0"/>
            <a:pathLst>
              <a:path w="203202" h="347135">
                <a:moveTo>
                  <a:pt x="194734" y="84667"/>
                </a:moveTo>
                <a:lnTo>
                  <a:pt x="194734" y="84667"/>
                </a:lnTo>
                <a:lnTo>
                  <a:pt x="194734" y="93134"/>
                </a:lnTo>
                <a:lnTo>
                  <a:pt x="194734" y="101600"/>
                </a:lnTo>
                <a:lnTo>
                  <a:pt x="186267" y="110067"/>
                </a:lnTo>
                <a:lnTo>
                  <a:pt x="186267" y="110067"/>
                </a:lnTo>
                <a:lnTo>
                  <a:pt x="186267" y="110067"/>
                </a:lnTo>
                <a:lnTo>
                  <a:pt x="186267" y="118534"/>
                </a:lnTo>
                <a:lnTo>
                  <a:pt x="186267" y="118534"/>
                </a:lnTo>
                <a:lnTo>
                  <a:pt x="186267" y="110067"/>
                </a:lnTo>
                <a:lnTo>
                  <a:pt x="194734" y="110067"/>
                </a:lnTo>
                <a:lnTo>
                  <a:pt x="194734" y="110067"/>
                </a:lnTo>
                <a:lnTo>
                  <a:pt x="194734" y="101600"/>
                </a:lnTo>
                <a:lnTo>
                  <a:pt x="203201" y="84667"/>
                </a:lnTo>
                <a:lnTo>
                  <a:pt x="203201" y="76200"/>
                </a:lnTo>
                <a:lnTo>
                  <a:pt x="203201" y="59267"/>
                </a:lnTo>
                <a:lnTo>
                  <a:pt x="194734" y="50800"/>
                </a:lnTo>
                <a:lnTo>
                  <a:pt x="194734" y="33867"/>
                </a:lnTo>
                <a:lnTo>
                  <a:pt x="186267" y="25400"/>
                </a:lnTo>
                <a:lnTo>
                  <a:pt x="177801" y="16934"/>
                </a:lnTo>
                <a:lnTo>
                  <a:pt x="160868" y="8467"/>
                </a:lnTo>
                <a:lnTo>
                  <a:pt x="152400" y="8467"/>
                </a:lnTo>
                <a:lnTo>
                  <a:pt x="135467" y="0"/>
                </a:lnTo>
                <a:lnTo>
                  <a:pt x="118534" y="0"/>
                </a:lnTo>
                <a:lnTo>
                  <a:pt x="110067" y="8467"/>
                </a:lnTo>
                <a:lnTo>
                  <a:pt x="93134" y="8467"/>
                </a:lnTo>
                <a:lnTo>
                  <a:pt x="76200" y="25400"/>
                </a:lnTo>
                <a:lnTo>
                  <a:pt x="59267" y="33867"/>
                </a:lnTo>
                <a:lnTo>
                  <a:pt x="42334" y="50800"/>
                </a:lnTo>
                <a:lnTo>
                  <a:pt x="25401" y="67734"/>
                </a:lnTo>
                <a:lnTo>
                  <a:pt x="16934" y="84667"/>
                </a:lnTo>
                <a:lnTo>
                  <a:pt x="8468" y="110067"/>
                </a:lnTo>
                <a:lnTo>
                  <a:pt x="0" y="135467"/>
                </a:lnTo>
                <a:lnTo>
                  <a:pt x="0" y="160867"/>
                </a:lnTo>
                <a:lnTo>
                  <a:pt x="0" y="194734"/>
                </a:lnTo>
                <a:lnTo>
                  <a:pt x="8468" y="220134"/>
                </a:lnTo>
                <a:lnTo>
                  <a:pt x="16934" y="245534"/>
                </a:lnTo>
                <a:lnTo>
                  <a:pt x="33867" y="262467"/>
                </a:lnTo>
                <a:lnTo>
                  <a:pt x="42334" y="287867"/>
                </a:lnTo>
                <a:lnTo>
                  <a:pt x="59267" y="304800"/>
                </a:lnTo>
                <a:lnTo>
                  <a:pt x="76200" y="321734"/>
                </a:lnTo>
                <a:lnTo>
                  <a:pt x="93134" y="330200"/>
                </a:lnTo>
                <a:lnTo>
                  <a:pt x="110067" y="338667"/>
                </a:lnTo>
                <a:lnTo>
                  <a:pt x="118534" y="347134"/>
                </a:lnTo>
                <a:lnTo>
                  <a:pt x="135467" y="347134"/>
                </a:lnTo>
                <a:lnTo>
                  <a:pt x="152400" y="347134"/>
                </a:lnTo>
                <a:lnTo>
                  <a:pt x="160868" y="338667"/>
                </a:lnTo>
                <a:lnTo>
                  <a:pt x="160868" y="338667"/>
                </a:lnTo>
                <a:lnTo>
                  <a:pt x="169334" y="330200"/>
                </a:lnTo>
                <a:lnTo>
                  <a:pt x="169334" y="330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7154333" y="5757333"/>
            <a:ext cx="76201" cy="16935"/>
          </a:xfrm>
          <a:custGeom>
            <a:avLst/>
            <a:gdLst/>
            <a:ahLst/>
            <a:cxnLst/>
            <a:rect l="0" t="0" r="0" b="0"/>
            <a:pathLst>
              <a:path w="76201" h="169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0"/>
                </a:lnTo>
                <a:lnTo>
                  <a:pt x="25400" y="0"/>
                </a:lnTo>
                <a:lnTo>
                  <a:pt x="33867" y="0"/>
                </a:lnTo>
                <a:lnTo>
                  <a:pt x="42333" y="0"/>
                </a:lnTo>
                <a:lnTo>
                  <a:pt x="50801" y="0"/>
                </a:lnTo>
                <a:lnTo>
                  <a:pt x="59267" y="0"/>
                </a:lnTo>
                <a:lnTo>
                  <a:pt x="67734" y="0"/>
                </a:lnTo>
                <a:lnTo>
                  <a:pt x="67734" y="8467"/>
                </a:lnTo>
                <a:lnTo>
                  <a:pt x="76200" y="8467"/>
                </a:lnTo>
                <a:lnTo>
                  <a:pt x="76200" y="8467"/>
                </a:lnTo>
                <a:lnTo>
                  <a:pt x="76200" y="16934"/>
                </a:lnTo>
                <a:lnTo>
                  <a:pt x="76200" y="169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7145867" y="5875867"/>
            <a:ext cx="127000" cy="8467"/>
          </a:xfrm>
          <a:custGeom>
            <a:avLst/>
            <a:gdLst/>
            <a:ahLst/>
            <a:cxnLst/>
            <a:rect l="0" t="0" r="0" b="0"/>
            <a:pathLst>
              <a:path w="127000" h="8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25400" y="0"/>
                </a:lnTo>
                <a:lnTo>
                  <a:pt x="42333" y="0"/>
                </a:lnTo>
                <a:lnTo>
                  <a:pt x="59267" y="0"/>
                </a:lnTo>
                <a:lnTo>
                  <a:pt x="76200" y="0"/>
                </a:lnTo>
                <a:lnTo>
                  <a:pt x="93133" y="8466"/>
                </a:lnTo>
                <a:lnTo>
                  <a:pt x="101600" y="8466"/>
                </a:lnTo>
                <a:lnTo>
                  <a:pt x="118533" y="8466"/>
                </a:lnTo>
                <a:lnTo>
                  <a:pt x="118533" y="8466"/>
                </a:lnTo>
                <a:lnTo>
                  <a:pt x="126999" y="0"/>
                </a:lnTo>
                <a:lnTo>
                  <a:pt x="12699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7408333" y="5630333"/>
            <a:ext cx="160868" cy="330201"/>
          </a:xfrm>
          <a:custGeom>
            <a:avLst/>
            <a:gdLst/>
            <a:ahLst/>
            <a:cxnLst/>
            <a:rect l="0" t="0" r="0" b="0"/>
            <a:pathLst>
              <a:path w="160868" h="330201">
                <a:moveTo>
                  <a:pt x="0" y="25400"/>
                </a:move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25401" y="0"/>
                </a:lnTo>
                <a:lnTo>
                  <a:pt x="33867" y="0"/>
                </a:lnTo>
                <a:lnTo>
                  <a:pt x="50800" y="0"/>
                </a:lnTo>
                <a:lnTo>
                  <a:pt x="59267" y="0"/>
                </a:lnTo>
                <a:lnTo>
                  <a:pt x="76200" y="8467"/>
                </a:lnTo>
                <a:lnTo>
                  <a:pt x="93133" y="16934"/>
                </a:lnTo>
                <a:lnTo>
                  <a:pt x="101601" y="25400"/>
                </a:lnTo>
                <a:lnTo>
                  <a:pt x="110067" y="33867"/>
                </a:lnTo>
                <a:lnTo>
                  <a:pt x="110067" y="42334"/>
                </a:lnTo>
                <a:lnTo>
                  <a:pt x="110067" y="50800"/>
                </a:lnTo>
                <a:lnTo>
                  <a:pt x="110067" y="67734"/>
                </a:lnTo>
                <a:lnTo>
                  <a:pt x="101601" y="84667"/>
                </a:lnTo>
                <a:lnTo>
                  <a:pt x="93133" y="93134"/>
                </a:lnTo>
                <a:lnTo>
                  <a:pt x="84667" y="110067"/>
                </a:lnTo>
                <a:lnTo>
                  <a:pt x="76200" y="127000"/>
                </a:lnTo>
                <a:lnTo>
                  <a:pt x="59267" y="135467"/>
                </a:lnTo>
                <a:lnTo>
                  <a:pt x="50800" y="143934"/>
                </a:lnTo>
                <a:lnTo>
                  <a:pt x="42334" y="152400"/>
                </a:lnTo>
                <a:lnTo>
                  <a:pt x="33867" y="160867"/>
                </a:lnTo>
                <a:lnTo>
                  <a:pt x="25401" y="160867"/>
                </a:lnTo>
                <a:lnTo>
                  <a:pt x="16933" y="160867"/>
                </a:lnTo>
                <a:lnTo>
                  <a:pt x="16933" y="160867"/>
                </a:lnTo>
                <a:lnTo>
                  <a:pt x="16933" y="160867"/>
                </a:lnTo>
                <a:lnTo>
                  <a:pt x="16933" y="160867"/>
                </a:lnTo>
                <a:lnTo>
                  <a:pt x="16933" y="160867"/>
                </a:lnTo>
                <a:lnTo>
                  <a:pt x="25401" y="160867"/>
                </a:lnTo>
                <a:lnTo>
                  <a:pt x="33867" y="160867"/>
                </a:lnTo>
                <a:lnTo>
                  <a:pt x="42334" y="160867"/>
                </a:lnTo>
                <a:lnTo>
                  <a:pt x="59267" y="169334"/>
                </a:lnTo>
                <a:lnTo>
                  <a:pt x="76200" y="169334"/>
                </a:lnTo>
                <a:lnTo>
                  <a:pt x="84667" y="177800"/>
                </a:lnTo>
                <a:lnTo>
                  <a:pt x="101601" y="177800"/>
                </a:lnTo>
                <a:lnTo>
                  <a:pt x="118534" y="186267"/>
                </a:lnTo>
                <a:lnTo>
                  <a:pt x="135467" y="203200"/>
                </a:lnTo>
                <a:lnTo>
                  <a:pt x="143934" y="211667"/>
                </a:lnTo>
                <a:lnTo>
                  <a:pt x="152400" y="228600"/>
                </a:lnTo>
                <a:lnTo>
                  <a:pt x="160867" y="245534"/>
                </a:lnTo>
                <a:lnTo>
                  <a:pt x="160867" y="254000"/>
                </a:lnTo>
                <a:lnTo>
                  <a:pt x="160867" y="270934"/>
                </a:lnTo>
                <a:lnTo>
                  <a:pt x="160867" y="287867"/>
                </a:lnTo>
                <a:lnTo>
                  <a:pt x="152400" y="296334"/>
                </a:lnTo>
                <a:lnTo>
                  <a:pt x="143934" y="313267"/>
                </a:lnTo>
                <a:lnTo>
                  <a:pt x="135467" y="313267"/>
                </a:lnTo>
                <a:lnTo>
                  <a:pt x="118534" y="321734"/>
                </a:lnTo>
                <a:lnTo>
                  <a:pt x="110067" y="330200"/>
                </a:lnTo>
                <a:lnTo>
                  <a:pt x="93133" y="330200"/>
                </a:lnTo>
                <a:lnTo>
                  <a:pt x="76200" y="321734"/>
                </a:lnTo>
                <a:lnTo>
                  <a:pt x="59267" y="321734"/>
                </a:lnTo>
                <a:lnTo>
                  <a:pt x="42334" y="304800"/>
                </a:lnTo>
                <a:lnTo>
                  <a:pt x="42334" y="304800"/>
                </a:lnTo>
                <a:lnTo>
                  <a:pt x="33867" y="287867"/>
                </a:lnTo>
                <a:lnTo>
                  <a:pt x="33867" y="287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>
            <a:off x="3615267" y="5173133"/>
            <a:ext cx="160867" cy="338668"/>
          </a:xfrm>
          <a:custGeom>
            <a:avLst/>
            <a:gdLst/>
            <a:ahLst/>
            <a:cxnLst/>
            <a:rect l="0" t="0" r="0" b="0"/>
            <a:pathLst>
              <a:path w="160867" h="338668">
                <a:moveTo>
                  <a:pt x="0" y="8467"/>
                </a:moveTo>
                <a:lnTo>
                  <a:pt x="0" y="8467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8466" y="8467"/>
                </a:lnTo>
                <a:lnTo>
                  <a:pt x="16933" y="8467"/>
                </a:lnTo>
                <a:lnTo>
                  <a:pt x="25400" y="0"/>
                </a:lnTo>
                <a:lnTo>
                  <a:pt x="33866" y="0"/>
                </a:lnTo>
                <a:lnTo>
                  <a:pt x="50800" y="0"/>
                </a:lnTo>
                <a:lnTo>
                  <a:pt x="59266" y="0"/>
                </a:lnTo>
                <a:lnTo>
                  <a:pt x="76200" y="0"/>
                </a:lnTo>
                <a:lnTo>
                  <a:pt x="84666" y="0"/>
                </a:lnTo>
                <a:lnTo>
                  <a:pt x="93133" y="0"/>
                </a:lnTo>
                <a:lnTo>
                  <a:pt x="101600" y="8467"/>
                </a:lnTo>
                <a:lnTo>
                  <a:pt x="110066" y="16934"/>
                </a:lnTo>
                <a:lnTo>
                  <a:pt x="110066" y="25400"/>
                </a:lnTo>
                <a:lnTo>
                  <a:pt x="110066" y="42334"/>
                </a:lnTo>
                <a:lnTo>
                  <a:pt x="101600" y="59267"/>
                </a:lnTo>
                <a:lnTo>
                  <a:pt x="101600" y="67734"/>
                </a:lnTo>
                <a:lnTo>
                  <a:pt x="93133" y="84667"/>
                </a:lnTo>
                <a:lnTo>
                  <a:pt x="76200" y="101600"/>
                </a:lnTo>
                <a:lnTo>
                  <a:pt x="59266" y="110067"/>
                </a:lnTo>
                <a:lnTo>
                  <a:pt x="50800" y="118534"/>
                </a:lnTo>
                <a:lnTo>
                  <a:pt x="33866" y="127000"/>
                </a:lnTo>
                <a:lnTo>
                  <a:pt x="25400" y="135467"/>
                </a:lnTo>
                <a:lnTo>
                  <a:pt x="16933" y="143934"/>
                </a:lnTo>
                <a:lnTo>
                  <a:pt x="8466" y="143934"/>
                </a:lnTo>
                <a:lnTo>
                  <a:pt x="8466" y="143934"/>
                </a:lnTo>
                <a:lnTo>
                  <a:pt x="8466" y="152400"/>
                </a:lnTo>
                <a:lnTo>
                  <a:pt x="8466" y="152400"/>
                </a:lnTo>
                <a:lnTo>
                  <a:pt x="8466" y="152400"/>
                </a:lnTo>
                <a:lnTo>
                  <a:pt x="16933" y="143934"/>
                </a:lnTo>
                <a:lnTo>
                  <a:pt x="25400" y="143934"/>
                </a:lnTo>
                <a:lnTo>
                  <a:pt x="42333" y="143934"/>
                </a:lnTo>
                <a:lnTo>
                  <a:pt x="50800" y="135467"/>
                </a:lnTo>
                <a:lnTo>
                  <a:pt x="67733" y="135467"/>
                </a:lnTo>
                <a:lnTo>
                  <a:pt x="93133" y="143934"/>
                </a:lnTo>
                <a:lnTo>
                  <a:pt x="110066" y="152400"/>
                </a:lnTo>
                <a:lnTo>
                  <a:pt x="127000" y="160867"/>
                </a:lnTo>
                <a:lnTo>
                  <a:pt x="143933" y="177800"/>
                </a:lnTo>
                <a:lnTo>
                  <a:pt x="152400" y="194734"/>
                </a:lnTo>
                <a:lnTo>
                  <a:pt x="160866" y="211667"/>
                </a:lnTo>
                <a:lnTo>
                  <a:pt x="160866" y="237067"/>
                </a:lnTo>
                <a:lnTo>
                  <a:pt x="160866" y="254000"/>
                </a:lnTo>
                <a:lnTo>
                  <a:pt x="160866" y="270934"/>
                </a:lnTo>
                <a:lnTo>
                  <a:pt x="160866" y="287867"/>
                </a:lnTo>
                <a:lnTo>
                  <a:pt x="152400" y="304800"/>
                </a:lnTo>
                <a:lnTo>
                  <a:pt x="143933" y="321734"/>
                </a:lnTo>
                <a:lnTo>
                  <a:pt x="135466" y="330200"/>
                </a:lnTo>
                <a:lnTo>
                  <a:pt x="118533" y="338667"/>
                </a:lnTo>
                <a:lnTo>
                  <a:pt x="101600" y="338667"/>
                </a:lnTo>
                <a:lnTo>
                  <a:pt x="93133" y="338667"/>
                </a:lnTo>
                <a:lnTo>
                  <a:pt x="67733" y="338667"/>
                </a:lnTo>
                <a:lnTo>
                  <a:pt x="50800" y="330200"/>
                </a:lnTo>
                <a:lnTo>
                  <a:pt x="50800" y="330200"/>
                </a:lnTo>
                <a:lnTo>
                  <a:pt x="42333" y="321734"/>
                </a:lnTo>
                <a:lnTo>
                  <a:pt x="42333" y="321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1286933" y="5748867"/>
            <a:ext cx="127001" cy="601134"/>
          </a:xfrm>
          <a:custGeom>
            <a:avLst/>
            <a:gdLst/>
            <a:ahLst/>
            <a:cxnLst/>
            <a:rect l="0" t="0" r="0" b="0"/>
            <a:pathLst>
              <a:path w="127001" h="601134">
                <a:moveTo>
                  <a:pt x="127000" y="0"/>
                </a:moveTo>
                <a:lnTo>
                  <a:pt x="127000" y="8466"/>
                </a:lnTo>
                <a:lnTo>
                  <a:pt x="127000" y="8466"/>
                </a:lnTo>
                <a:lnTo>
                  <a:pt x="118534" y="16933"/>
                </a:lnTo>
                <a:lnTo>
                  <a:pt x="110067" y="25400"/>
                </a:lnTo>
                <a:lnTo>
                  <a:pt x="110067" y="42333"/>
                </a:lnTo>
                <a:lnTo>
                  <a:pt x="101600" y="50800"/>
                </a:lnTo>
                <a:lnTo>
                  <a:pt x="93134" y="59266"/>
                </a:lnTo>
                <a:lnTo>
                  <a:pt x="84667" y="67733"/>
                </a:lnTo>
                <a:lnTo>
                  <a:pt x="76200" y="84666"/>
                </a:lnTo>
                <a:lnTo>
                  <a:pt x="76200" y="93133"/>
                </a:lnTo>
                <a:lnTo>
                  <a:pt x="59267" y="110066"/>
                </a:lnTo>
                <a:lnTo>
                  <a:pt x="59267" y="127000"/>
                </a:lnTo>
                <a:lnTo>
                  <a:pt x="50800" y="152400"/>
                </a:lnTo>
                <a:lnTo>
                  <a:pt x="42334" y="169333"/>
                </a:lnTo>
                <a:lnTo>
                  <a:pt x="42334" y="194733"/>
                </a:lnTo>
                <a:lnTo>
                  <a:pt x="33867" y="211666"/>
                </a:lnTo>
                <a:lnTo>
                  <a:pt x="25400" y="237066"/>
                </a:lnTo>
                <a:lnTo>
                  <a:pt x="25400" y="262466"/>
                </a:lnTo>
                <a:lnTo>
                  <a:pt x="16934" y="287866"/>
                </a:lnTo>
                <a:lnTo>
                  <a:pt x="8467" y="313266"/>
                </a:lnTo>
                <a:lnTo>
                  <a:pt x="8467" y="347133"/>
                </a:lnTo>
                <a:lnTo>
                  <a:pt x="0" y="372533"/>
                </a:lnTo>
                <a:lnTo>
                  <a:pt x="0" y="397933"/>
                </a:lnTo>
                <a:lnTo>
                  <a:pt x="0" y="423333"/>
                </a:lnTo>
                <a:lnTo>
                  <a:pt x="0" y="448733"/>
                </a:lnTo>
                <a:lnTo>
                  <a:pt x="0" y="474133"/>
                </a:lnTo>
                <a:lnTo>
                  <a:pt x="8467" y="499533"/>
                </a:lnTo>
                <a:lnTo>
                  <a:pt x="16934" y="524933"/>
                </a:lnTo>
                <a:lnTo>
                  <a:pt x="25400" y="541866"/>
                </a:lnTo>
                <a:lnTo>
                  <a:pt x="33867" y="558800"/>
                </a:lnTo>
                <a:lnTo>
                  <a:pt x="42334" y="575733"/>
                </a:lnTo>
                <a:lnTo>
                  <a:pt x="50800" y="584200"/>
                </a:lnTo>
                <a:lnTo>
                  <a:pt x="59267" y="592666"/>
                </a:lnTo>
                <a:lnTo>
                  <a:pt x="76200" y="601133"/>
                </a:lnTo>
                <a:lnTo>
                  <a:pt x="84667" y="601133"/>
                </a:lnTo>
                <a:lnTo>
                  <a:pt x="93134" y="601133"/>
                </a:lnTo>
                <a:lnTo>
                  <a:pt x="93134" y="601133"/>
                </a:lnTo>
                <a:lnTo>
                  <a:pt x="101600" y="601133"/>
                </a:lnTo>
                <a:lnTo>
                  <a:pt x="101600" y="601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1507067" y="5943600"/>
            <a:ext cx="211667" cy="304801"/>
          </a:xfrm>
          <a:custGeom>
            <a:avLst/>
            <a:gdLst/>
            <a:ahLst/>
            <a:cxnLst/>
            <a:rect l="0" t="0" r="0" b="0"/>
            <a:pathLst>
              <a:path w="211667" h="304801">
                <a:moveTo>
                  <a:pt x="16933" y="42333"/>
                </a:moveTo>
                <a:lnTo>
                  <a:pt x="16933" y="42333"/>
                </a:lnTo>
                <a:lnTo>
                  <a:pt x="8466" y="50800"/>
                </a:lnTo>
                <a:lnTo>
                  <a:pt x="0" y="50800"/>
                </a:lnTo>
                <a:lnTo>
                  <a:pt x="0" y="50800"/>
                </a:lnTo>
                <a:lnTo>
                  <a:pt x="0" y="50800"/>
                </a:lnTo>
                <a:lnTo>
                  <a:pt x="0" y="42333"/>
                </a:lnTo>
                <a:lnTo>
                  <a:pt x="0" y="33867"/>
                </a:lnTo>
                <a:lnTo>
                  <a:pt x="0" y="33867"/>
                </a:lnTo>
                <a:lnTo>
                  <a:pt x="0" y="25400"/>
                </a:lnTo>
                <a:lnTo>
                  <a:pt x="16933" y="25400"/>
                </a:lnTo>
                <a:lnTo>
                  <a:pt x="16933" y="16933"/>
                </a:lnTo>
                <a:lnTo>
                  <a:pt x="25400" y="16933"/>
                </a:lnTo>
                <a:lnTo>
                  <a:pt x="33866" y="8467"/>
                </a:lnTo>
                <a:lnTo>
                  <a:pt x="50800" y="0"/>
                </a:lnTo>
                <a:lnTo>
                  <a:pt x="59266" y="0"/>
                </a:lnTo>
                <a:lnTo>
                  <a:pt x="67733" y="0"/>
                </a:lnTo>
                <a:lnTo>
                  <a:pt x="84666" y="0"/>
                </a:lnTo>
                <a:lnTo>
                  <a:pt x="93133" y="0"/>
                </a:lnTo>
                <a:lnTo>
                  <a:pt x="101600" y="0"/>
                </a:lnTo>
                <a:lnTo>
                  <a:pt x="110066" y="0"/>
                </a:lnTo>
                <a:lnTo>
                  <a:pt x="118533" y="8467"/>
                </a:lnTo>
                <a:lnTo>
                  <a:pt x="127000" y="8467"/>
                </a:lnTo>
                <a:lnTo>
                  <a:pt x="135466" y="16933"/>
                </a:lnTo>
                <a:lnTo>
                  <a:pt x="135466" y="25400"/>
                </a:lnTo>
                <a:lnTo>
                  <a:pt x="143933" y="33867"/>
                </a:lnTo>
                <a:lnTo>
                  <a:pt x="143933" y="42333"/>
                </a:lnTo>
                <a:lnTo>
                  <a:pt x="143933" y="50800"/>
                </a:lnTo>
                <a:lnTo>
                  <a:pt x="135466" y="59267"/>
                </a:lnTo>
                <a:lnTo>
                  <a:pt x="127000" y="76200"/>
                </a:lnTo>
                <a:lnTo>
                  <a:pt x="127000" y="84667"/>
                </a:lnTo>
                <a:lnTo>
                  <a:pt x="110066" y="93133"/>
                </a:lnTo>
                <a:lnTo>
                  <a:pt x="101600" y="110067"/>
                </a:lnTo>
                <a:lnTo>
                  <a:pt x="84666" y="118533"/>
                </a:lnTo>
                <a:lnTo>
                  <a:pt x="76200" y="127000"/>
                </a:lnTo>
                <a:lnTo>
                  <a:pt x="59266" y="135467"/>
                </a:lnTo>
                <a:lnTo>
                  <a:pt x="50800" y="143933"/>
                </a:lnTo>
                <a:lnTo>
                  <a:pt x="42333" y="152400"/>
                </a:lnTo>
                <a:lnTo>
                  <a:pt x="33866" y="152400"/>
                </a:lnTo>
                <a:lnTo>
                  <a:pt x="33866" y="160867"/>
                </a:lnTo>
                <a:lnTo>
                  <a:pt x="33866" y="160867"/>
                </a:lnTo>
                <a:lnTo>
                  <a:pt x="33866" y="160867"/>
                </a:lnTo>
                <a:lnTo>
                  <a:pt x="33866" y="160867"/>
                </a:lnTo>
                <a:lnTo>
                  <a:pt x="33866" y="160867"/>
                </a:lnTo>
                <a:lnTo>
                  <a:pt x="42333" y="152400"/>
                </a:lnTo>
                <a:lnTo>
                  <a:pt x="42333" y="152400"/>
                </a:lnTo>
                <a:lnTo>
                  <a:pt x="50800" y="143933"/>
                </a:lnTo>
                <a:lnTo>
                  <a:pt x="59266" y="143933"/>
                </a:lnTo>
                <a:lnTo>
                  <a:pt x="67733" y="135467"/>
                </a:lnTo>
                <a:lnTo>
                  <a:pt x="76200" y="135467"/>
                </a:lnTo>
                <a:lnTo>
                  <a:pt x="84666" y="135467"/>
                </a:lnTo>
                <a:lnTo>
                  <a:pt x="93133" y="135467"/>
                </a:lnTo>
                <a:lnTo>
                  <a:pt x="110066" y="127000"/>
                </a:lnTo>
                <a:lnTo>
                  <a:pt x="118533" y="127000"/>
                </a:lnTo>
                <a:lnTo>
                  <a:pt x="127000" y="127000"/>
                </a:lnTo>
                <a:lnTo>
                  <a:pt x="135466" y="135467"/>
                </a:lnTo>
                <a:lnTo>
                  <a:pt x="152400" y="135467"/>
                </a:lnTo>
                <a:lnTo>
                  <a:pt x="160866" y="143933"/>
                </a:lnTo>
                <a:lnTo>
                  <a:pt x="169333" y="152400"/>
                </a:lnTo>
                <a:lnTo>
                  <a:pt x="177800" y="152400"/>
                </a:lnTo>
                <a:lnTo>
                  <a:pt x="186266" y="169333"/>
                </a:lnTo>
                <a:lnTo>
                  <a:pt x="194733" y="177800"/>
                </a:lnTo>
                <a:lnTo>
                  <a:pt x="194733" y="186267"/>
                </a:lnTo>
                <a:lnTo>
                  <a:pt x="203200" y="194733"/>
                </a:lnTo>
                <a:lnTo>
                  <a:pt x="211666" y="211667"/>
                </a:lnTo>
                <a:lnTo>
                  <a:pt x="211666" y="220133"/>
                </a:lnTo>
                <a:lnTo>
                  <a:pt x="211666" y="237067"/>
                </a:lnTo>
                <a:lnTo>
                  <a:pt x="211666" y="245533"/>
                </a:lnTo>
                <a:lnTo>
                  <a:pt x="211666" y="262467"/>
                </a:lnTo>
                <a:lnTo>
                  <a:pt x="203200" y="270933"/>
                </a:lnTo>
                <a:lnTo>
                  <a:pt x="194733" y="279400"/>
                </a:lnTo>
                <a:lnTo>
                  <a:pt x="186266" y="296333"/>
                </a:lnTo>
                <a:lnTo>
                  <a:pt x="177800" y="296333"/>
                </a:lnTo>
                <a:lnTo>
                  <a:pt x="169333" y="304800"/>
                </a:lnTo>
                <a:lnTo>
                  <a:pt x="152400" y="304800"/>
                </a:lnTo>
                <a:lnTo>
                  <a:pt x="143933" y="304800"/>
                </a:lnTo>
                <a:lnTo>
                  <a:pt x="127000" y="304800"/>
                </a:lnTo>
                <a:lnTo>
                  <a:pt x="110066" y="304800"/>
                </a:lnTo>
                <a:lnTo>
                  <a:pt x="101600" y="296333"/>
                </a:lnTo>
                <a:lnTo>
                  <a:pt x="93133" y="296333"/>
                </a:lnTo>
                <a:lnTo>
                  <a:pt x="84666" y="287867"/>
                </a:lnTo>
                <a:lnTo>
                  <a:pt x="76200" y="279400"/>
                </a:lnTo>
                <a:lnTo>
                  <a:pt x="76200" y="279400"/>
                </a:lnTo>
                <a:lnTo>
                  <a:pt x="67733" y="279400"/>
                </a:lnTo>
                <a:lnTo>
                  <a:pt x="67733" y="279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1828800" y="6180667"/>
            <a:ext cx="84668" cy="254001"/>
          </a:xfrm>
          <a:custGeom>
            <a:avLst/>
            <a:gdLst/>
            <a:ahLst/>
            <a:cxnLst/>
            <a:rect l="0" t="0" r="0" b="0"/>
            <a:pathLst>
              <a:path w="84668" h="254001">
                <a:moveTo>
                  <a:pt x="25400" y="0"/>
                </a:move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8466"/>
                </a:lnTo>
                <a:lnTo>
                  <a:pt x="33867" y="8466"/>
                </a:lnTo>
                <a:lnTo>
                  <a:pt x="33867" y="8466"/>
                </a:lnTo>
                <a:lnTo>
                  <a:pt x="33867" y="8466"/>
                </a:lnTo>
                <a:lnTo>
                  <a:pt x="42333" y="16933"/>
                </a:lnTo>
                <a:lnTo>
                  <a:pt x="42333" y="25400"/>
                </a:lnTo>
                <a:lnTo>
                  <a:pt x="50800" y="25400"/>
                </a:lnTo>
                <a:lnTo>
                  <a:pt x="59267" y="42333"/>
                </a:lnTo>
                <a:lnTo>
                  <a:pt x="59267" y="50800"/>
                </a:lnTo>
                <a:lnTo>
                  <a:pt x="67733" y="59266"/>
                </a:lnTo>
                <a:lnTo>
                  <a:pt x="76200" y="67733"/>
                </a:lnTo>
                <a:lnTo>
                  <a:pt x="76200" y="84666"/>
                </a:lnTo>
                <a:lnTo>
                  <a:pt x="76200" y="101600"/>
                </a:lnTo>
                <a:lnTo>
                  <a:pt x="84667" y="118533"/>
                </a:lnTo>
                <a:lnTo>
                  <a:pt x="84667" y="135466"/>
                </a:lnTo>
                <a:lnTo>
                  <a:pt x="84667" y="152400"/>
                </a:lnTo>
                <a:lnTo>
                  <a:pt x="76200" y="169333"/>
                </a:lnTo>
                <a:lnTo>
                  <a:pt x="76200" y="186266"/>
                </a:lnTo>
                <a:lnTo>
                  <a:pt x="67733" y="194733"/>
                </a:lnTo>
                <a:lnTo>
                  <a:pt x="59267" y="211666"/>
                </a:lnTo>
                <a:lnTo>
                  <a:pt x="50800" y="220133"/>
                </a:lnTo>
                <a:lnTo>
                  <a:pt x="33867" y="237066"/>
                </a:lnTo>
                <a:lnTo>
                  <a:pt x="25400" y="245533"/>
                </a:lnTo>
                <a:lnTo>
                  <a:pt x="8467" y="245533"/>
                </a:lnTo>
                <a:lnTo>
                  <a:pt x="0" y="254000"/>
                </a:lnTo>
                <a:lnTo>
                  <a:pt x="0" y="254000"/>
                </a:lnTo>
                <a:lnTo>
                  <a:pt x="0" y="254000"/>
                </a:lnTo>
                <a:lnTo>
                  <a:pt x="0" y="254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1964267" y="6011333"/>
            <a:ext cx="160867" cy="143935"/>
          </a:xfrm>
          <a:custGeom>
            <a:avLst/>
            <a:gdLst/>
            <a:ahLst/>
            <a:cxnLst/>
            <a:rect l="0" t="0" r="0" b="0"/>
            <a:pathLst>
              <a:path w="160867" h="143935">
                <a:moveTo>
                  <a:pt x="16933" y="0"/>
                </a:moveTo>
                <a:lnTo>
                  <a:pt x="8466" y="8467"/>
                </a:lnTo>
                <a:lnTo>
                  <a:pt x="8466" y="8467"/>
                </a:lnTo>
                <a:lnTo>
                  <a:pt x="8466" y="16934"/>
                </a:lnTo>
                <a:lnTo>
                  <a:pt x="8466" y="25400"/>
                </a:lnTo>
                <a:lnTo>
                  <a:pt x="8466" y="33867"/>
                </a:lnTo>
                <a:lnTo>
                  <a:pt x="8466" y="50800"/>
                </a:lnTo>
                <a:lnTo>
                  <a:pt x="8466" y="59267"/>
                </a:lnTo>
                <a:lnTo>
                  <a:pt x="0" y="67734"/>
                </a:lnTo>
                <a:lnTo>
                  <a:pt x="0" y="84667"/>
                </a:lnTo>
                <a:lnTo>
                  <a:pt x="0" y="93134"/>
                </a:lnTo>
                <a:lnTo>
                  <a:pt x="0" y="101600"/>
                </a:lnTo>
                <a:lnTo>
                  <a:pt x="0" y="110067"/>
                </a:lnTo>
                <a:lnTo>
                  <a:pt x="0" y="118534"/>
                </a:lnTo>
                <a:lnTo>
                  <a:pt x="0" y="127000"/>
                </a:lnTo>
                <a:lnTo>
                  <a:pt x="0" y="127000"/>
                </a:lnTo>
                <a:lnTo>
                  <a:pt x="8466" y="135467"/>
                </a:lnTo>
                <a:lnTo>
                  <a:pt x="8466" y="135467"/>
                </a:lnTo>
                <a:lnTo>
                  <a:pt x="8466" y="143934"/>
                </a:lnTo>
                <a:lnTo>
                  <a:pt x="16933" y="143934"/>
                </a:lnTo>
                <a:lnTo>
                  <a:pt x="16933" y="143934"/>
                </a:lnTo>
                <a:lnTo>
                  <a:pt x="25400" y="143934"/>
                </a:lnTo>
                <a:lnTo>
                  <a:pt x="33866" y="143934"/>
                </a:lnTo>
                <a:lnTo>
                  <a:pt x="50800" y="143934"/>
                </a:lnTo>
                <a:lnTo>
                  <a:pt x="59266" y="143934"/>
                </a:lnTo>
                <a:lnTo>
                  <a:pt x="76200" y="143934"/>
                </a:lnTo>
                <a:lnTo>
                  <a:pt x="84666" y="143934"/>
                </a:lnTo>
                <a:lnTo>
                  <a:pt x="101600" y="135467"/>
                </a:lnTo>
                <a:lnTo>
                  <a:pt x="118533" y="135467"/>
                </a:lnTo>
                <a:lnTo>
                  <a:pt x="127000" y="135467"/>
                </a:lnTo>
                <a:lnTo>
                  <a:pt x="135466" y="135467"/>
                </a:lnTo>
                <a:lnTo>
                  <a:pt x="143933" y="135467"/>
                </a:lnTo>
                <a:lnTo>
                  <a:pt x="152400" y="127000"/>
                </a:lnTo>
                <a:lnTo>
                  <a:pt x="160866" y="118534"/>
                </a:lnTo>
                <a:lnTo>
                  <a:pt x="160866" y="118534"/>
                </a:lnTo>
                <a:lnTo>
                  <a:pt x="160866" y="118534"/>
                </a:lnTo>
                <a:lnTo>
                  <a:pt x="160866" y="101600"/>
                </a:lnTo>
                <a:lnTo>
                  <a:pt x="160866" y="101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2074333" y="5952067"/>
            <a:ext cx="42335" cy="338667"/>
          </a:xfrm>
          <a:custGeom>
            <a:avLst/>
            <a:gdLst/>
            <a:ahLst/>
            <a:cxnLst/>
            <a:rect l="0" t="0" r="0" b="0"/>
            <a:pathLst>
              <a:path w="42335" h="338667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59266"/>
                </a:lnTo>
                <a:lnTo>
                  <a:pt x="8467" y="67733"/>
                </a:lnTo>
                <a:lnTo>
                  <a:pt x="8467" y="84666"/>
                </a:lnTo>
                <a:lnTo>
                  <a:pt x="16934" y="101600"/>
                </a:lnTo>
                <a:lnTo>
                  <a:pt x="16934" y="127000"/>
                </a:lnTo>
                <a:lnTo>
                  <a:pt x="16934" y="143933"/>
                </a:lnTo>
                <a:lnTo>
                  <a:pt x="16934" y="169333"/>
                </a:lnTo>
                <a:lnTo>
                  <a:pt x="25400" y="186266"/>
                </a:lnTo>
                <a:lnTo>
                  <a:pt x="25400" y="211666"/>
                </a:lnTo>
                <a:lnTo>
                  <a:pt x="25400" y="237066"/>
                </a:lnTo>
                <a:lnTo>
                  <a:pt x="33867" y="254000"/>
                </a:lnTo>
                <a:lnTo>
                  <a:pt x="33867" y="279400"/>
                </a:lnTo>
                <a:lnTo>
                  <a:pt x="33867" y="296333"/>
                </a:lnTo>
                <a:lnTo>
                  <a:pt x="42334" y="313266"/>
                </a:lnTo>
                <a:lnTo>
                  <a:pt x="42334" y="321733"/>
                </a:lnTo>
                <a:lnTo>
                  <a:pt x="42334" y="330200"/>
                </a:lnTo>
                <a:lnTo>
                  <a:pt x="42334" y="338666"/>
                </a:lnTo>
                <a:lnTo>
                  <a:pt x="42334" y="338666"/>
                </a:lnTo>
                <a:lnTo>
                  <a:pt x="42334" y="338666"/>
                </a:lnTo>
                <a:lnTo>
                  <a:pt x="42334" y="3386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4"/>
          <p:cNvSpPr/>
          <p:nvPr/>
        </p:nvSpPr>
        <p:spPr>
          <a:xfrm>
            <a:off x="2277533" y="5825067"/>
            <a:ext cx="135468" cy="618067"/>
          </a:xfrm>
          <a:custGeom>
            <a:avLst/>
            <a:gdLst/>
            <a:ahLst/>
            <a:cxnLst/>
            <a:rect l="0" t="0" r="0" b="0"/>
            <a:pathLst>
              <a:path w="135468" h="6180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4" y="8466"/>
                </a:lnTo>
                <a:lnTo>
                  <a:pt x="25400" y="8466"/>
                </a:lnTo>
                <a:lnTo>
                  <a:pt x="33867" y="25400"/>
                </a:lnTo>
                <a:lnTo>
                  <a:pt x="42334" y="33866"/>
                </a:lnTo>
                <a:lnTo>
                  <a:pt x="50800" y="50800"/>
                </a:lnTo>
                <a:lnTo>
                  <a:pt x="67734" y="76200"/>
                </a:lnTo>
                <a:lnTo>
                  <a:pt x="84667" y="101600"/>
                </a:lnTo>
                <a:lnTo>
                  <a:pt x="93134" y="127000"/>
                </a:lnTo>
                <a:lnTo>
                  <a:pt x="101600" y="152400"/>
                </a:lnTo>
                <a:lnTo>
                  <a:pt x="118534" y="186266"/>
                </a:lnTo>
                <a:lnTo>
                  <a:pt x="127000" y="220133"/>
                </a:lnTo>
                <a:lnTo>
                  <a:pt x="127000" y="254000"/>
                </a:lnTo>
                <a:lnTo>
                  <a:pt x="135467" y="287866"/>
                </a:lnTo>
                <a:lnTo>
                  <a:pt x="135467" y="321733"/>
                </a:lnTo>
                <a:lnTo>
                  <a:pt x="135467" y="355600"/>
                </a:lnTo>
                <a:lnTo>
                  <a:pt x="127000" y="389466"/>
                </a:lnTo>
                <a:lnTo>
                  <a:pt x="118534" y="423333"/>
                </a:lnTo>
                <a:lnTo>
                  <a:pt x="110067" y="448733"/>
                </a:lnTo>
                <a:lnTo>
                  <a:pt x="101600" y="474133"/>
                </a:lnTo>
                <a:lnTo>
                  <a:pt x="84667" y="499533"/>
                </a:lnTo>
                <a:lnTo>
                  <a:pt x="76200" y="524933"/>
                </a:lnTo>
                <a:lnTo>
                  <a:pt x="67734" y="550333"/>
                </a:lnTo>
                <a:lnTo>
                  <a:pt x="50800" y="567266"/>
                </a:lnTo>
                <a:lnTo>
                  <a:pt x="42334" y="584200"/>
                </a:lnTo>
                <a:lnTo>
                  <a:pt x="33867" y="592666"/>
                </a:lnTo>
                <a:lnTo>
                  <a:pt x="25400" y="601133"/>
                </a:lnTo>
                <a:lnTo>
                  <a:pt x="16934" y="609600"/>
                </a:lnTo>
                <a:lnTo>
                  <a:pt x="16934" y="609600"/>
                </a:lnTo>
                <a:lnTo>
                  <a:pt x="16934" y="618066"/>
                </a:lnTo>
                <a:lnTo>
                  <a:pt x="16934" y="6180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5"/>
          <p:cNvSpPr/>
          <p:nvPr/>
        </p:nvSpPr>
        <p:spPr>
          <a:xfrm>
            <a:off x="2633133" y="6087533"/>
            <a:ext cx="228601" cy="228601"/>
          </a:xfrm>
          <a:custGeom>
            <a:avLst/>
            <a:gdLst/>
            <a:ahLst/>
            <a:cxnLst/>
            <a:rect l="0" t="0" r="0" b="0"/>
            <a:pathLst>
              <a:path w="228601" h="228601">
                <a:moveTo>
                  <a:pt x="127000" y="59267"/>
                </a:moveTo>
                <a:lnTo>
                  <a:pt x="127000" y="59267"/>
                </a:lnTo>
                <a:lnTo>
                  <a:pt x="118534" y="50800"/>
                </a:lnTo>
                <a:lnTo>
                  <a:pt x="118534" y="42334"/>
                </a:lnTo>
                <a:lnTo>
                  <a:pt x="110067" y="33867"/>
                </a:lnTo>
                <a:lnTo>
                  <a:pt x="110067" y="25400"/>
                </a:lnTo>
                <a:lnTo>
                  <a:pt x="101600" y="8467"/>
                </a:lnTo>
                <a:lnTo>
                  <a:pt x="93134" y="0"/>
                </a:lnTo>
                <a:lnTo>
                  <a:pt x="93134" y="0"/>
                </a:lnTo>
                <a:lnTo>
                  <a:pt x="84667" y="0"/>
                </a:lnTo>
                <a:lnTo>
                  <a:pt x="76200" y="0"/>
                </a:lnTo>
                <a:lnTo>
                  <a:pt x="67734" y="0"/>
                </a:lnTo>
                <a:lnTo>
                  <a:pt x="59267" y="8467"/>
                </a:lnTo>
                <a:lnTo>
                  <a:pt x="50800" y="16934"/>
                </a:lnTo>
                <a:lnTo>
                  <a:pt x="42334" y="25400"/>
                </a:lnTo>
                <a:lnTo>
                  <a:pt x="33867" y="42334"/>
                </a:lnTo>
                <a:lnTo>
                  <a:pt x="16934" y="50800"/>
                </a:lnTo>
                <a:lnTo>
                  <a:pt x="8467" y="67734"/>
                </a:lnTo>
                <a:lnTo>
                  <a:pt x="8467" y="76200"/>
                </a:lnTo>
                <a:lnTo>
                  <a:pt x="0" y="93134"/>
                </a:lnTo>
                <a:lnTo>
                  <a:pt x="0" y="110067"/>
                </a:lnTo>
                <a:lnTo>
                  <a:pt x="0" y="127000"/>
                </a:lnTo>
                <a:lnTo>
                  <a:pt x="0" y="143934"/>
                </a:lnTo>
                <a:lnTo>
                  <a:pt x="8467" y="152400"/>
                </a:lnTo>
                <a:lnTo>
                  <a:pt x="16934" y="160867"/>
                </a:lnTo>
                <a:lnTo>
                  <a:pt x="25400" y="169334"/>
                </a:lnTo>
                <a:lnTo>
                  <a:pt x="33867" y="177800"/>
                </a:lnTo>
                <a:lnTo>
                  <a:pt x="42334" y="177800"/>
                </a:lnTo>
                <a:lnTo>
                  <a:pt x="50800" y="177800"/>
                </a:lnTo>
                <a:lnTo>
                  <a:pt x="59267" y="177800"/>
                </a:lnTo>
                <a:lnTo>
                  <a:pt x="76200" y="169334"/>
                </a:lnTo>
                <a:lnTo>
                  <a:pt x="76200" y="160867"/>
                </a:lnTo>
                <a:lnTo>
                  <a:pt x="84667" y="152400"/>
                </a:lnTo>
                <a:lnTo>
                  <a:pt x="93134" y="135467"/>
                </a:lnTo>
                <a:lnTo>
                  <a:pt x="101600" y="118534"/>
                </a:lnTo>
                <a:lnTo>
                  <a:pt x="110067" y="101600"/>
                </a:lnTo>
                <a:lnTo>
                  <a:pt x="110067" y="93134"/>
                </a:lnTo>
                <a:lnTo>
                  <a:pt x="118534" y="76200"/>
                </a:lnTo>
                <a:lnTo>
                  <a:pt x="118534" y="59267"/>
                </a:lnTo>
                <a:lnTo>
                  <a:pt x="118534" y="50800"/>
                </a:lnTo>
                <a:lnTo>
                  <a:pt x="118534" y="42334"/>
                </a:lnTo>
                <a:lnTo>
                  <a:pt x="118534" y="33867"/>
                </a:lnTo>
                <a:lnTo>
                  <a:pt x="118534" y="25400"/>
                </a:lnTo>
                <a:lnTo>
                  <a:pt x="118534" y="25400"/>
                </a:lnTo>
                <a:lnTo>
                  <a:pt x="118534" y="25400"/>
                </a:lnTo>
                <a:lnTo>
                  <a:pt x="118534" y="25400"/>
                </a:lnTo>
                <a:lnTo>
                  <a:pt x="118534" y="33867"/>
                </a:lnTo>
                <a:lnTo>
                  <a:pt x="118534" y="42334"/>
                </a:lnTo>
                <a:lnTo>
                  <a:pt x="118534" y="50800"/>
                </a:lnTo>
                <a:lnTo>
                  <a:pt x="118534" y="59267"/>
                </a:lnTo>
                <a:lnTo>
                  <a:pt x="118534" y="76200"/>
                </a:lnTo>
                <a:lnTo>
                  <a:pt x="118534" y="93134"/>
                </a:lnTo>
                <a:lnTo>
                  <a:pt x="118534" y="110067"/>
                </a:lnTo>
                <a:lnTo>
                  <a:pt x="127000" y="127000"/>
                </a:lnTo>
                <a:lnTo>
                  <a:pt x="127000" y="143934"/>
                </a:lnTo>
                <a:lnTo>
                  <a:pt x="135467" y="160867"/>
                </a:lnTo>
                <a:lnTo>
                  <a:pt x="143934" y="177800"/>
                </a:lnTo>
                <a:lnTo>
                  <a:pt x="152400" y="194734"/>
                </a:lnTo>
                <a:lnTo>
                  <a:pt x="160867" y="211667"/>
                </a:lnTo>
                <a:lnTo>
                  <a:pt x="169334" y="220134"/>
                </a:lnTo>
                <a:lnTo>
                  <a:pt x="177800" y="228600"/>
                </a:lnTo>
                <a:lnTo>
                  <a:pt x="186267" y="228600"/>
                </a:lnTo>
                <a:lnTo>
                  <a:pt x="203200" y="228600"/>
                </a:lnTo>
                <a:lnTo>
                  <a:pt x="203200" y="220134"/>
                </a:lnTo>
                <a:lnTo>
                  <a:pt x="211667" y="211667"/>
                </a:lnTo>
                <a:lnTo>
                  <a:pt x="220134" y="203200"/>
                </a:lnTo>
                <a:lnTo>
                  <a:pt x="220134" y="177800"/>
                </a:lnTo>
                <a:lnTo>
                  <a:pt x="220134" y="177800"/>
                </a:lnTo>
                <a:lnTo>
                  <a:pt x="228600" y="160867"/>
                </a:lnTo>
                <a:lnTo>
                  <a:pt x="228600" y="160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2861733" y="6087533"/>
            <a:ext cx="186268" cy="228601"/>
          </a:xfrm>
          <a:custGeom>
            <a:avLst/>
            <a:gdLst/>
            <a:ahLst/>
            <a:cxnLst/>
            <a:rect l="0" t="0" r="0" b="0"/>
            <a:pathLst>
              <a:path w="186268" h="228601">
                <a:moveTo>
                  <a:pt x="8467" y="16934"/>
                </a:moveTo>
                <a:lnTo>
                  <a:pt x="8467" y="16934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33867"/>
                </a:lnTo>
                <a:lnTo>
                  <a:pt x="0" y="42334"/>
                </a:lnTo>
                <a:lnTo>
                  <a:pt x="0" y="50800"/>
                </a:lnTo>
                <a:lnTo>
                  <a:pt x="0" y="59267"/>
                </a:lnTo>
                <a:lnTo>
                  <a:pt x="8467" y="67734"/>
                </a:lnTo>
                <a:lnTo>
                  <a:pt x="8467" y="84667"/>
                </a:lnTo>
                <a:lnTo>
                  <a:pt x="8467" y="101600"/>
                </a:lnTo>
                <a:lnTo>
                  <a:pt x="8467" y="118534"/>
                </a:lnTo>
                <a:lnTo>
                  <a:pt x="8467" y="135467"/>
                </a:lnTo>
                <a:lnTo>
                  <a:pt x="16934" y="152400"/>
                </a:lnTo>
                <a:lnTo>
                  <a:pt x="16934" y="169334"/>
                </a:lnTo>
                <a:lnTo>
                  <a:pt x="25400" y="186267"/>
                </a:lnTo>
                <a:lnTo>
                  <a:pt x="25400" y="194734"/>
                </a:lnTo>
                <a:lnTo>
                  <a:pt x="33867" y="211667"/>
                </a:lnTo>
                <a:lnTo>
                  <a:pt x="33867" y="211667"/>
                </a:lnTo>
                <a:lnTo>
                  <a:pt x="33867" y="220134"/>
                </a:lnTo>
                <a:lnTo>
                  <a:pt x="33867" y="228600"/>
                </a:lnTo>
                <a:lnTo>
                  <a:pt x="33867" y="228600"/>
                </a:lnTo>
                <a:lnTo>
                  <a:pt x="33867" y="220134"/>
                </a:lnTo>
                <a:lnTo>
                  <a:pt x="33867" y="211667"/>
                </a:lnTo>
                <a:lnTo>
                  <a:pt x="42334" y="211667"/>
                </a:lnTo>
                <a:lnTo>
                  <a:pt x="33867" y="194734"/>
                </a:lnTo>
                <a:lnTo>
                  <a:pt x="42334" y="177800"/>
                </a:lnTo>
                <a:lnTo>
                  <a:pt x="42334" y="160867"/>
                </a:lnTo>
                <a:lnTo>
                  <a:pt x="42334" y="143934"/>
                </a:lnTo>
                <a:lnTo>
                  <a:pt x="50800" y="127000"/>
                </a:lnTo>
                <a:lnTo>
                  <a:pt x="50800" y="110067"/>
                </a:lnTo>
                <a:lnTo>
                  <a:pt x="50800" y="84667"/>
                </a:lnTo>
                <a:lnTo>
                  <a:pt x="59267" y="67734"/>
                </a:lnTo>
                <a:lnTo>
                  <a:pt x="59267" y="50800"/>
                </a:lnTo>
                <a:lnTo>
                  <a:pt x="67734" y="42334"/>
                </a:lnTo>
                <a:lnTo>
                  <a:pt x="67734" y="25400"/>
                </a:lnTo>
                <a:lnTo>
                  <a:pt x="76200" y="16934"/>
                </a:lnTo>
                <a:lnTo>
                  <a:pt x="84667" y="8467"/>
                </a:lnTo>
                <a:lnTo>
                  <a:pt x="84667" y="0"/>
                </a:lnTo>
                <a:lnTo>
                  <a:pt x="93134" y="0"/>
                </a:lnTo>
                <a:lnTo>
                  <a:pt x="101600" y="0"/>
                </a:lnTo>
                <a:lnTo>
                  <a:pt x="110067" y="0"/>
                </a:lnTo>
                <a:lnTo>
                  <a:pt x="118534" y="8467"/>
                </a:lnTo>
                <a:lnTo>
                  <a:pt x="118534" y="16934"/>
                </a:lnTo>
                <a:lnTo>
                  <a:pt x="135467" y="33867"/>
                </a:lnTo>
                <a:lnTo>
                  <a:pt x="135467" y="42334"/>
                </a:lnTo>
                <a:lnTo>
                  <a:pt x="143934" y="59267"/>
                </a:lnTo>
                <a:lnTo>
                  <a:pt x="143934" y="67734"/>
                </a:lnTo>
                <a:lnTo>
                  <a:pt x="152400" y="84667"/>
                </a:lnTo>
                <a:lnTo>
                  <a:pt x="152400" y="101600"/>
                </a:lnTo>
                <a:lnTo>
                  <a:pt x="160867" y="118534"/>
                </a:lnTo>
                <a:lnTo>
                  <a:pt x="160867" y="127000"/>
                </a:lnTo>
                <a:lnTo>
                  <a:pt x="160867" y="143934"/>
                </a:lnTo>
                <a:lnTo>
                  <a:pt x="160867" y="152400"/>
                </a:lnTo>
                <a:lnTo>
                  <a:pt x="160867" y="169334"/>
                </a:lnTo>
                <a:lnTo>
                  <a:pt x="160867" y="177800"/>
                </a:lnTo>
                <a:lnTo>
                  <a:pt x="169334" y="177800"/>
                </a:lnTo>
                <a:lnTo>
                  <a:pt x="169334" y="186267"/>
                </a:lnTo>
                <a:lnTo>
                  <a:pt x="177800" y="186267"/>
                </a:lnTo>
                <a:lnTo>
                  <a:pt x="177800" y="186267"/>
                </a:lnTo>
                <a:lnTo>
                  <a:pt x="186267" y="177800"/>
                </a:lnTo>
                <a:lnTo>
                  <a:pt x="186267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3124200" y="5969000"/>
            <a:ext cx="270934" cy="364068"/>
          </a:xfrm>
          <a:custGeom>
            <a:avLst/>
            <a:gdLst/>
            <a:ahLst/>
            <a:cxnLst/>
            <a:rect l="0" t="0" r="0" b="0"/>
            <a:pathLst>
              <a:path w="270934" h="364068">
                <a:moveTo>
                  <a:pt x="101600" y="169333"/>
                </a:moveTo>
                <a:lnTo>
                  <a:pt x="93133" y="169333"/>
                </a:lnTo>
                <a:lnTo>
                  <a:pt x="93133" y="160867"/>
                </a:lnTo>
                <a:lnTo>
                  <a:pt x="93133" y="160867"/>
                </a:lnTo>
                <a:lnTo>
                  <a:pt x="84667" y="160867"/>
                </a:lnTo>
                <a:lnTo>
                  <a:pt x="76200" y="152400"/>
                </a:lnTo>
                <a:lnTo>
                  <a:pt x="76200" y="152400"/>
                </a:lnTo>
                <a:lnTo>
                  <a:pt x="67733" y="143933"/>
                </a:lnTo>
                <a:lnTo>
                  <a:pt x="67733" y="143933"/>
                </a:lnTo>
                <a:lnTo>
                  <a:pt x="59267" y="152400"/>
                </a:lnTo>
                <a:lnTo>
                  <a:pt x="50800" y="160867"/>
                </a:lnTo>
                <a:lnTo>
                  <a:pt x="50800" y="169333"/>
                </a:lnTo>
                <a:lnTo>
                  <a:pt x="42333" y="177800"/>
                </a:lnTo>
                <a:lnTo>
                  <a:pt x="33867" y="186267"/>
                </a:lnTo>
                <a:lnTo>
                  <a:pt x="25400" y="203200"/>
                </a:lnTo>
                <a:lnTo>
                  <a:pt x="16933" y="211667"/>
                </a:lnTo>
                <a:lnTo>
                  <a:pt x="8467" y="228600"/>
                </a:lnTo>
                <a:lnTo>
                  <a:pt x="0" y="245533"/>
                </a:lnTo>
                <a:lnTo>
                  <a:pt x="0" y="254000"/>
                </a:lnTo>
                <a:lnTo>
                  <a:pt x="0" y="270933"/>
                </a:lnTo>
                <a:lnTo>
                  <a:pt x="0" y="287867"/>
                </a:lnTo>
                <a:lnTo>
                  <a:pt x="8467" y="296333"/>
                </a:lnTo>
                <a:lnTo>
                  <a:pt x="8467" y="313267"/>
                </a:lnTo>
                <a:lnTo>
                  <a:pt x="16933" y="321733"/>
                </a:lnTo>
                <a:lnTo>
                  <a:pt x="33867" y="330200"/>
                </a:lnTo>
                <a:lnTo>
                  <a:pt x="42333" y="338667"/>
                </a:lnTo>
                <a:lnTo>
                  <a:pt x="59267" y="338667"/>
                </a:lnTo>
                <a:lnTo>
                  <a:pt x="67733" y="338667"/>
                </a:lnTo>
                <a:lnTo>
                  <a:pt x="76200" y="338667"/>
                </a:lnTo>
                <a:lnTo>
                  <a:pt x="93133" y="330200"/>
                </a:lnTo>
                <a:lnTo>
                  <a:pt x="101600" y="321733"/>
                </a:lnTo>
                <a:lnTo>
                  <a:pt x="110067" y="313267"/>
                </a:lnTo>
                <a:lnTo>
                  <a:pt x="127000" y="304800"/>
                </a:lnTo>
                <a:lnTo>
                  <a:pt x="135467" y="287867"/>
                </a:lnTo>
                <a:lnTo>
                  <a:pt x="143933" y="270933"/>
                </a:lnTo>
                <a:lnTo>
                  <a:pt x="152400" y="254000"/>
                </a:lnTo>
                <a:lnTo>
                  <a:pt x="160867" y="228600"/>
                </a:lnTo>
                <a:lnTo>
                  <a:pt x="160867" y="203200"/>
                </a:lnTo>
                <a:lnTo>
                  <a:pt x="169333" y="186267"/>
                </a:lnTo>
                <a:lnTo>
                  <a:pt x="169333" y="160867"/>
                </a:lnTo>
                <a:lnTo>
                  <a:pt x="169333" y="143933"/>
                </a:lnTo>
                <a:lnTo>
                  <a:pt x="177800" y="118533"/>
                </a:lnTo>
                <a:lnTo>
                  <a:pt x="169333" y="93133"/>
                </a:lnTo>
                <a:lnTo>
                  <a:pt x="169333" y="76200"/>
                </a:lnTo>
                <a:lnTo>
                  <a:pt x="169333" y="59267"/>
                </a:lnTo>
                <a:lnTo>
                  <a:pt x="160867" y="42333"/>
                </a:lnTo>
                <a:lnTo>
                  <a:pt x="160867" y="25400"/>
                </a:lnTo>
                <a:lnTo>
                  <a:pt x="152400" y="16933"/>
                </a:lnTo>
                <a:lnTo>
                  <a:pt x="152400" y="8467"/>
                </a:lnTo>
                <a:lnTo>
                  <a:pt x="143933" y="8467"/>
                </a:lnTo>
                <a:lnTo>
                  <a:pt x="143933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8467"/>
                </a:lnTo>
                <a:lnTo>
                  <a:pt x="135467" y="16933"/>
                </a:lnTo>
                <a:lnTo>
                  <a:pt x="135467" y="25400"/>
                </a:lnTo>
                <a:lnTo>
                  <a:pt x="135467" y="42333"/>
                </a:lnTo>
                <a:lnTo>
                  <a:pt x="135467" y="59267"/>
                </a:lnTo>
                <a:lnTo>
                  <a:pt x="135467" y="76200"/>
                </a:lnTo>
                <a:lnTo>
                  <a:pt x="143933" y="93133"/>
                </a:lnTo>
                <a:lnTo>
                  <a:pt x="143933" y="110067"/>
                </a:lnTo>
                <a:lnTo>
                  <a:pt x="152400" y="135467"/>
                </a:lnTo>
                <a:lnTo>
                  <a:pt x="152400" y="160867"/>
                </a:lnTo>
                <a:lnTo>
                  <a:pt x="160867" y="177800"/>
                </a:lnTo>
                <a:lnTo>
                  <a:pt x="169333" y="203200"/>
                </a:lnTo>
                <a:lnTo>
                  <a:pt x="177800" y="220133"/>
                </a:lnTo>
                <a:lnTo>
                  <a:pt x="186267" y="245533"/>
                </a:lnTo>
                <a:lnTo>
                  <a:pt x="194733" y="270933"/>
                </a:lnTo>
                <a:lnTo>
                  <a:pt x="203200" y="287867"/>
                </a:lnTo>
                <a:lnTo>
                  <a:pt x="211667" y="304800"/>
                </a:lnTo>
                <a:lnTo>
                  <a:pt x="228600" y="321733"/>
                </a:lnTo>
                <a:lnTo>
                  <a:pt x="237067" y="338667"/>
                </a:lnTo>
                <a:lnTo>
                  <a:pt x="245533" y="347133"/>
                </a:lnTo>
                <a:lnTo>
                  <a:pt x="254000" y="355600"/>
                </a:lnTo>
                <a:lnTo>
                  <a:pt x="262467" y="364067"/>
                </a:lnTo>
                <a:lnTo>
                  <a:pt x="262467" y="364067"/>
                </a:lnTo>
                <a:lnTo>
                  <a:pt x="262467" y="364067"/>
                </a:lnTo>
                <a:lnTo>
                  <a:pt x="270933" y="355600"/>
                </a:lnTo>
                <a:lnTo>
                  <a:pt x="270933" y="355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3598333" y="5909733"/>
            <a:ext cx="152401" cy="465668"/>
          </a:xfrm>
          <a:custGeom>
            <a:avLst/>
            <a:gdLst/>
            <a:ahLst/>
            <a:cxnLst/>
            <a:rect l="0" t="0" r="0" b="0"/>
            <a:pathLst>
              <a:path w="152401" h="465668">
                <a:moveTo>
                  <a:pt x="59267" y="0"/>
                </a:moveTo>
                <a:lnTo>
                  <a:pt x="59267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8467"/>
                </a:lnTo>
                <a:lnTo>
                  <a:pt x="42334" y="8467"/>
                </a:lnTo>
                <a:lnTo>
                  <a:pt x="42334" y="8467"/>
                </a:lnTo>
                <a:lnTo>
                  <a:pt x="42334" y="8467"/>
                </a:lnTo>
                <a:lnTo>
                  <a:pt x="33867" y="16934"/>
                </a:lnTo>
                <a:lnTo>
                  <a:pt x="33867" y="25400"/>
                </a:lnTo>
                <a:lnTo>
                  <a:pt x="33867" y="33867"/>
                </a:lnTo>
                <a:lnTo>
                  <a:pt x="25400" y="42334"/>
                </a:lnTo>
                <a:lnTo>
                  <a:pt x="25400" y="59267"/>
                </a:lnTo>
                <a:lnTo>
                  <a:pt x="16934" y="76200"/>
                </a:lnTo>
                <a:lnTo>
                  <a:pt x="16934" y="93134"/>
                </a:lnTo>
                <a:lnTo>
                  <a:pt x="8467" y="110067"/>
                </a:lnTo>
                <a:lnTo>
                  <a:pt x="8467" y="127000"/>
                </a:lnTo>
                <a:lnTo>
                  <a:pt x="0" y="143934"/>
                </a:lnTo>
                <a:lnTo>
                  <a:pt x="0" y="169334"/>
                </a:lnTo>
                <a:lnTo>
                  <a:pt x="0" y="186267"/>
                </a:lnTo>
                <a:lnTo>
                  <a:pt x="0" y="211667"/>
                </a:lnTo>
                <a:lnTo>
                  <a:pt x="0" y="237067"/>
                </a:lnTo>
                <a:lnTo>
                  <a:pt x="0" y="254000"/>
                </a:lnTo>
                <a:lnTo>
                  <a:pt x="0" y="279400"/>
                </a:lnTo>
                <a:lnTo>
                  <a:pt x="0" y="304800"/>
                </a:lnTo>
                <a:lnTo>
                  <a:pt x="8467" y="330200"/>
                </a:lnTo>
                <a:lnTo>
                  <a:pt x="16934" y="347134"/>
                </a:lnTo>
                <a:lnTo>
                  <a:pt x="16934" y="372534"/>
                </a:lnTo>
                <a:lnTo>
                  <a:pt x="25400" y="389467"/>
                </a:lnTo>
                <a:lnTo>
                  <a:pt x="42334" y="406400"/>
                </a:lnTo>
                <a:lnTo>
                  <a:pt x="50800" y="423334"/>
                </a:lnTo>
                <a:lnTo>
                  <a:pt x="67734" y="431800"/>
                </a:lnTo>
                <a:lnTo>
                  <a:pt x="84667" y="448734"/>
                </a:lnTo>
                <a:lnTo>
                  <a:pt x="101600" y="457200"/>
                </a:lnTo>
                <a:lnTo>
                  <a:pt x="118534" y="465667"/>
                </a:lnTo>
                <a:lnTo>
                  <a:pt x="127000" y="465667"/>
                </a:lnTo>
                <a:lnTo>
                  <a:pt x="143934" y="457200"/>
                </a:lnTo>
                <a:lnTo>
                  <a:pt x="143934" y="457200"/>
                </a:lnTo>
                <a:lnTo>
                  <a:pt x="152400" y="448734"/>
                </a:lnTo>
                <a:lnTo>
                  <a:pt x="152400" y="448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3733800" y="5977467"/>
            <a:ext cx="228601" cy="330201"/>
          </a:xfrm>
          <a:custGeom>
            <a:avLst/>
            <a:gdLst/>
            <a:ahLst/>
            <a:cxnLst/>
            <a:rect l="0" t="0" r="0" b="0"/>
            <a:pathLst>
              <a:path w="228601" h="330201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8466"/>
                </a:lnTo>
                <a:lnTo>
                  <a:pt x="0" y="8466"/>
                </a:lnTo>
                <a:lnTo>
                  <a:pt x="8467" y="0"/>
                </a:lnTo>
                <a:lnTo>
                  <a:pt x="16933" y="0"/>
                </a:lnTo>
                <a:lnTo>
                  <a:pt x="25400" y="8466"/>
                </a:lnTo>
                <a:lnTo>
                  <a:pt x="42333" y="8466"/>
                </a:lnTo>
                <a:lnTo>
                  <a:pt x="50800" y="8466"/>
                </a:lnTo>
                <a:lnTo>
                  <a:pt x="59267" y="16933"/>
                </a:lnTo>
                <a:lnTo>
                  <a:pt x="76200" y="25400"/>
                </a:lnTo>
                <a:lnTo>
                  <a:pt x="84667" y="25400"/>
                </a:lnTo>
                <a:lnTo>
                  <a:pt x="101600" y="42333"/>
                </a:lnTo>
                <a:lnTo>
                  <a:pt x="110067" y="50800"/>
                </a:lnTo>
                <a:lnTo>
                  <a:pt x="110067" y="59266"/>
                </a:lnTo>
                <a:lnTo>
                  <a:pt x="118533" y="67733"/>
                </a:lnTo>
                <a:lnTo>
                  <a:pt x="127000" y="76200"/>
                </a:lnTo>
                <a:lnTo>
                  <a:pt x="127000" y="84666"/>
                </a:lnTo>
                <a:lnTo>
                  <a:pt x="127000" y="93133"/>
                </a:lnTo>
                <a:lnTo>
                  <a:pt x="127000" y="101600"/>
                </a:lnTo>
                <a:lnTo>
                  <a:pt x="118533" y="110066"/>
                </a:lnTo>
                <a:lnTo>
                  <a:pt x="110067" y="118533"/>
                </a:lnTo>
                <a:lnTo>
                  <a:pt x="110067" y="127000"/>
                </a:lnTo>
                <a:lnTo>
                  <a:pt x="101600" y="135466"/>
                </a:lnTo>
                <a:lnTo>
                  <a:pt x="93133" y="135466"/>
                </a:lnTo>
                <a:lnTo>
                  <a:pt x="76200" y="143933"/>
                </a:lnTo>
                <a:lnTo>
                  <a:pt x="67733" y="143933"/>
                </a:lnTo>
                <a:lnTo>
                  <a:pt x="59267" y="143933"/>
                </a:lnTo>
                <a:lnTo>
                  <a:pt x="50800" y="143933"/>
                </a:lnTo>
                <a:lnTo>
                  <a:pt x="50800" y="152400"/>
                </a:lnTo>
                <a:lnTo>
                  <a:pt x="42333" y="152400"/>
                </a:lnTo>
                <a:lnTo>
                  <a:pt x="42333" y="152400"/>
                </a:lnTo>
                <a:lnTo>
                  <a:pt x="42333" y="152400"/>
                </a:lnTo>
                <a:lnTo>
                  <a:pt x="42333" y="152400"/>
                </a:lnTo>
                <a:lnTo>
                  <a:pt x="50800" y="152400"/>
                </a:lnTo>
                <a:lnTo>
                  <a:pt x="50800" y="152400"/>
                </a:lnTo>
                <a:lnTo>
                  <a:pt x="59267" y="152400"/>
                </a:lnTo>
                <a:lnTo>
                  <a:pt x="67733" y="152400"/>
                </a:lnTo>
                <a:lnTo>
                  <a:pt x="76200" y="152400"/>
                </a:lnTo>
                <a:lnTo>
                  <a:pt x="93133" y="152400"/>
                </a:lnTo>
                <a:lnTo>
                  <a:pt x="101600" y="152400"/>
                </a:lnTo>
                <a:lnTo>
                  <a:pt x="118533" y="160866"/>
                </a:lnTo>
                <a:lnTo>
                  <a:pt x="135467" y="160866"/>
                </a:lnTo>
                <a:lnTo>
                  <a:pt x="152400" y="169333"/>
                </a:lnTo>
                <a:lnTo>
                  <a:pt x="169333" y="177800"/>
                </a:lnTo>
                <a:lnTo>
                  <a:pt x="177800" y="186266"/>
                </a:lnTo>
                <a:lnTo>
                  <a:pt x="194733" y="194733"/>
                </a:lnTo>
                <a:lnTo>
                  <a:pt x="203200" y="203200"/>
                </a:lnTo>
                <a:lnTo>
                  <a:pt x="211667" y="211666"/>
                </a:lnTo>
                <a:lnTo>
                  <a:pt x="220133" y="228600"/>
                </a:lnTo>
                <a:lnTo>
                  <a:pt x="220133" y="237066"/>
                </a:lnTo>
                <a:lnTo>
                  <a:pt x="228600" y="245533"/>
                </a:lnTo>
                <a:lnTo>
                  <a:pt x="228600" y="262466"/>
                </a:lnTo>
                <a:lnTo>
                  <a:pt x="228600" y="270933"/>
                </a:lnTo>
                <a:lnTo>
                  <a:pt x="228600" y="279400"/>
                </a:lnTo>
                <a:lnTo>
                  <a:pt x="228600" y="287866"/>
                </a:lnTo>
                <a:lnTo>
                  <a:pt x="220133" y="296333"/>
                </a:lnTo>
                <a:lnTo>
                  <a:pt x="220133" y="304800"/>
                </a:lnTo>
                <a:lnTo>
                  <a:pt x="211667" y="304800"/>
                </a:lnTo>
                <a:lnTo>
                  <a:pt x="203200" y="313266"/>
                </a:lnTo>
                <a:lnTo>
                  <a:pt x="194733" y="321733"/>
                </a:lnTo>
                <a:lnTo>
                  <a:pt x="186267" y="321733"/>
                </a:lnTo>
                <a:lnTo>
                  <a:pt x="169333" y="321733"/>
                </a:lnTo>
                <a:lnTo>
                  <a:pt x="160867" y="321733"/>
                </a:lnTo>
                <a:lnTo>
                  <a:pt x="152400" y="321733"/>
                </a:lnTo>
                <a:lnTo>
                  <a:pt x="143933" y="330200"/>
                </a:lnTo>
                <a:lnTo>
                  <a:pt x="143933" y="330200"/>
                </a:lnTo>
                <a:lnTo>
                  <a:pt x="135467" y="321733"/>
                </a:lnTo>
                <a:lnTo>
                  <a:pt x="135467" y="321733"/>
                </a:lnTo>
                <a:lnTo>
                  <a:pt x="135467" y="321733"/>
                </a:lnTo>
                <a:lnTo>
                  <a:pt x="135467" y="321733"/>
                </a:lnTo>
                <a:lnTo>
                  <a:pt x="135467" y="313266"/>
                </a:lnTo>
                <a:lnTo>
                  <a:pt x="135467" y="3132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/>
        </p:nvSpPr>
        <p:spPr>
          <a:xfrm>
            <a:off x="4072467" y="6248400"/>
            <a:ext cx="50801" cy="220134"/>
          </a:xfrm>
          <a:custGeom>
            <a:avLst/>
            <a:gdLst/>
            <a:ahLst/>
            <a:cxnLst/>
            <a:rect l="0" t="0" r="0" b="0"/>
            <a:pathLst>
              <a:path w="50801" h="220134">
                <a:moveTo>
                  <a:pt x="16933" y="0"/>
                </a:moveTo>
                <a:lnTo>
                  <a:pt x="16933" y="8467"/>
                </a:lnTo>
                <a:lnTo>
                  <a:pt x="16933" y="8467"/>
                </a:lnTo>
                <a:lnTo>
                  <a:pt x="16933" y="16933"/>
                </a:lnTo>
                <a:lnTo>
                  <a:pt x="25400" y="16933"/>
                </a:lnTo>
                <a:lnTo>
                  <a:pt x="25400" y="25400"/>
                </a:lnTo>
                <a:lnTo>
                  <a:pt x="25400" y="33867"/>
                </a:lnTo>
                <a:lnTo>
                  <a:pt x="33866" y="42333"/>
                </a:lnTo>
                <a:lnTo>
                  <a:pt x="33866" y="50800"/>
                </a:lnTo>
                <a:lnTo>
                  <a:pt x="42333" y="67733"/>
                </a:lnTo>
                <a:lnTo>
                  <a:pt x="42333" y="76200"/>
                </a:lnTo>
                <a:lnTo>
                  <a:pt x="50800" y="93133"/>
                </a:lnTo>
                <a:lnTo>
                  <a:pt x="50800" y="110067"/>
                </a:lnTo>
                <a:lnTo>
                  <a:pt x="50800" y="127000"/>
                </a:lnTo>
                <a:lnTo>
                  <a:pt x="50800" y="143933"/>
                </a:lnTo>
                <a:lnTo>
                  <a:pt x="50800" y="160867"/>
                </a:lnTo>
                <a:lnTo>
                  <a:pt x="50800" y="169333"/>
                </a:lnTo>
                <a:lnTo>
                  <a:pt x="42333" y="186267"/>
                </a:lnTo>
                <a:lnTo>
                  <a:pt x="42333" y="194733"/>
                </a:lnTo>
                <a:lnTo>
                  <a:pt x="33866" y="203200"/>
                </a:lnTo>
                <a:lnTo>
                  <a:pt x="33866" y="211667"/>
                </a:lnTo>
                <a:lnTo>
                  <a:pt x="25400" y="220133"/>
                </a:lnTo>
                <a:lnTo>
                  <a:pt x="16933" y="220133"/>
                </a:lnTo>
                <a:lnTo>
                  <a:pt x="8466" y="220133"/>
                </a:lnTo>
                <a:lnTo>
                  <a:pt x="0" y="220133"/>
                </a:lnTo>
                <a:lnTo>
                  <a:pt x="0" y="220133"/>
                </a:lnTo>
                <a:lnTo>
                  <a:pt x="0" y="211667"/>
                </a:lnTo>
                <a:lnTo>
                  <a:pt x="0" y="211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4165600" y="6104467"/>
            <a:ext cx="101601" cy="16934"/>
          </a:xfrm>
          <a:custGeom>
            <a:avLst/>
            <a:gdLst/>
            <a:ahLst/>
            <a:cxnLst/>
            <a:rect l="0" t="0" r="0" b="0"/>
            <a:pathLst>
              <a:path w="101601" h="16934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16933" y="8466"/>
                </a:lnTo>
                <a:lnTo>
                  <a:pt x="25400" y="8466"/>
                </a:lnTo>
                <a:lnTo>
                  <a:pt x="33867" y="16933"/>
                </a:lnTo>
                <a:lnTo>
                  <a:pt x="42333" y="16933"/>
                </a:lnTo>
                <a:lnTo>
                  <a:pt x="50800" y="16933"/>
                </a:lnTo>
                <a:lnTo>
                  <a:pt x="59267" y="16933"/>
                </a:lnTo>
                <a:lnTo>
                  <a:pt x="67733" y="8466"/>
                </a:lnTo>
                <a:lnTo>
                  <a:pt x="84667" y="8466"/>
                </a:lnTo>
                <a:lnTo>
                  <a:pt x="93133" y="8466"/>
                </a:lnTo>
                <a:lnTo>
                  <a:pt x="93133" y="8466"/>
                </a:lnTo>
                <a:lnTo>
                  <a:pt x="93133" y="8466"/>
                </a:lnTo>
                <a:lnTo>
                  <a:pt x="101600" y="0"/>
                </a:lnTo>
                <a:lnTo>
                  <a:pt x="1016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4284133" y="5926667"/>
            <a:ext cx="203201" cy="321734"/>
          </a:xfrm>
          <a:custGeom>
            <a:avLst/>
            <a:gdLst/>
            <a:ahLst/>
            <a:cxnLst/>
            <a:rect l="0" t="0" r="0" b="0"/>
            <a:pathLst>
              <a:path w="203201" h="321734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16933"/>
                </a:lnTo>
                <a:lnTo>
                  <a:pt x="0" y="16933"/>
                </a:lnTo>
                <a:lnTo>
                  <a:pt x="8467" y="8466"/>
                </a:lnTo>
                <a:lnTo>
                  <a:pt x="16934" y="8466"/>
                </a:lnTo>
                <a:lnTo>
                  <a:pt x="25400" y="0"/>
                </a:lnTo>
                <a:lnTo>
                  <a:pt x="42334" y="0"/>
                </a:lnTo>
                <a:lnTo>
                  <a:pt x="50800" y="8466"/>
                </a:lnTo>
                <a:lnTo>
                  <a:pt x="59267" y="8466"/>
                </a:lnTo>
                <a:lnTo>
                  <a:pt x="76200" y="16933"/>
                </a:lnTo>
                <a:lnTo>
                  <a:pt x="84667" y="16933"/>
                </a:lnTo>
                <a:lnTo>
                  <a:pt x="93134" y="25400"/>
                </a:lnTo>
                <a:lnTo>
                  <a:pt x="101600" y="33866"/>
                </a:lnTo>
                <a:lnTo>
                  <a:pt x="110067" y="42333"/>
                </a:lnTo>
                <a:lnTo>
                  <a:pt x="118534" y="50800"/>
                </a:lnTo>
                <a:lnTo>
                  <a:pt x="127000" y="59266"/>
                </a:lnTo>
                <a:lnTo>
                  <a:pt x="127000" y="76200"/>
                </a:lnTo>
                <a:lnTo>
                  <a:pt x="127000" y="84666"/>
                </a:lnTo>
                <a:lnTo>
                  <a:pt x="127000" y="93133"/>
                </a:lnTo>
                <a:lnTo>
                  <a:pt x="127000" y="110066"/>
                </a:lnTo>
                <a:lnTo>
                  <a:pt x="127000" y="118533"/>
                </a:lnTo>
                <a:lnTo>
                  <a:pt x="127000" y="135466"/>
                </a:lnTo>
                <a:lnTo>
                  <a:pt x="118534" y="143933"/>
                </a:lnTo>
                <a:lnTo>
                  <a:pt x="110067" y="160866"/>
                </a:lnTo>
                <a:lnTo>
                  <a:pt x="101600" y="169333"/>
                </a:lnTo>
                <a:lnTo>
                  <a:pt x="101600" y="186266"/>
                </a:lnTo>
                <a:lnTo>
                  <a:pt x="93134" y="194733"/>
                </a:lnTo>
                <a:lnTo>
                  <a:pt x="84667" y="211666"/>
                </a:lnTo>
                <a:lnTo>
                  <a:pt x="76200" y="220133"/>
                </a:lnTo>
                <a:lnTo>
                  <a:pt x="67734" y="237066"/>
                </a:lnTo>
                <a:lnTo>
                  <a:pt x="59267" y="245533"/>
                </a:lnTo>
                <a:lnTo>
                  <a:pt x="50800" y="254000"/>
                </a:lnTo>
                <a:lnTo>
                  <a:pt x="42334" y="262466"/>
                </a:lnTo>
                <a:lnTo>
                  <a:pt x="42334" y="279400"/>
                </a:lnTo>
                <a:lnTo>
                  <a:pt x="33867" y="287866"/>
                </a:lnTo>
                <a:lnTo>
                  <a:pt x="33867" y="296333"/>
                </a:lnTo>
                <a:lnTo>
                  <a:pt x="25400" y="296333"/>
                </a:lnTo>
                <a:lnTo>
                  <a:pt x="25400" y="304800"/>
                </a:lnTo>
                <a:lnTo>
                  <a:pt x="25400" y="304800"/>
                </a:lnTo>
                <a:lnTo>
                  <a:pt x="25400" y="313266"/>
                </a:lnTo>
                <a:lnTo>
                  <a:pt x="33867" y="313266"/>
                </a:lnTo>
                <a:lnTo>
                  <a:pt x="33867" y="321733"/>
                </a:lnTo>
                <a:lnTo>
                  <a:pt x="42334" y="321733"/>
                </a:lnTo>
                <a:lnTo>
                  <a:pt x="50800" y="321733"/>
                </a:lnTo>
                <a:lnTo>
                  <a:pt x="59267" y="321733"/>
                </a:lnTo>
                <a:lnTo>
                  <a:pt x="76200" y="321733"/>
                </a:lnTo>
                <a:lnTo>
                  <a:pt x="84667" y="321733"/>
                </a:lnTo>
                <a:lnTo>
                  <a:pt x="93134" y="321733"/>
                </a:lnTo>
                <a:lnTo>
                  <a:pt x="110067" y="321733"/>
                </a:lnTo>
                <a:lnTo>
                  <a:pt x="127000" y="321733"/>
                </a:lnTo>
                <a:lnTo>
                  <a:pt x="135467" y="321733"/>
                </a:lnTo>
                <a:lnTo>
                  <a:pt x="152400" y="321733"/>
                </a:lnTo>
                <a:lnTo>
                  <a:pt x="160867" y="321733"/>
                </a:lnTo>
                <a:lnTo>
                  <a:pt x="169334" y="321733"/>
                </a:lnTo>
                <a:lnTo>
                  <a:pt x="177800" y="321733"/>
                </a:lnTo>
                <a:lnTo>
                  <a:pt x="186267" y="313266"/>
                </a:lnTo>
                <a:lnTo>
                  <a:pt x="194734" y="313266"/>
                </a:lnTo>
                <a:lnTo>
                  <a:pt x="194734" y="304800"/>
                </a:lnTo>
                <a:lnTo>
                  <a:pt x="203200" y="287866"/>
                </a:lnTo>
                <a:lnTo>
                  <a:pt x="203200" y="287866"/>
                </a:lnTo>
                <a:lnTo>
                  <a:pt x="203200" y="279400"/>
                </a:lnTo>
                <a:lnTo>
                  <a:pt x="203200" y="279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>
            <a:off x="4478867" y="5808133"/>
            <a:ext cx="143934" cy="677335"/>
          </a:xfrm>
          <a:custGeom>
            <a:avLst/>
            <a:gdLst/>
            <a:ahLst/>
            <a:cxnLst/>
            <a:rect l="0" t="0" r="0" b="0"/>
            <a:pathLst>
              <a:path w="143934" h="6773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6" y="8467"/>
                </a:lnTo>
                <a:lnTo>
                  <a:pt x="8466" y="16934"/>
                </a:lnTo>
                <a:lnTo>
                  <a:pt x="16933" y="25400"/>
                </a:lnTo>
                <a:lnTo>
                  <a:pt x="25400" y="33867"/>
                </a:lnTo>
                <a:lnTo>
                  <a:pt x="33866" y="42334"/>
                </a:lnTo>
                <a:lnTo>
                  <a:pt x="50800" y="59267"/>
                </a:lnTo>
                <a:lnTo>
                  <a:pt x="59266" y="76200"/>
                </a:lnTo>
                <a:lnTo>
                  <a:pt x="67733" y="101600"/>
                </a:lnTo>
                <a:lnTo>
                  <a:pt x="84666" y="127000"/>
                </a:lnTo>
                <a:lnTo>
                  <a:pt x="93133" y="152400"/>
                </a:lnTo>
                <a:lnTo>
                  <a:pt x="110066" y="186267"/>
                </a:lnTo>
                <a:lnTo>
                  <a:pt x="118533" y="211667"/>
                </a:lnTo>
                <a:lnTo>
                  <a:pt x="127000" y="245534"/>
                </a:lnTo>
                <a:lnTo>
                  <a:pt x="135466" y="270934"/>
                </a:lnTo>
                <a:lnTo>
                  <a:pt x="135466" y="304800"/>
                </a:lnTo>
                <a:lnTo>
                  <a:pt x="143933" y="338667"/>
                </a:lnTo>
                <a:lnTo>
                  <a:pt x="143933" y="372534"/>
                </a:lnTo>
                <a:lnTo>
                  <a:pt x="143933" y="406400"/>
                </a:lnTo>
                <a:lnTo>
                  <a:pt x="143933" y="440267"/>
                </a:lnTo>
                <a:lnTo>
                  <a:pt x="135466" y="465667"/>
                </a:lnTo>
                <a:lnTo>
                  <a:pt x="127000" y="491067"/>
                </a:lnTo>
                <a:lnTo>
                  <a:pt x="118533" y="524934"/>
                </a:lnTo>
                <a:lnTo>
                  <a:pt x="110066" y="550334"/>
                </a:lnTo>
                <a:lnTo>
                  <a:pt x="101600" y="575734"/>
                </a:lnTo>
                <a:lnTo>
                  <a:pt x="84666" y="601134"/>
                </a:lnTo>
                <a:lnTo>
                  <a:pt x="67733" y="626534"/>
                </a:lnTo>
                <a:lnTo>
                  <a:pt x="50800" y="643467"/>
                </a:lnTo>
                <a:lnTo>
                  <a:pt x="33866" y="660400"/>
                </a:lnTo>
                <a:lnTo>
                  <a:pt x="33866" y="660400"/>
                </a:lnTo>
                <a:lnTo>
                  <a:pt x="16933" y="677334"/>
                </a:lnTo>
                <a:lnTo>
                  <a:pt x="16933" y="6773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787400" y="5376333"/>
            <a:ext cx="4275668" cy="1363134"/>
          </a:xfrm>
          <a:custGeom>
            <a:avLst/>
            <a:gdLst/>
            <a:ahLst/>
            <a:cxnLst/>
            <a:rect l="0" t="0" r="0" b="0"/>
            <a:pathLst>
              <a:path w="4275668" h="1363134">
                <a:moveTo>
                  <a:pt x="228600" y="1041400"/>
                </a:moveTo>
                <a:lnTo>
                  <a:pt x="228600" y="1041400"/>
                </a:lnTo>
                <a:lnTo>
                  <a:pt x="220133" y="1041400"/>
                </a:lnTo>
                <a:lnTo>
                  <a:pt x="220133" y="1041400"/>
                </a:lnTo>
                <a:lnTo>
                  <a:pt x="220133" y="1041400"/>
                </a:lnTo>
                <a:lnTo>
                  <a:pt x="220133" y="1049867"/>
                </a:lnTo>
                <a:lnTo>
                  <a:pt x="220133" y="1041400"/>
                </a:lnTo>
                <a:lnTo>
                  <a:pt x="220133" y="1041400"/>
                </a:lnTo>
                <a:lnTo>
                  <a:pt x="211667" y="1041400"/>
                </a:lnTo>
                <a:lnTo>
                  <a:pt x="211667" y="1041400"/>
                </a:lnTo>
                <a:lnTo>
                  <a:pt x="211667" y="1032934"/>
                </a:lnTo>
                <a:lnTo>
                  <a:pt x="203200" y="1032934"/>
                </a:lnTo>
                <a:lnTo>
                  <a:pt x="194733" y="1024467"/>
                </a:lnTo>
                <a:lnTo>
                  <a:pt x="177800" y="1016000"/>
                </a:lnTo>
                <a:lnTo>
                  <a:pt x="169333" y="1007534"/>
                </a:lnTo>
                <a:lnTo>
                  <a:pt x="152400" y="990600"/>
                </a:lnTo>
                <a:lnTo>
                  <a:pt x="135467" y="982134"/>
                </a:lnTo>
                <a:lnTo>
                  <a:pt x="118533" y="965200"/>
                </a:lnTo>
                <a:lnTo>
                  <a:pt x="101600" y="948267"/>
                </a:lnTo>
                <a:lnTo>
                  <a:pt x="84667" y="931334"/>
                </a:lnTo>
                <a:lnTo>
                  <a:pt x="67733" y="905934"/>
                </a:lnTo>
                <a:lnTo>
                  <a:pt x="50800" y="880534"/>
                </a:lnTo>
                <a:lnTo>
                  <a:pt x="42333" y="855134"/>
                </a:lnTo>
                <a:lnTo>
                  <a:pt x="25400" y="829734"/>
                </a:lnTo>
                <a:lnTo>
                  <a:pt x="16933" y="795867"/>
                </a:lnTo>
                <a:lnTo>
                  <a:pt x="8467" y="762000"/>
                </a:lnTo>
                <a:lnTo>
                  <a:pt x="0" y="728134"/>
                </a:lnTo>
                <a:lnTo>
                  <a:pt x="0" y="694267"/>
                </a:lnTo>
                <a:lnTo>
                  <a:pt x="0" y="660400"/>
                </a:lnTo>
                <a:lnTo>
                  <a:pt x="0" y="626534"/>
                </a:lnTo>
                <a:lnTo>
                  <a:pt x="8467" y="592667"/>
                </a:lnTo>
                <a:lnTo>
                  <a:pt x="16933" y="558800"/>
                </a:lnTo>
                <a:lnTo>
                  <a:pt x="25400" y="524934"/>
                </a:lnTo>
                <a:lnTo>
                  <a:pt x="33867" y="491067"/>
                </a:lnTo>
                <a:lnTo>
                  <a:pt x="50800" y="457200"/>
                </a:lnTo>
                <a:lnTo>
                  <a:pt x="67733" y="423334"/>
                </a:lnTo>
                <a:lnTo>
                  <a:pt x="84667" y="389467"/>
                </a:lnTo>
                <a:lnTo>
                  <a:pt x="101600" y="364067"/>
                </a:lnTo>
                <a:lnTo>
                  <a:pt x="118533" y="338667"/>
                </a:lnTo>
                <a:lnTo>
                  <a:pt x="135467" y="313267"/>
                </a:lnTo>
                <a:lnTo>
                  <a:pt x="152400" y="296334"/>
                </a:lnTo>
                <a:lnTo>
                  <a:pt x="169333" y="279400"/>
                </a:lnTo>
                <a:lnTo>
                  <a:pt x="194733" y="262467"/>
                </a:lnTo>
                <a:lnTo>
                  <a:pt x="211667" y="254000"/>
                </a:lnTo>
                <a:lnTo>
                  <a:pt x="228600" y="245534"/>
                </a:lnTo>
                <a:lnTo>
                  <a:pt x="254000" y="245534"/>
                </a:lnTo>
                <a:lnTo>
                  <a:pt x="270933" y="237067"/>
                </a:lnTo>
                <a:lnTo>
                  <a:pt x="296333" y="245534"/>
                </a:lnTo>
                <a:lnTo>
                  <a:pt x="321733" y="245534"/>
                </a:lnTo>
                <a:lnTo>
                  <a:pt x="338667" y="254000"/>
                </a:lnTo>
                <a:lnTo>
                  <a:pt x="364067" y="262467"/>
                </a:lnTo>
                <a:lnTo>
                  <a:pt x="389467" y="270934"/>
                </a:lnTo>
                <a:lnTo>
                  <a:pt x="414867" y="287867"/>
                </a:lnTo>
                <a:lnTo>
                  <a:pt x="431800" y="304800"/>
                </a:lnTo>
                <a:lnTo>
                  <a:pt x="448733" y="313267"/>
                </a:lnTo>
                <a:lnTo>
                  <a:pt x="465667" y="321734"/>
                </a:lnTo>
                <a:lnTo>
                  <a:pt x="474133" y="338667"/>
                </a:lnTo>
                <a:lnTo>
                  <a:pt x="482600" y="347134"/>
                </a:lnTo>
                <a:lnTo>
                  <a:pt x="491067" y="355600"/>
                </a:lnTo>
                <a:lnTo>
                  <a:pt x="491067" y="355600"/>
                </a:lnTo>
                <a:lnTo>
                  <a:pt x="499533" y="355600"/>
                </a:lnTo>
                <a:lnTo>
                  <a:pt x="499533" y="355600"/>
                </a:lnTo>
                <a:lnTo>
                  <a:pt x="491067" y="355600"/>
                </a:lnTo>
                <a:lnTo>
                  <a:pt x="491067" y="347134"/>
                </a:lnTo>
                <a:lnTo>
                  <a:pt x="491067" y="330200"/>
                </a:lnTo>
                <a:lnTo>
                  <a:pt x="482600" y="313267"/>
                </a:lnTo>
                <a:lnTo>
                  <a:pt x="482600" y="296334"/>
                </a:lnTo>
                <a:lnTo>
                  <a:pt x="482600" y="279400"/>
                </a:lnTo>
                <a:lnTo>
                  <a:pt x="482600" y="254000"/>
                </a:lnTo>
                <a:lnTo>
                  <a:pt x="482600" y="228600"/>
                </a:lnTo>
                <a:lnTo>
                  <a:pt x="482600" y="203200"/>
                </a:lnTo>
                <a:lnTo>
                  <a:pt x="491067" y="186267"/>
                </a:lnTo>
                <a:lnTo>
                  <a:pt x="491067" y="160867"/>
                </a:lnTo>
                <a:lnTo>
                  <a:pt x="499533" y="135467"/>
                </a:lnTo>
                <a:lnTo>
                  <a:pt x="508000" y="110067"/>
                </a:lnTo>
                <a:lnTo>
                  <a:pt x="524933" y="93134"/>
                </a:lnTo>
                <a:lnTo>
                  <a:pt x="541867" y="67734"/>
                </a:lnTo>
                <a:lnTo>
                  <a:pt x="558800" y="50800"/>
                </a:lnTo>
                <a:lnTo>
                  <a:pt x="584200" y="33867"/>
                </a:lnTo>
                <a:lnTo>
                  <a:pt x="601133" y="25400"/>
                </a:lnTo>
                <a:lnTo>
                  <a:pt x="626533" y="16934"/>
                </a:lnTo>
                <a:lnTo>
                  <a:pt x="651933" y="8467"/>
                </a:lnTo>
                <a:lnTo>
                  <a:pt x="677333" y="0"/>
                </a:lnTo>
                <a:lnTo>
                  <a:pt x="702733" y="0"/>
                </a:lnTo>
                <a:lnTo>
                  <a:pt x="728133" y="0"/>
                </a:lnTo>
                <a:lnTo>
                  <a:pt x="753533" y="0"/>
                </a:lnTo>
                <a:lnTo>
                  <a:pt x="787400" y="8467"/>
                </a:lnTo>
                <a:lnTo>
                  <a:pt x="812800" y="16934"/>
                </a:lnTo>
                <a:lnTo>
                  <a:pt x="846667" y="25400"/>
                </a:lnTo>
                <a:lnTo>
                  <a:pt x="872067" y="42334"/>
                </a:lnTo>
                <a:lnTo>
                  <a:pt x="897467" y="59267"/>
                </a:lnTo>
                <a:lnTo>
                  <a:pt x="931333" y="76200"/>
                </a:lnTo>
                <a:lnTo>
                  <a:pt x="956733" y="101600"/>
                </a:lnTo>
                <a:lnTo>
                  <a:pt x="982133" y="118534"/>
                </a:lnTo>
                <a:lnTo>
                  <a:pt x="1007533" y="143934"/>
                </a:lnTo>
                <a:lnTo>
                  <a:pt x="1032933" y="169334"/>
                </a:lnTo>
                <a:lnTo>
                  <a:pt x="1058333" y="194734"/>
                </a:lnTo>
                <a:lnTo>
                  <a:pt x="1075267" y="220134"/>
                </a:lnTo>
                <a:lnTo>
                  <a:pt x="1092200" y="245534"/>
                </a:lnTo>
                <a:lnTo>
                  <a:pt x="1109133" y="270934"/>
                </a:lnTo>
                <a:lnTo>
                  <a:pt x="1126067" y="287867"/>
                </a:lnTo>
                <a:lnTo>
                  <a:pt x="1134533" y="304800"/>
                </a:lnTo>
                <a:lnTo>
                  <a:pt x="1143000" y="321734"/>
                </a:lnTo>
                <a:lnTo>
                  <a:pt x="1151467" y="338667"/>
                </a:lnTo>
                <a:lnTo>
                  <a:pt x="1159933" y="347134"/>
                </a:lnTo>
                <a:lnTo>
                  <a:pt x="1159933" y="355600"/>
                </a:lnTo>
                <a:lnTo>
                  <a:pt x="1168400" y="355600"/>
                </a:lnTo>
                <a:lnTo>
                  <a:pt x="1176867" y="364067"/>
                </a:lnTo>
                <a:lnTo>
                  <a:pt x="1185333" y="364067"/>
                </a:lnTo>
                <a:lnTo>
                  <a:pt x="1193800" y="364067"/>
                </a:lnTo>
                <a:lnTo>
                  <a:pt x="1202267" y="364067"/>
                </a:lnTo>
                <a:lnTo>
                  <a:pt x="1219200" y="364067"/>
                </a:lnTo>
                <a:lnTo>
                  <a:pt x="1236133" y="355600"/>
                </a:lnTo>
                <a:lnTo>
                  <a:pt x="1253067" y="355600"/>
                </a:lnTo>
                <a:lnTo>
                  <a:pt x="1270000" y="355600"/>
                </a:lnTo>
                <a:lnTo>
                  <a:pt x="1286933" y="347134"/>
                </a:lnTo>
                <a:lnTo>
                  <a:pt x="1312333" y="347134"/>
                </a:lnTo>
                <a:lnTo>
                  <a:pt x="1337733" y="338667"/>
                </a:lnTo>
                <a:lnTo>
                  <a:pt x="1363133" y="338667"/>
                </a:lnTo>
                <a:lnTo>
                  <a:pt x="1397000" y="338667"/>
                </a:lnTo>
                <a:lnTo>
                  <a:pt x="1422400" y="338667"/>
                </a:lnTo>
                <a:lnTo>
                  <a:pt x="1447800" y="330200"/>
                </a:lnTo>
                <a:lnTo>
                  <a:pt x="1473200" y="330200"/>
                </a:lnTo>
                <a:lnTo>
                  <a:pt x="1507067" y="330200"/>
                </a:lnTo>
                <a:lnTo>
                  <a:pt x="1532467" y="330200"/>
                </a:lnTo>
                <a:lnTo>
                  <a:pt x="1566333" y="338667"/>
                </a:lnTo>
                <a:lnTo>
                  <a:pt x="1591733" y="338667"/>
                </a:lnTo>
                <a:lnTo>
                  <a:pt x="1625600" y="338667"/>
                </a:lnTo>
                <a:lnTo>
                  <a:pt x="1651000" y="347134"/>
                </a:lnTo>
                <a:lnTo>
                  <a:pt x="1676400" y="355600"/>
                </a:lnTo>
                <a:lnTo>
                  <a:pt x="1701800" y="355600"/>
                </a:lnTo>
                <a:lnTo>
                  <a:pt x="1727200" y="364067"/>
                </a:lnTo>
                <a:lnTo>
                  <a:pt x="1752600" y="372534"/>
                </a:lnTo>
                <a:lnTo>
                  <a:pt x="1769533" y="381000"/>
                </a:lnTo>
                <a:lnTo>
                  <a:pt x="1786467" y="389467"/>
                </a:lnTo>
                <a:lnTo>
                  <a:pt x="1803400" y="397934"/>
                </a:lnTo>
                <a:lnTo>
                  <a:pt x="1820333" y="406400"/>
                </a:lnTo>
                <a:lnTo>
                  <a:pt x="1828800" y="414867"/>
                </a:lnTo>
                <a:lnTo>
                  <a:pt x="1837267" y="423334"/>
                </a:lnTo>
                <a:lnTo>
                  <a:pt x="1845733" y="431800"/>
                </a:lnTo>
                <a:lnTo>
                  <a:pt x="1854200" y="440267"/>
                </a:lnTo>
                <a:lnTo>
                  <a:pt x="1854200" y="448734"/>
                </a:lnTo>
                <a:lnTo>
                  <a:pt x="1862667" y="457200"/>
                </a:lnTo>
                <a:lnTo>
                  <a:pt x="1862667" y="465667"/>
                </a:lnTo>
                <a:lnTo>
                  <a:pt x="1862667" y="465667"/>
                </a:lnTo>
                <a:lnTo>
                  <a:pt x="1862667" y="474134"/>
                </a:lnTo>
                <a:lnTo>
                  <a:pt x="1862667" y="474134"/>
                </a:lnTo>
                <a:lnTo>
                  <a:pt x="1862667" y="474134"/>
                </a:lnTo>
                <a:lnTo>
                  <a:pt x="1871133" y="465667"/>
                </a:lnTo>
                <a:lnTo>
                  <a:pt x="1879600" y="465667"/>
                </a:lnTo>
                <a:lnTo>
                  <a:pt x="1879600" y="457200"/>
                </a:lnTo>
                <a:lnTo>
                  <a:pt x="1896533" y="448734"/>
                </a:lnTo>
                <a:lnTo>
                  <a:pt x="1905000" y="440267"/>
                </a:lnTo>
                <a:lnTo>
                  <a:pt x="1921933" y="431800"/>
                </a:lnTo>
                <a:lnTo>
                  <a:pt x="1938867" y="423334"/>
                </a:lnTo>
                <a:lnTo>
                  <a:pt x="1955800" y="406400"/>
                </a:lnTo>
                <a:lnTo>
                  <a:pt x="1981200" y="397934"/>
                </a:lnTo>
                <a:lnTo>
                  <a:pt x="2006600" y="381000"/>
                </a:lnTo>
                <a:lnTo>
                  <a:pt x="2040467" y="372534"/>
                </a:lnTo>
                <a:lnTo>
                  <a:pt x="2065867" y="355600"/>
                </a:lnTo>
                <a:lnTo>
                  <a:pt x="2108200" y="347134"/>
                </a:lnTo>
                <a:lnTo>
                  <a:pt x="2133600" y="330200"/>
                </a:lnTo>
                <a:lnTo>
                  <a:pt x="2175933" y="321734"/>
                </a:lnTo>
                <a:lnTo>
                  <a:pt x="2218267" y="313267"/>
                </a:lnTo>
                <a:lnTo>
                  <a:pt x="2252133" y="296334"/>
                </a:lnTo>
                <a:lnTo>
                  <a:pt x="2294467" y="287867"/>
                </a:lnTo>
                <a:lnTo>
                  <a:pt x="2336800" y="287867"/>
                </a:lnTo>
                <a:lnTo>
                  <a:pt x="2379133" y="279400"/>
                </a:lnTo>
                <a:lnTo>
                  <a:pt x="2413000" y="270934"/>
                </a:lnTo>
                <a:lnTo>
                  <a:pt x="2455333" y="262467"/>
                </a:lnTo>
                <a:lnTo>
                  <a:pt x="2497667" y="262467"/>
                </a:lnTo>
                <a:lnTo>
                  <a:pt x="2540000" y="262467"/>
                </a:lnTo>
                <a:lnTo>
                  <a:pt x="2582333" y="254000"/>
                </a:lnTo>
                <a:lnTo>
                  <a:pt x="2624667" y="254000"/>
                </a:lnTo>
                <a:lnTo>
                  <a:pt x="2667000" y="254000"/>
                </a:lnTo>
                <a:lnTo>
                  <a:pt x="2700867" y="262467"/>
                </a:lnTo>
                <a:lnTo>
                  <a:pt x="2734733" y="262467"/>
                </a:lnTo>
                <a:lnTo>
                  <a:pt x="2768600" y="270934"/>
                </a:lnTo>
                <a:lnTo>
                  <a:pt x="2810933" y="279400"/>
                </a:lnTo>
                <a:lnTo>
                  <a:pt x="2836333" y="287867"/>
                </a:lnTo>
                <a:lnTo>
                  <a:pt x="2870200" y="296334"/>
                </a:lnTo>
                <a:lnTo>
                  <a:pt x="2895600" y="304800"/>
                </a:lnTo>
                <a:lnTo>
                  <a:pt x="2921000" y="321734"/>
                </a:lnTo>
                <a:lnTo>
                  <a:pt x="2937933" y="330200"/>
                </a:lnTo>
                <a:lnTo>
                  <a:pt x="2954867" y="347134"/>
                </a:lnTo>
                <a:lnTo>
                  <a:pt x="2971800" y="355600"/>
                </a:lnTo>
                <a:lnTo>
                  <a:pt x="2980267" y="372534"/>
                </a:lnTo>
                <a:lnTo>
                  <a:pt x="2997200" y="381000"/>
                </a:lnTo>
                <a:lnTo>
                  <a:pt x="2997200" y="389467"/>
                </a:lnTo>
                <a:lnTo>
                  <a:pt x="3005667" y="397934"/>
                </a:lnTo>
                <a:lnTo>
                  <a:pt x="3005667" y="406400"/>
                </a:lnTo>
                <a:lnTo>
                  <a:pt x="3014133" y="406400"/>
                </a:lnTo>
                <a:lnTo>
                  <a:pt x="3014133" y="414867"/>
                </a:lnTo>
                <a:lnTo>
                  <a:pt x="3022600" y="414867"/>
                </a:lnTo>
                <a:lnTo>
                  <a:pt x="3022600" y="414867"/>
                </a:lnTo>
                <a:lnTo>
                  <a:pt x="3031067" y="406400"/>
                </a:lnTo>
                <a:lnTo>
                  <a:pt x="3031067" y="397934"/>
                </a:lnTo>
                <a:lnTo>
                  <a:pt x="3039533" y="397934"/>
                </a:lnTo>
                <a:lnTo>
                  <a:pt x="3056467" y="389467"/>
                </a:lnTo>
                <a:lnTo>
                  <a:pt x="3064933" y="381000"/>
                </a:lnTo>
                <a:lnTo>
                  <a:pt x="3081867" y="372534"/>
                </a:lnTo>
                <a:lnTo>
                  <a:pt x="3098800" y="355600"/>
                </a:lnTo>
                <a:lnTo>
                  <a:pt x="3115733" y="347134"/>
                </a:lnTo>
                <a:lnTo>
                  <a:pt x="3141133" y="338667"/>
                </a:lnTo>
                <a:lnTo>
                  <a:pt x="3158067" y="330200"/>
                </a:lnTo>
                <a:lnTo>
                  <a:pt x="3191933" y="321734"/>
                </a:lnTo>
                <a:lnTo>
                  <a:pt x="3217333" y="313267"/>
                </a:lnTo>
                <a:lnTo>
                  <a:pt x="3251200" y="304800"/>
                </a:lnTo>
                <a:lnTo>
                  <a:pt x="3276600" y="296334"/>
                </a:lnTo>
                <a:lnTo>
                  <a:pt x="3310467" y="287867"/>
                </a:lnTo>
                <a:lnTo>
                  <a:pt x="3344333" y="279400"/>
                </a:lnTo>
                <a:lnTo>
                  <a:pt x="3378200" y="279400"/>
                </a:lnTo>
                <a:lnTo>
                  <a:pt x="3420533" y="270934"/>
                </a:lnTo>
                <a:lnTo>
                  <a:pt x="3445933" y="270934"/>
                </a:lnTo>
                <a:lnTo>
                  <a:pt x="3488267" y="270934"/>
                </a:lnTo>
                <a:lnTo>
                  <a:pt x="3522133" y="270934"/>
                </a:lnTo>
                <a:lnTo>
                  <a:pt x="3556000" y="270934"/>
                </a:lnTo>
                <a:lnTo>
                  <a:pt x="3589867" y="279400"/>
                </a:lnTo>
                <a:lnTo>
                  <a:pt x="3623733" y="279400"/>
                </a:lnTo>
                <a:lnTo>
                  <a:pt x="3649133" y="287867"/>
                </a:lnTo>
                <a:lnTo>
                  <a:pt x="3683000" y="296334"/>
                </a:lnTo>
                <a:lnTo>
                  <a:pt x="3716867" y="304800"/>
                </a:lnTo>
                <a:lnTo>
                  <a:pt x="3750733" y="321734"/>
                </a:lnTo>
                <a:lnTo>
                  <a:pt x="3776133" y="330200"/>
                </a:lnTo>
                <a:lnTo>
                  <a:pt x="3810000" y="347134"/>
                </a:lnTo>
                <a:lnTo>
                  <a:pt x="3826933" y="364067"/>
                </a:lnTo>
                <a:lnTo>
                  <a:pt x="3860800" y="389467"/>
                </a:lnTo>
                <a:lnTo>
                  <a:pt x="3877733" y="414867"/>
                </a:lnTo>
                <a:lnTo>
                  <a:pt x="3903133" y="440267"/>
                </a:lnTo>
                <a:lnTo>
                  <a:pt x="3920067" y="457200"/>
                </a:lnTo>
                <a:lnTo>
                  <a:pt x="3945467" y="491067"/>
                </a:lnTo>
                <a:lnTo>
                  <a:pt x="3962400" y="516467"/>
                </a:lnTo>
                <a:lnTo>
                  <a:pt x="3970867" y="541867"/>
                </a:lnTo>
                <a:lnTo>
                  <a:pt x="3979333" y="567267"/>
                </a:lnTo>
                <a:lnTo>
                  <a:pt x="3987800" y="584200"/>
                </a:lnTo>
                <a:lnTo>
                  <a:pt x="3996267" y="609600"/>
                </a:lnTo>
                <a:lnTo>
                  <a:pt x="4004733" y="626534"/>
                </a:lnTo>
                <a:lnTo>
                  <a:pt x="4004733" y="635000"/>
                </a:lnTo>
                <a:lnTo>
                  <a:pt x="4004733" y="643467"/>
                </a:lnTo>
                <a:lnTo>
                  <a:pt x="4013200" y="651934"/>
                </a:lnTo>
                <a:lnTo>
                  <a:pt x="4013200" y="660400"/>
                </a:lnTo>
                <a:lnTo>
                  <a:pt x="4013200" y="660400"/>
                </a:lnTo>
                <a:lnTo>
                  <a:pt x="4013200" y="660400"/>
                </a:lnTo>
                <a:lnTo>
                  <a:pt x="4013200" y="660400"/>
                </a:lnTo>
                <a:lnTo>
                  <a:pt x="4021667" y="660400"/>
                </a:lnTo>
                <a:lnTo>
                  <a:pt x="4030133" y="660400"/>
                </a:lnTo>
                <a:lnTo>
                  <a:pt x="4038600" y="660400"/>
                </a:lnTo>
                <a:lnTo>
                  <a:pt x="4055533" y="660400"/>
                </a:lnTo>
                <a:lnTo>
                  <a:pt x="4064000" y="668867"/>
                </a:lnTo>
                <a:lnTo>
                  <a:pt x="4080933" y="677334"/>
                </a:lnTo>
                <a:lnTo>
                  <a:pt x="4097867" y="685800"/>
                </a:lnTo>
                <a:lnTo>
                  <a:pt x="4123267" y="694267"/>
                </a:lnTo>
                <a:lnTo>
                  <a:pt x="4140200" y="711200"/>
                </a:lnTo>
                <a:lnTo>
                  <a:pt x="4157133" y="728134"/>
                </a:lnTo>
                <a:lnTo>
                  <a:pt x="4174067" y="745067"/>
                </a:lnTo>
                <a:lnTo>
                  <a:pt x="4191000" y="762000"/>
                </a:lnTo>
                <a:lnTo>
                  <a:pt x="4207933" y="778934"/>
                </a:lnTo>
                <a:lnTo>
                  <a:pt x="4224867" y="804334"/>
                </a:lnTo>
                <a:lnTo>
                  <a:pt x="4241800" y="829734"/>
                </a:lnTo>
                <a:lnTo>
                  <a:pt x="4250267" y="855134"/>
                </a:lnTo>
                <a:lnTo>
                  <a:pt x="4258733" y="880534"/>
                </a:lnTo>
                <a:lnTo>
                  <a:pt x="4267200" y="914400"/>
                </a:lnTo>
                <a:lnTo>
                  <a:pt x="4275667" y="948267"/>
                </a:lnTo>
                <a:lnTo>
                  <a:pt x="4275667" y="982134"/>
                </a:lnTo>
                <a:lnTo>
                  <a:pt x="4275667" y="1016000"/>
                </a:lnTo>
                <a:lnTo>
                  <a:pt x="4275667" y="1058334"/>
                </a:lnTo>
                <a:lnTo>
                  <a:pt x="4275667" y="1092200"/>
                </a:lnTo>
                <a:lnTo>
                  <a:pt x="4258733" y="1126067"/>
                </a:lnTo>
                <a:lnTo>
                  <a:pt x="4250267" y="1159934"/>
                </a:lnTo>
                <a:lnTo>
                  <a:pt x="4241800" y="1193800"/>
                </a:lnTo>
                <a:lnTo>
                  <a:pt x="4224867" y="1227667"/>
                </a:lnTo>
                <a:lnTo>
                  <a:pt x="4207933" y="1253067"/>
                </a:lnTo>
                <a:lnTo>
                  <a:pt x="4191000" y="1278467"/>
                </a:lnTo>
                <a:lnTo>
                  <a:pt x="4165600" y="1303867"/>
                </a:lnTo>
                <a:lnTo>
                  <a:pt x="4140200" y="1320800"/>
                </a:lnTo>
                <a:lnTo>
                  <a:pt x="4114800" y="1346200"/>
                </a:lnTo>
                <a:lnTo>
                  <a:pt x="4114800" y="1346200"/>
                </a:lnTo>
                <a:lnTo>
                  <a:pt x="4089400" y="1363133"/>
                </a:lnTo>
                <a:lnTo>
                  <a:pt x="4089400" y="1363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183" y="115909"/>
            <a:ext cx="11784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Guided Practice for Example 1:</a:t>
            </a:r>
          </a:p>
          <a:p>
            <a:r>
              <a:rPr lang="en-US" sz="2400" dirty="0" smtClean="0"/>
              <a:t>Write the equation of the ellipse graphed at the right in standard form.  Then find the coordinates of its foci.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269" t="18971" r="33503" b="28917"/>
          <a:stretch/>
        </p:blipFill>
        <p:spPr>
          <a:xfrm>
            <a:off x="8640679" y="3747752"/>
            <a:ext cx="3439704" cy="278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1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924" t="30766" r="28851" b="23283"/>
          <a:stretch/>
        </p:blipFill>
        <p:spPr>
          <a:xfrm>
            <a:off x="334849" y="193182"/>
            <a:ext cx="10238706" cy="5722275"/>
          </a:xfrm>
          <a:prstGeom prst="rect">
            <a:avLst/>
          </a:prstGeom>
        </p:spPr>
      </p:pic>
      <p:pic>
        <p:nvPicPr>
          <p:cNvPr id="3" name="Picture 2" descr="GraphPaper20x20AxesUn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283" y="3195101"/>
            <a:ext cx="3462070" cy="347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1024467" y="1447800"/>
            <a:ext cx="135467" cy="313268"/>
          </a:xfrm>
          <a:custGeom>
            <a:avLst/>
            <a:gdLst/>
            <a:ahLst/>
            <a:cxnLst/>
            <a:rect l="0" t="0" r="0" b="0"/>
            <a:pathLst>
              <a:path w="135467" h="313268">
                <a:moveTo>
                  <a:pt x="101600" y="42333"/>
                </a:moveTo>
                <a:lnTo>
                  <a:pt x="101600" y="42333"/>
                </a:lnTo>
                <a:lnTo>
                  <a:pt x="101600" y="42333"/>
                </a:lnTo>
                <a:lnTo>
                  <a:pt x="101600" y="42333"/>
                </a:lnTo>
                <a:lnTo>
                  <a:pt x="101600" y="42333"/>
                </a:lnTo>
                <a:lnTo>
                  <a:pt x="101600" y="42333"/>
                </a:lnTo>
                <a:lnTo>
                  <a:pt x="101600" y="42333"/>
                </a:lnTo>
                <a:lnTo>
                  <a:pt x="101600" y="42333"/>
                </a:lnTo>
                <a:lnTo>
                  <a:pt x="101600" y="42333"/>
                </a:lnTo>
                <a:lnTo>
                  <a:pt x="101600" y="50800"/>
                </a:lnTo>
                <a:lnTo>
                  <a:pt x="101600" y="59267"/>
                </a:lnTo>
                <a:lnTo>
                  <a:pt x="101600" y="67733"/>
                </a:lnTo>
                <a:lnTo>
                  <a:pt x="101600" y="76200"/>
                </a:lnTo>
                <a:lnTo>
                  <a:pt x="101600" y="84667"/>
                </a:lnTo>
                <a:lnTo>
                  <a:pt x="101600" y="93133"/>
                </a:lnTo>
                <a:lnTo>
                  <a:pt x="101600" y="93133"/>
                </a:lnTo>
                <a:lnTo>
                  <a:pt x="101600" y="93133"/>
                </a:lnTo>
                <a:lnTo>
                  <a:pt x="101600" y="93133"/>
                </a:lnTo>
                <a:lnTo>
                  <a:pt x="101600" y="84667"/>
                </a:lnTo>
                <a:lnTo>
                  <a:pt x="101600" y="84667"/>
                </a:lnTo>
                <a:lnTo>
                  <a:pt x="101600" y="76200"/>
                </a:lnTo>
                <a:lnTo>
                  <a:pt x="93133" y="59267"/>
                </a:lnTo>
                <a:lnTo>
                  <a:pt x="93133" y="50800"/>
                </a:lnTo>
                <a:lnTo>
                  <a:pt x="93133" y="42333"/>
                </a:lnTo>
                <a:lnTo>
                  <a:pt x="84666" y="25400"/>
                </a:lnTo>
                <a:lnTo>
                  <a:pt x="84666" y="16933"/>
                </a:lnTo>
                <a:lnTo>
                  <a:pt x="76200" y="8467"/>
                </a:lnTo>
                <a:lnTo>
                  <a:pt x="67733" y="0"/>
                </a:lnTo>
                <a:lnTo>
                  <a:pt x="67733" y="0"/>
                </a:lnTo>
                <a:lnTo>
                  <a:pt x="59266" y="0"/>
                </a:lnTo>
                <a:lnTo>
                  <a:pt x="50800" y="8467"/>
                </a:lnTo>
                <a:lnTo>
                  <a:pt x="42333" y="25400"/>
                </a:lnTo>
                <a:lnTo>
                  <a:pt x="33866" y="33867"/>
                </a:lnTo>
                <a:lnTo>
                  <a:pt x="25400" y="50800"/>
                </a:lnTo>
                <a:lnTo>
                  <a:pt x="25400" y="67733"/>
                </a:lnTo>
                <a:lnTo>
                  <a:pt x="16933" y="93133"/>
                </a:lnTo>
                <a:lnTo>
                  <a:pt x="8466" y="118533"/>
                </a:lnTo>
                <a:lnTo>
                  <a:pt x="0" y="143933"/>
                </a:lnTo>
                <a:lnTo>
                  <a:pt x="0" y="169333"/>
                </a:lnTo>
                <a:lnTo>
                  <a:pt x="0" y="194733"/>
                </a:lnTo>
                <a:lnTo>
                  <a:pt x="0" y="211667"/>
                </a:lnTo>
                <a:lnTo>
                  <a:pt x="0" y="237067"/>
                </a:lnTo>
                <a:lnTo>
                  <a:pt x="8466" y="254000"/>
                </a:lnTo>
                <a:lnTo>
                  <a:pt x="16933" y="270933"/>
                </a:lnTo>
                <a:lnTo>
                  <a:pt x="33866" y="287867"/>
                </a:lnTo>
                <a:lnTo>
                  <a:pt x="42333" y="296333"/>
                </a:lnTo>
                <a:lnTo>
                  <a:pt x="59266" y="304800"/>
                </a:lnTo>
                <a:lnTo>
                  <a:pt x="76200" y="304800"/>
                </a:lnTo>
                <a:lnTo>
                  <a:pt x="84666" y="313267"/>
                </a:lnTo>
                <a:lnTo>
                  <a:pt x="101600" y="313267"/>
                </a:lnTo>
                <a:lnTo>
                  <a:pt x="118533" y="304800"/>
                </a:lnTo>
                <a:lnTo>
                  <a:pt x="127000" y="304800"/>
                </a:lnTo>
                <a:lnTo>
                  <a:pt x="127000" y="304800"/>
                </a:lnTo>
                <a:lnTo>
                  <a:pt x="135466" y="296333"/>
                </a:lnTo>
                <a:lnTo>
                  <a:pt x="135466" y="296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236133" y="1515533"/>
            <a:ext cx="152401" cy="245535"/>
          </a:xfrm>
          <a:custGeom>
            <a:avLst/>
            <a:gdLst/>
            <a:ahLst/>
            <a:cxnLst/>
            <a:rect l="0" t="0" r="0" b="0"/>
            <a:pathLst>
              <a:path w="152401" h="245535">
                <a:moveTo>
                  <a:pt x="16934" y="110067"/>
                </a:moveTo>
                <a:lnTo>
                  <a:pt x="16934" y="110067"/>
                </a:lnTo>
                <a:lnTo>
                  <a:pt x="16934" y="110067"/>
                </a:lnTo>
                <a:lnTo>
                  <a:pt x="25400" y="110067"/>
                </a:lnTo>
                <a:lnTo>
                  <a:pt x="25400" y="110067"/>
                </a:lnTo>
                <a:lnTo>
                  <a:pt x="33867" y="118534"/>
                </a:lnTo>
                <a:lnTo>
                  <a:pt x="42334" y="118534"/>
                </a:lnTo>
                <a:lnTo>
                  <a:pt x="50800" y="127000"/>
                </a:lnTo>
                <a:lnTo>
                  <a:pt x="67734" y="118534"/>
                </a:lnTo>
                <a:lnTo>
                  <a:pt x="76200" y="118534"/>
                </a:lnTo>
                <a:lnTo>
                  <a:pt x="84667" y="110067"/>
                </a:lnTo>
                <a:lnTo>
                  <a:pt x="93134" y="101600"/>
                </a:lnTo>
                <a:lnTo>
                  <a:pt x="93134" y="93134"/>
                </a:lnTo>
                <a:lnTo>
                  <a:pt x="101600" y="84667"/>
                </a:lnTo>
                <a:lnTo>
                  <a:pt x="101600" y="67734"/>
                </a:lnTo>
                <a:lnTo>
                  <a:pt x="110067" y="50800"/>
                </a:lnTo>
                <a:lnTo>
                  <a:pt x="101600" y="42334"/>
                </a:lnTo>
                <a:lnTo>
                  <a:pt x="101600" y="25400"/>
                </a:lnTo>
                <a:lnTo>
                  <a:pt x="101600" y="16934"/>
                </a:lnTo>
                <a:lnTo>
                  <a:pt x="93134" y="8467"/>
                </a:lnTo>
                <a:lnTo>
                  <a:pt x="84667" y="0"/>
                </a:lnTo>
                <a:lnTo>
                  <a:pt x="84667" y="0"/>
                </a:lnTo>
                <a:lnTo>
                  <a:pt x="76200" y="0"/>
                </a:lnTo>
                <a:lnTo>
                  <a:pt x="67734" y="8467"/>
                </a:lnTo>
                <a:lnTo>
                  <a:pt x="59267" y="16934"/>
                </a:lnTo>
                <a:lnTo>
                  <a:pt x="42334" y="25400"/>
                </a:lnTo>
                <a:lnTo>
                  <a:pt x="33867" y="33867"/>
                </a:lnTo>
                <a:lnTo>
                  <a:pt x="25400" y="50800"/>
                </a:lnTo>
                <a:lnTo>
                  <a:pt x="16934" y="76200"/>
                </a:lnTo>
                <a:lnTo>
                  <a:pt x="16934" y="93134"/>
                </a:lnTo>
                <a:lnTo>
                  <a:pt x="8467" y="118534"/>
                </a:lnTo>
                <a:lnTo>
                  <a:pt x="0" y="143934"/>
                </a:lnTo>
                <a:lnTo>
                  <a:pt x="0" y="169334"/>
                </a:lnTo>
                <a:lnTo>
                  <a:pt x="0" y="186267"/>
                </a:lnTo>
                <a:lnTo>
                  <a:pt x="8467" y="203200"/>
                </a:lnTo>
                <a:lnTo>
                  <a:pt x="16934" y="220134"/>
                </a:lnTo>
                <a:lnTo>
                  <a:pt x="25400" y="228600"/>
                </a:lnTo>
                <a:lnTo>
                  <a:pt x="42334" y="237067"/>
                </a:lnTo>
                <a:lnTo>
                  <a:pt x="50800" y="237067"/>
                </a:lnTo>
                <a:lnTo>
                  <a:pt x="76200" y="245534"/>
                </a:lnTo>
                <a:lnTo>
                  <a:pt x="93134" y="237067"/>
                </a:lnTo>
                <a:lnTo>
                  <a:pt x="110067" y="237067"/>
                </a:lnTo>
                <a:lnTo>
                  <a:pt x="127000" y="228600"/>
                </a:lnTo>
                <a:lnTo>
                  <a:pt x="143934" y="211667"/>
                </a:lnTo>
                <a:lnTo>
                  <a:pt x="143934" y="211667"/>
                </a:lnTo>
                <a:lnTo>
                  <a:pt x="152400" y="203200"/>
                </a:lnTo>
                <a:lnTo>
                  <a:pt x="152400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447800" y="1507067"/>
            <a:ext cx="194734" cy="228601"/>
          </a:xfrm>
          <a:custGeom>
            <a:avLst/>
            <a:gdLst/>
            <a:ahLst/>
            <a:cxnLst/>
            <a:rect l="0" t="0" r="0" b="0"/>
            <a:pathLst>
              <a:path w="194734" h="228601">
                <a:moveTo>
                  <a:pt x="0" y="42333"/>
                </a:moveTo>
                <a:lnTo>
                  <a:pt x="0" y="42333"/>
                </a:lnTo>
                <a:lnTo>
                  <a:pt x="0" y="42333"/>
                </a:lnTo>
                <a:lnTo>
                  <a:pt x="0" y="50800"/>
                </a:lnTo>
                <a:lnTo>
                  <a:pt x="0" y="59266"/>
                </a:lnTo>
                <a:lnTo>
                  <a:pt x="0" y="76200"/>
                </a:lnTo>
                <a:lnTo>
                  <a:pt x="0" y="93133"/>
                </a:lnTo>
                <a:lnTo>
                  <a:pt x="0" y="118533"/>
                </a:lnTo>
                <a:lnTo>
                  <a:pt x="8467" y="143933"/>
                </a:lnTo>
                <a:lnTo>
                  <a:pt x="8467" y="160866"/>
                </a:lnTo>
                <a:lnTo>
                  <a:pt x="8467" y="177800"/>
                </a:lnTo>
                <a:lnTo>
                  <a:pt x="8467" y="194733"/>
                </a:lnTo>
                <a:lnTo>
                  <a:pt x="8467" y="211666"/>
                </a:lnTo>
                <a:lnTo>
                  <a:pt x="16933" y="211666"/>
                </a:lnTo>
                <a:lnTo>
                  <a:pt x="16933" y="220133"/>
                </a:lnTo>
                <a:lnTo>
                  <a:pt x="16933" y="220133"/>
                </a:lnTo>
                <a:lnTo>
                  <a:pt x="16933" y="220133"/>
                </a:lnTo>
                <a:lnTo>
                  <a:pt x="16933" y="220133"/>
                </a:lnTo>
                <a:lnTo>
                  <a:pt x="16933" y="220133"/>
                </a:lnTo>
                <a:lnTo>
                  <a:pt x="16933" y="211666"/>
                </a:lnTo>
                <a:lnTo>
                  <a:pt x="16933" y="203200"/>
                </a:lnTo>
                <a:lnTo>
                  <a:pt x="16933" y="186266"/>
                </a:lnTo>
                <a:lnTo>
                  <a:pt x="16933" y="169333"/>
                </a:lnTo>
                <a:lnTo>
                  <a:pt x="16933" y="152400"/>
                </a:lnTo>
                <a:lnTo>
                  <a:pt x="16933" y="127000"/>
                </a:lnTo>
                <a:lnTo>
                  <a:pt x="16933" y="110066"/>
                </a:lnTo>
                <a:lnTo>
                  <a:pt x="16933" y="84666"/>
                </a:lnTo>
                <a:lnTo>
                  <a:pt x="25400" y="67733"/>
                </a:lnTo>
                <a:lnTo>
                  <a:pt x="25400" y="50800"/>
                </a:lnTo>
                <a:lnTo>
                  <a:pt x="33867" y="42333"/>
                </a:lnTo>
                <a:lnTo>
                  <a:pt x="33867" y="25400"/>
                </a:lnTo>
                <a:lnTo>
                  <a:pt x="42333" y="16933"/>
                </a:lnTo>
                <a:lnTo>
                  <a:pt x="59267" y="8466"/>
                </a:lnTo>
                <a:lnTo>
                  <a:pt x="67733" y="0"/>
                </a:lnTo>
                <a:lnTo>
                  <a:pt x="84667" y="0"/>
                </a:lnTo>
                <a:lnTo>
                  <a:pt x="93133" y="0"/>
                </a:lnTo>
                <a:lnTo>
                  <a:pt x="110067" y="0"/>
                </a:lnTo>
                <a:lnTo>
                  <a:pt x="118533" y="8466"/>
                </a:lnTo>
                <a:lnTo>
                  <a:pt x="127000" y="16933"/>
                </a:lnTo>
                <a:lnTo>
                  <a:pt x="135467" y="25400"/>
                </a:lnTo>
                <a:lnTo>
                  <a:pt x="143933" y="42333"/>
                </a:lnTo>
                <a:lnTo>
                  <a:pt x="143933" y="50800"/>
                </a:lnTo>
                <a:lnTo>
                  <a:pt x="143933" y="76200"/>
                </a:lnTo>
                <a:lnTo>
                  <a:pt x="143933" y="93133"/>
                </a:lnTo>
                <a:lnTo>
                  <a:pt x="135467" y="110066"/>
                </a:lnTo>
                <a:lnTo>
                  <a:pt x="135467" y="127000"/>
                </a:lnTo>
                <a:lnTo>
                  <a:pt x="135467" y="143933"/>
                </a:lnTo>
                <a:lnTo>
                  <a:pt x="127000" y="160866"/>
                </a:lnTo>
                <a:lnTo>
                  <a:pt x="127000" y="177800"/>
                </a:lnTo>
                <a:lnTo>
                  <a:pt x="135467" y="186266"/>
                </a:lnTo>
                <a:lnTo>
                  <a:pt x="135467" y="203200"/>
                </a:lnTo>
                <a:lnTo>
                  <a:pt x="143933" y="211666"/>
                </a:lnTo>
                <a:lnTo>
                  <a:pt x="152400" y="220133"/>
                </a:lnTo>
                <a:lnTo>
                  <a:pt x="160867" y="228600"/>
                </a:lnTo>
                <a:lnTo>
                  <a:pt x="169333" y="228600"/>
                </a:lnTo>
                <a:lnTo>
                  <a:pt x="186267" y="228600"/>
                </a:lnTo>
                <a:lnTo>
                  <a:pt x="186267" y="228600"/>
                </a:lnTo>
                <a:lnTo>
                  <a:pt x="194733" y="220133"/>
                </a:lnTo>
                <a:lnTo>
                  <a:pt x="194733" y="220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727200" y="1397000"/>
            <a:ext cx="33868" cy="304801"/>
          </a:xfrm>
          <a:custGeom>
            <a:avLst/>
            <a:gdLst/>
            <a:ahLst/>
            <a:cxnLst/>
            <a:rect l="0" t="0" r="0" b="0"/>
            <a:pathLst>
              <a:path w="33868" h="304801">
                <a:moveTo>
                  <a:pt x="8467" y="0"/>
                </a:moveTo>
                <a:lnTo>
                  <a:pt x="8467" y="0"/>
                </a:lnTo>
                <a:lnTo>
                  <a:pt x="0" y="8467"/>
                </a:lnTo>
                <a:lnTo>
                  <a:pt x="0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33867"/>
                </a:lnTo>
                <a:lnTo>
                  <a:pt x="16933" y="50800"/>
                </a:lnTo>
                <a:lnTo>
                  <a:pt x="16933" y="76200"/>
                </a:lnTo>
                <a:lnTo>
                  <a:pt x="16933" y="93133"/>
                </a:lnTo>
                <a:lnTo>
                  <a:pt x="16933" y="118533"/>
                </a:lnTo>
                <a:lnTo>
                  <a:pt x="25400" y="143933"/>
                </a:lnTo>
                <a:lnTo>
                  <a:pt x="25400" y="169333"/>
                </a:lnTo>
                <a:lnTo>
                  <a:pt x="25400" y="194733"/>
                </a:lnTo>
                <a:lnTo>
                  <a:pt x="25400" y="220133"/>
                </a:lnTo>
                <a:lnTo>
                  <a:pt x="25400" y="237067"/>
                </a:lnTo>
                <a:lnTo>
                  <a:pt x="25400" y="262467"/>
                </a:lnTo>
                <a:lnTo>
                  <a:pt x="25400" y="270933"/>
                </a:lnTo>
                <a:lnTo>
                  <a:pt x="25400" y="287867"/>
                </a:lnTo>
                <a:lnTo>
                  <a:pt x="25400" y="296333"/>
                </a:lnTo>
                <a:lnTo>
                  <a:pt x="25400" y="296333"/>
                </a:lnTo>
                <a:lnTo>
                  <a:pt x="33867" y="304800"/>
                </a:lnTo>
                <a:lnTo>
                  <a:pt x="33867" y="296333"/>
                </a:lnTo>
                <a:lnTo>
                  <a:pt x="33867" y="296333"/>
                </a:lnTo>
                <a:lnTo>
                  <a:pt x="33867" y="296333"/>
                </a:lnTo>
                <a:lnTo>
                  <a:pt x="33867" y="296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76400" y="1490133"/>
            <a:ext cx="279401" cy="203201"/>
          </a:xfrm>
          <a:custGeom>
            <a:avLst/>
            <a:gdLst/>
            <a:ahLst/>
            <a:cxnLst/>
            <a:rect l="0" t="0" r="0" b="0"/>
            <a:pathLst>
              <a:path w="279401" h="203201">
                <a:moveTo>
                  <a:pt x="0" y="93134"/>
                </a:moveTo>
                <a:lnTo>
                  <a:pt x="0" y="93134"/>
                </a:lnTo>
                <a:lnTo>
                  <a:pt x="0" y="93134"/>
                </a:lnTo>
                <a:lnTo>
                  <a:pt x="0" y="93134"/>
                </a:lnTo>
                <a:lnTo>
                  <a:pt x="8467" y="93134"/>
                </a:lnTo>
                <a:lnTo>
                  <a:pt x="16933" y="84667"/>
                </a:lnTo>
                <a:lnTo>
                  <a:pt x="25400" y="84667"/>
                </a:lnTo>
                <a:lnTo>
                  <a:pt x="42333" y="84667"/>
                </a:lnTo>
                <a:lnTo>
                  <a:pt x="50800" y="76200"/>
                </a:lnTo>
                <a:lnTo>
                  <a:pt x="67733" y="76200"/>
                </a:lnTo>
                <a:lnTo>
                  <a:pt x="84667" y="76200"/>
                </a:lnTo>
                <a:lnTo>
                  <a:pt x="101600" y="67734"/>
                </a:lnTo>
                <a:lnTo>
                  <a:pt x="127000" y="67734"/>
                </a:lnTo>
                <a:lnTo>
                  <a:pt x="143933" y="59267"/>
                </a:lnTo>
                <a:lnTo>
                  <a:pt x="160867" y="59267"/>
                </a:lnTo>
                <a:lnTo>
                  <a:pt x="177800" y="59267"/>
                </a:lnTo>
                <a:lnTo>
                  <a:pt x="186267" y="59267"/>
                </a:lnTo>
                <a:lnTo>
                  <a:pt x="194733" y="59267"/>
                </a:lnTo>
                <a:lnTo>
                  <a:pt x="211667" y="59267"/>
                </a:lnTo>
                <a:lnTo>
                  <a:pt x="220133" y="59267"/>
                </a:lnTo>
                <a:lnTo>
                  <a:pt x="228600" y="59267"/>
                </a:lnTo>
                <a:lnTo>
                  <a:pt x="237067" y="67734"/>
                </a:lnTo>
                <a:lnTo>
                  <a:pt x="245533" y="59267"/>
                </a:lnTo>
                <a:lnTo>
                  <a:pt x="254000" y="59267"/>
                </a:lnTo>
                <a:lnTo>
                  <a:pt x="262467" y="59267"/>
                </a:lnTo>
                <a:lnTo>
                  <a:pt x="262467" y="59267"/>
                </a:lnTo>
                <a:lnTo>
                  <a:pt x="262467" y="59267"/>
                </a:lnTo>
                <a:lnTo>
                  <a:pt x="270933" y="50800"/>
                </a:lnTo>
                <a:lnTo>
                  <a:pt x="270933" y="42334"/>
                </a:lnTo>
                <a:lnTo>
                  <a:pt x="270933" y="33867"/>
                </a:lnTo>
                <a:lnTo>
                  <a:pt x="270933" y="25400"/>
                </a:lnTo>
                <a:lnTo>
                  <a:pt x="262467" y="16934"/>
                </a:lnTo>
                <a:lnTo>
                  <a:pt x="262467" y="8467"/>
                </a:lnTo>
                <a:lnTo>
                  <a:pt x="254000" y="8467"/>
                </a:lnTo>
                <a:lnTo>
                  <a:pt x="254000" y="0"/>
                </a:lnTo>
                <a:lnTo>
                  <a:pt x="245533" y="0"/>
                </a:lnTo>
                <a:lnTo>
                  <a:pt x="237067" y="0"/>
                </a:lnTo>
                <a:lnTo>
                  <a:pt x="228600" y="0"/>
                </a:lnTo>
                <a:lnTo>
                  <a:pt x="220133" y="0"/>
                </a:lnTo>
                <a:lnTo>
                  <a:pt x="211667" y="8467"/>
                </a:lnTo>
                <a:lnTo>
                  <a:pt x="203200" y="16934"/>
                </a:lnTo>
                <a:lnTo>
                  <a:pt x="194733" y="33867"/>
                </a:lnTo>
                <a:lnTo>
                  <a:pt x="186267" y="42334"/>
                </a:lnTo>
                <a:lnTo>
                  <a:pt x="177800" y="59267"/>
                </a:lnTo>
                <a:lnTo>
                  <a:pt x="169333" y="76200"/>
                </a:lnTo>
                <a:lnTo>
                  <a:pt x="169333" y="84667"/>
                </a:lnTo>
                <a:lnTo>
                  <a:pt x="160867" y="101600"/>
                </a:lnTo>
                <a:lnTo>
                  <a:pt x="160867" y="118534"/>
                </a:lnTo>
                <a:lnTo>
                  <a:pt x="160867" y="127000"/>
                </a:lnTo>
                <a:lnTo>
                  <a:pt x="160867" y="143934"/>
                </a:lnTo>
                <a:lnTo>
                  <a:pt x="169333" y="152400"/>
                </a:lnTo>
                <a:lnTo>
                  <a:pt x="177800" y="169334"/>
                </a:lnTo>
                <a:lnTo>
                  <a:pt x="186267" y="177800"/>
                </a:lnTo>
                <a:lnTo>
                  <a:pt x="194733" y="186267"/>
                </a:lnTo>
                <a:lnTo>
                  <a:pt x="203200" y="194734"/>
                </a:lnTo>
                <a:lnTo>
                  <a:pt x="220133" y="194734"/>
                </a:lnTo>
                <a:lnTo>
                  <a:pt x="237067" y="203200"/>
                </a:lnTo>
                <a:lnTo>
                  <a:pt x="254000" y="203200"/>
                </a:lnTo>
                <a:lnTo>
                  <a:pt x="262467" y="194734"/>
                </a:lnTo>
                <a:lnTo>
                  <a:pt x="262467" y="194734"/>
                </a:lnTo>
                <a:lnTo>
                  <a:pt x="279400" y="194734"/>
                </a:lnTo>
                <a:lnTo>
                  <a:pt x="279400" y="194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048933" y="1507067"/>
            <a:ext cx="143935" cy="211667"/>
          </a:xfrm>
          <a:custGeom>
            <a:avLst/>
            <a:gdLst/>
            <a:ahLst/>
            <a:cxnLst/>
            <a:rect l="0" t="0" r="0" b="0"/>
            <a:pathLst>
              <a:path w="143935" h="211667">
                <a:moveTo>
                  <a:pt x="0" y="8466"/>
                </a:move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59266"/>
                </a:lnTo>
                <a:lnTo>
                  <a:pt x="0" y="76200"/>
                </a:lnTo>
                <a:lnTo>
                  <a:pt x="0" y="93133"/>
                </a:lnTo>
                <a:lnTo>
                  <a:pt x="0" y="118533"/>
                </a:lnTo>
                <a:lnTo>
                  <a:pt x="8467" y="135466"/>
                </a:lnTo>
                <a:lnTo>
                  <a:pt x="8467" y="152400"/>
                </a:lnTo>
                <a:lnTo>
                  <a:pt x="8467" y="169333"/>
                </a:lnTo>
                <a:lnTo>
                  <a:pt x="8467" y="186266"/>
                </a:lnTo>
                <a:lnTo>
                  <a:pt x="8467" y="194733"/>
                </a:lnTo>
                <a:lnTo>
                  <a:pt x="16934" y="203200"/>
                </a:lnTo>
                <a:lnTo>
                  <a:pt x="16934" y="211666"/>
                </a:lnTo>
                <a:lnTo>
                  <a:pt x="16934" y="211666"/>
                </a:lnTo>
                <a:lnTo>
                  <a:pt x="16934" y="211666"/>
                </a:lnTo>
                <a:lnTo>
                  <a:pt x="25400" y="211666"/>
                </a:lnTo>
                <a:lnTo>
                  <a:pt x="25400" y="211666"/>
                </a:lnTo>
                <a:lnTo>
                  <a:pt x="25400" y="203200"/>
                </a:lnTo>
                <a:lnTo>
                  <a:pt x="25400" y="194733"/>
                </a:lnTo>
                <a:lnTo>
                  <a:pt x="25400" y="177800"/>
                </a:lnTo>
                <a:lnTo>
                  <a:pt x="25400" y="160866"/>
                </a:lnTo>
                <a:lnTo>
                  <a:pt x="16934" y="143933"/>
                </a:lnTo>
                <a:lnTo>
                  <a:pt x="25400" y="127000"/>
                </a:lnTo>
                <a:lnTo>
                  <a:pt x="25400" y="101600"/>
                </a:lnTo>
                <a:lnTo>
                  <a:pt x="25400" y="84666"/>
                </a:lnTo>
                <a:lnTo>
                  <a:pt x="25400" y="67733"/>
                </a:lnTo>
                <a:lnTo>
                  <a:pt x="33867" y="50800"/>
                </a:lnTo>
                <a:lnTo>
                  <a:pt x="42334" y="33866"/>
                </a:lnTo>
                <a:lnTo>
                  <a:pt x="50800" y="25400"/>
                </a:lnTo>
                <a:lnTo>
                  <a:pt x="50800" y="16933"/>
                </a:lnTo>
                <a:lnTo>
                  <a:pt x="59267" y="8466"/>
                </a:lnTo>
                <a:lnTo>
                  <a:pt x="76200" y="8466"/>
                </a:lnTo>
                <a:lnTo>
                  <a:pt x="84667" y="0"/>
                </a:lnTo>
                <a:lnTo>
                  <a:pt x="101600" y="0"/>
                </a:lnTo>
                <a:lnTo>
                  <a:pt x="110067" y="0"/>
                </a:lnTo>
                <a:lnTo>
                  <a:pt x="118534" y="0"/>
                </a:lnTo>
                <a:lnTo>
                  <a:pt x="127000" y="0"/>
                </a:lnTo>
                <a:lnTo>
                  <a:pt x="135467" y="0"/>
                </a:lnTo>
                <a:lnTo>
                  <a:pt x="135467" y="0"/>
                </a:lnTo>
                <a:lnTo>
                  <a:pt x="143934" y="0"/>
                </a:lnTo>
                <a:lnTo>
                  <a:pt x="143934" y="0"/>
                </a:lnTo>
                <a:lnTo>
                  <a:pt x="143934" y="0"/>
                </a:lnTo>
                <a:lnTo>
                  <a:pt x="143934" y="0"/>
                </a:lnTo>
                <a:lnTo>
                  <a:pt x="1439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319867" y="1524000"/>
            <a:ext cx="59267" cy="8468"/>
          </a:xfrm>
          <a:custGeom>
            <a:avLst/>
            <a:gdLst/>
            <a:ahLst/>
            <a:cxnLst/>
            <a:rect l="0" t="0" r="0" b="0"/>
            <a:pathLst>
              <a:path w="59267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25400" y="0"/>
                </a:lnTo>
                <a:lnTo>
                  <a:pt x="25400" y="0"/>
                </a:lnTo>
                <a:lnTo>
                  <a:pt x="33866" y="0"/>
                </a:lnTo>
                <a:lnTo>
                  <a:pt x="42333" y="0"/>
                </a:lnTo>
                <a:lnTo>
                  <a:pt x="50800" y="0"/>
                </a:lnTo>
                <a:lnTo>
                  <a:pt x="50800" y="0"/>
                </a:lnTo>
                <a:lnTo>
                  <a:pt x="59266" y="0"/>
                </a:lnTo>
                <a:lnTo>
                  <a:pt x="592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302933" y="1608667"/>
            <a:ext cx="50801" cy="16934"/>
          </a:xfrm>
          <a:custGeom>
            <a:avLst/>
            <a:gdLst/>
            <a:ahLst/>
            <a:cxnLst/>
            <a:rect l="0" t="0" r="0" b="0"/>
            <a:pathLst>
              <a:path w="50801" h="16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25400" y="8466"/>
                </a:lnTo>
                <a:lnTo>
                  <a:pt x="42334" y="8466"/>
                </a:lnTo>
                <a:lnTo>
                  <a:pt x="42334" y="8466"/>
                </a:lnTo>
                <a:lnTo>
                  <a:pt x="50800" y="0"/>
                </a:lnTo>
                <a:lnTo>
                  <a:pt x="508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599267" y="1320800"/>
            <a:ext cx="135467" cy="414868"/>
          </a:xfrm>
          <a:custGeom>
            <a:avLst/>
            <a:gdLst/>
            <a:ahLst/>
            <a:cxnLst/>
            <a:rect l="0" t="0" r="0" b="0"/>
            <a:pathLst>
              <a:path w="135467" h="414868">
                <a:moveTo>
                  <a:pt x="127000" y="0"/>
                </a:moveTo>
                <a:lnTo>
                  <a:pt x="118533" y="0"/>
                </a:lnTo>
                <a:lnTo>
                  <a:pt x="118533" y="0"/>
                </a:lnTo>
                <a:lnTo>
                  <a:pt x="110066" y="0"/>
                </a:lnTo>
                <a:lnTo>
                  <a:pt x="101600" y="0"/>
                </a:lnTo>
                <a:lnTo>
                  <a:pt x="93133" y="8467"/>
                </a:lnTo>
                <a:lnTo>
                  <a:pt x="93133" y="16933"/>
                </a:lnTo>
                <a:lnTo>
                  <a:pt x="84666" y="16933"/>
                </a:lnTo>
                <a:lnTo>
                  <a:pt x="67733" y="33867"/>
                </a:lnTo>
                <a:lnTo>
                  <a:pt x="59266" y="42333"/>
                </a:lnTo>
                <a:lnTo>
                  <a:pt x="50800" y="59267"/>
                </a:lnTo>
                <a:lnTo>
                  <a:pt x="42333" y="76200"/>
                </a:lnTo>
                <a:lnTo>
                  <a:pt x="33866" y="84667"/>
                </a:lnTo>
                <a:lnTo>
                  <a:pt x="25400" y="110067"/>
                </a:lnTo>
                <a:lnTo>
                  <a:pt x="16933" y="127000"/>
                </a:lnTo>
                <a:lnTo>
                  <a:pt x="16933" y="143933"/>
                </a:lnTo>
                <a:lnTo>
                  <a:pt x="8466" y="160867"/>
                </a:lnTo>
                <a:lnTo>
                  <a:pt x="0" y="186267"/>
                </a:lnTo>
                <a:lnTo>
                  <a:pt x="0" y="203200"/>
                </a:lnTo>
                <a:lnTo>
                  <a:pt x="0" y="228600"/>
                </a:lnTo>
                <a:lnTo>
                  <a:pt x="8466" y="245533"/>
                </a:lnTo>
                <a:lnTo>
                  <a:pt x="8466" y="262467"/>
                </a:lnTo>
                <a:lnTo>
                  <a:pt x="16933" y="287867"/>
                </a:lnTo>
                <a:lnTo>
                  <a:pt x="16933" y="304800"/>
                </a:lnTo>
                <a:lnTo>
                  <a:pt x="25400" y="321733"/>
                </a:lnTo>
                <a:lnTo>
                  <a:pt x="33866" y="338667"/>
                </a:lnTo>
                <a:lnTo>
                  <a:pt x="42333" y="355600"/>
                </a:lnTo>
                <a:lnTo>
                  <a:pt x="50800" y="364067"/>
                </a:lnTo>
                <a:lnTo>
                  <a:pt x="67733" y="381000"/>
                </a:lnTo>
                <a:lnTo>
                  <a:pt x="76200" y="389467"/>
                </a:lnTo>
                <a:lnTo>
                  <a:pt x="84666" y="397933"/>
                </a:lnTo>
                <a:lnTo>
                  <a:pt x="93133" y="406400"/>
                </a:lnTo>
                <a:lnTo>
                  <a:pt x="110066" y="406400"/>
                </a:lnTo>
                <a:lnTo>
                  <a:pt x="118533" y="414867"/>
                </a:lnTo>
                <a:lnTo>
                  <a:pt x="127000" y="414867"/>
                </a:lnTo>
                <a:lnTo>
                  <a:pt x="127000" y="414867"/>
                </a:lnTo>
                <a:lnTo>
                  <a:pt x="135466" y="414867"/>
                </a:lnTo>
                <a:lnTo>
                  <a:pt x="135466" y="414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760133" y="1524000"/>
            <a:ext cx="143935" cy="25401"/>
          </a:xfrm>
          <a:custGeom>
            <a:avLst/>
            <a:gdLst/>
            <a:ahLst/>
            <a:cxnLst/>
            <a:rect l="0" t="0" r="0" b="0"/>
            <a:pathLst>
              <a:path w="143935" h="25401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7" y="25400"/>
                </a:lnTo>
                <a:lnTo>
                  <a:pt x="16934" y="25400"/>
                </a:lnTo>
                <a:lnTo>
                  <a:pt x="25400" y="25400"/>
                </a:lnTo>
                <a:lnTo>
                  <a:pt x="33867" y="25400"/>
                </a:lnTo>
                <a:lnTo>
                  <a:pt x="42334" y="16933"/>
                </a:lnTo>
                <a:lnTo>
                  <a:pt x="59267" y="16933"/>
                </a:lnTo>
                <a:lnTo>
                  <a:pt x="67734" y="8467"/>
                </a:lnTo>
                <a:lnTo>
                  <a:pt x="84667" y="8467"/>
                </a:lnTo>
                <a:lnTo>
                  <a:pt x="93134" y="8467"/>
                </a:lnTo>
                <a:lnTo>
                  <a:pt x="101600" y="8467"/>
                </a:lnTo>
                <a:lnTo>
                  <a:pt x="118534" y="8467"/>
                </a:lnTo>
                <a:lnTo>
                  <a:pt x="127000" y="8467"/>
                </a:lnTo>
                <a:lnTo>
                  <a:pt x="135467" y="8467"/>
                </a:lnTo>
                <a:lnTo>
                  <a:pt x="135467" y="8467"/>
                </a:lnTo>
                <a:lnTo>
                  <a:pt x="143934" y="8467"/>
                </a:lnTo>
                <a:lnTo>
                  <a:pt x="143934" y="8467"/>
                </a:lnTo>
                <a:lnTo>
                  <a:pt x="143934" y="0"/>
                </a:lnTo>
                <a:lnTo>
                  <a:pt x="1439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988733" y="1397000"/>
            <a:ext cx="194735" cy="296334"/>
          </a:xfrm>
          <a:custGeom>
            <a:avLst/>
            <a:gdLst/>
            <a:ahLst/>
            <a:cxnLst/>
            <a:rect l="0" t="0" r="0" b="0"/>
            <a:pathLst>
              <a:path w="194735" h="296334">
                <a:moveTo>
                  <a:pt x="0" y="25400"/>
                </a:moveTo>
                <a:lnTo>
                  <a:pt x="0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16934" y="8467"/>
                </a:lnTo>
                <a:lnTo>
                  <a:pt x="16934" y="8467"/>
                </a:lnTo>
                <a:lnTo>
                  <a:pt x="25400" y="0"/>
                </a:lnTo>
                <a:lnTo>
                  <a:pt x="42334" y="0"/>
                </a:lnTo>
                <a:lnTo>
                  <a:pt x="50800" y="0"/>
                </a:lnTo>
                <a:lnTo>
                  <a:pt x="59267" y="0"/>
                </a:lnTo>
                <a:lnTo>
                  <a:pt x="76200" y="0"/>
                </a:lnTo>
                <a:lnTo>
                  <a:pt x="84667" y="0"/>
                </a:lnTo>
                <a:lnTo>
                  <a:pt x="84667" y="8467"/>
                </a:lnTo>
                <a:lnTo>
                  <a:pt x="93134" y="16933"/>
                </a:lnTo>
                <a:lnTo>
                  <a:pt x="93134" y="25400"/>
                </a:lnTo>
                <a:lnTo>
                  <a:pt x="93134" y="33867"/>
                </a:lnTo>
                <a:lnTo>
                  <a:pt x="93134" y="42333"/>
                </a:lnTo>
                <a:lnTo>
                  <a:pt x="84667" y="59267"/>
                </a:lnTo>
                <a:lnTo>
                  <a:pt x="76200" y="67733"/>
                </a:lnTo>
                <a:lnTo>
                  <a:pt x="67734" y="84667"/>
                </a:lnTo>
                <a:lnTo>
                  <a:pt x="67734" y="93133"/>
                </a:lnTo>
                <a:lnTo>
                  <a:pt x="59267" y="101600"/>
                </a:lnTo>
                <a:lnTo>
                  <a:pt x="50800" y="110067"/>
                </a:lnTo>
                <a:lnTo>
                  <a:pt x="42334" y="118533"/>
                </a:lnTo>
                <a:lnTo>
                  <a:pt x="42334" y="118533"/>
                </a:lnTo>
                <a:lnTo>
                  <a:pt x="42334" y="118533"/>
                </a:lnTo>
                <a:lnTo>
                  <a:pt x="42334" y="127000"/>
                </a:lnTo>
                <a:lnTo>
                  <a:pt x="42334" y="127000"/>
                </a:lnTo>
                <a:lnTo>
                  <a:pt x="42334" y="127000"/>
                </a:lnTo>
                <a:lnTo>
                  <a:pt x="50800" y="118533"/>
                </a:lnTo>
                <a:lnTo>
                  <a:pt x="59267" y="118533"/>
                </a:lnTo>
                <a:lnTo>
                  <a:pt x="67734" y="110067"/>
                </a:lnTo>
                <a:lnTo>
                  <a:pt x="76200" y="110067"/>
                </a:lnTo>
                <a:lnTo>
                  <a:pt x="84667" y="101600"/>
                </a:lnTo>
                <a:lnTo>
                  <a:pt x="101600" y="101600"/>
                </a:lnTo>
                <a:lnTo>
                  <a:pt x="118534" y="101600"/>
                </a:lnTo>
                <a:lnTo>
                  <a:pt x="127000" y="110067"/>
                </a:lnTo>
                <a:lnTo>
                  <a:pt x="143934" y="118533"/>
                </a:lnTo>
                <a:lnTo>
                  <a:pt x="152400" y="127000"/>
                </a:lnTo>
                <a:lnTo>
                  <a:pt x="169334" y="143933"/>
                </a:lnTo>
                <a:lnTo>
                  <a:pt x="177800" y="160867"/>
                </a:lnTo>
                <a:lnTo>
                  <a:pt x="186267" y="177800"/>
                </a:lnTo>
                <a:lnTo>
                  <a:pt x="186267" y="194733"/>
                </a:lnTo>
                <a:lnTo>
                  <a:pt x="194734" y="211667"/>
                </a:lnTo>
                <a:lnTo>
                  <a:pt x="194734" y="228600"/>
                </a:lnTo>
                <a:lnTo>
                  <a:pt x="186267" y="237067"/>
                </a:lnTo>
                <a:lnTo>
                  <a:pt x="186267" y="245533"/>
                </a:lnTo>
                <a:lnTo>
                  <a:pt x="177800" y="262467"/>
                </a:lnTo>
                <a:lnTo>
                  <a:pt x="169334" y="262467"/>
                </a:lnTo>
                <a:lnTo>
                  <a:pt x="152400" y="270933"/>
                </a:lnTo>
                <a:lnTo>
                  <a:pt x="143934" y="279400"/>
                </a:lnTo>
                <a:lnTo>
                  <a:pt x="127000" y="287867"/>
                </a:lnTo>
                <a:lnTo>
                  <a:pt x="118534" y="287867"/>
                </a:lnTo>
                <a:lnTo>
                  <a:pt x="101600" y="287867"/>
                </a:lnTo>
                <a:lnTo>
                  <a:pt x="93134" y="296333"/>
                </a:lnTo>
                <a:lnTo>
                  <a:pt x="84667" y="287867"/>
                </a:lnTo>
                <a:lnTo>
                  <a:pt x="76200" y="287867"/>
                </a:lnTo>
                <a:lnTo>
                  <a:pt x="67734" y="287867"/>
                </a:lnTo>
                <a:lnTo>
                  <a:pt x="59267" y="279400"/>
                </a:lnTo>
                <a:lnTo>
                  <a:pt x="50800" y="279400"/>
                </a:lnTo>
                <a:lnTo>
                  <a:pt x="50800" y="279400"/>
                </a:lnTo>
                <a:lnTo>
                  <a:pt x="50800" y="279400"/>
                </a:lnTo>
                <a:lnTo>
                  <a:pt x="50800" y="279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285067" y="1625600"/>
            <a:ext cx="25401" cy="135468"/>
          </a:xfrm>
          <a:custGeom>
            <a:avLst/>
            <a:gdLst/>
            <a:ahLst/>
            <a:cxnLst/>
            <a:rect l="0" t="0" r="0" b="0"/>
            <a:pathLst>
              <a:path w="25401" h="135468">
                <a:moveTo>
                  <a:pt x="0" y="0"/>
                </a:moveTo>
                <a:lnTo>
                  <a:pt x="8466" y="0"/>
                </a:lnTo>
                <a:lnTo>
                  <a:pt x="8466" y="8467"/>
                </a:lnTo>
                <a:lnTo>
                  <a:pt x="16933" y="16933"/>
                </a:lnTo>
                <a:lnTo>
                  <a:pt x="16933" y="25400"/>
                </a:lnTo>
                <a:lnTo>
                  <a:pt x="16933" y="33867"/>
                </a:lnTo>
                <a:lnTo>
                  <a:pt x="25400" y="50800"/>
                </a:lnTo>
                <a:lnTo>
                  <a:pt x="25400" y="67733"/>
                </a:lnTo>
                <a:lnTo>
                  <a:pt x="25400" y="76200"/>
                </a:lnTo>
                <a:lnTo>
                  <a:pt x="25400" y="93133"/>
                </a:lnTo>
                <a:lnTo>
                  <a:pt x="25400" y="110067"/>
                </a:lnTo>
                <a:lnTo>
                  <a:pt x="25400" y="118533"/>
                </a:lnTo>
                <a:lnTo>
                  <a:pt x="25400" y="127000"/>
                </a:lnTo>
                <a:lnTo>
                  <a:pt x="16933" y="135467"/>
                </a:lnTo>
                <a:lnTo>
                  <a:pt x="16933" y="135467"/>
                </a:lnTo>
                <a:lnTo>
                  <a:pt x="16933" y="135467"/>
                </a:lnTo>
                <a:lnTo>
                  <a:pt x="16933" y="135467"/>
                </a:lnTo>
                <a:lnTo>
                  <a:pt x="16933" y="135467"/>
                </a:lnTo>
                <a:lnTo>
                  <a:pt x="16933" y="135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420533" y="1447800"/>
            <a:ext cx="160868" cy="118534"/>
          </a:xfrm>
          <a:custGeom>
            <a:avLst/>
            <a:gdLst/>
            <a:ahLst/>
            <a:cxnLst/>
            <a:rect l="0" t="0" r="0" b="0"/>
            <a:pathLst>
              <a:path w="160868" h="118534">
                <a:moveTo>
                  <a:pt x="8467" y="0"/>
                </a:move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50800"/>
                </a:lnTo>
                <a:lnTo>
                  <a:pt x="8467" y="67733"/>
                </a:lnTo>
                <a:lnTo>
                  <a:pt x="0" y="76200"/>
                </a:lnTo>
                <a:lnTo>
                  <a:pt x="0" y="84667"/>
                </a:lnTo>
                <a:lnTo>
                  <a:pt x="0" y="101600"/>
                </a:lnTo>
                <a:lnTo>
                  <a:pt x="0" y="101600"/>
                </a:lnTo>
                <a:lnTo>
                  <a:pt x="8467" y="110067"/>
                </a:lnTo>
                <a:lnTo>
                  <a:pt x="8467" y="110067"/>
                </a:lnTo>
                <a:lnTo>
                  <a:pt x="16934" y="118533"/>
                </a:lnTo>
                <a:lnTo>
                  <a:pt x="25400" y="118533"/>
                </a:lnTo>
                <a:lnTo>
                  <a:pt x="33867" y="118533"/>
                </a:lnTo>
                <a:lnTo>
                  <a:pt x="42334" y="118533"/>
                </a:lnTo>
                <a:lnTo>
                  <a:pt x="59267" y="118533"/>
                </a:lnTo>
                <a:lnTo>
                  <a:pt x="76200" y="118533"/>
                </a:lnTo>
                <a:lnTo>
                  <a:pt x="93134" y="118533"/>
                </a:lnTo>
                <a:lnTo>
                  <a:pt x="101600" y="118533"/>
                </a:lnTo>
                <a:lnTo>
                  <a:pt x="118534" y="110067"/>
                </a:lnTo>
                <a:lnTo>
                  <a:pt x="135467" y="110067"/>
                </a:lnTo>
                <a:lnTo>
                  <a:pt x="143934" y="101600"/>
                </a:lnTo>
                <a:lnTo>
                  <a:pt x="152400" y="93133"/>
                </a:lnTo>
                <a:lnTo>
                  <a:pt x="152400" y="93133"/>
                </a:lnTo>
                <a:lnTo>
                  <a:pt x="160867" y="93133"/>
                </a:lnTo>
                <a:lnTo>
                  <a:pt x="160867" y="93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556000" y="1405467"/>
            <a:ext cx="25401" cy="262467"/>
          </a:xfrm>
          <a:custGeom>
            <a:avLst/>
            <a:gdLst/>
            <a:ahLst/>
            <a:cxnLst/>
            <a:rect l="0" t="0" r="0" b="0"/>
            <a:pathLst>
              <a:path w="25401" h="262467">
                <a:moveTo>
                  <a:pt x="8467" y="0"/>
                </a:moveTo>
                <a:lnTo>
                  <a:pt x="8467" y="0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59266"/>
                </a:lnTo>
                <a:lnTo>
                  <a:pt x="0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0" y="143933"/>
                </a:lnTo>
                <a:lnTo>
                  <a:pt x="8467" y="169333"/>
                </a:lnTo>
                <a:lnTo>
                  <a:pt x="8467" y="194733"/>
                </a:lnTo>
                <a:lnTo>
                  <a:pt x="8467" y="211666"/>
                </a:lnTo>
                <a:lnTo>
                  <a:pt x="8467" y="228600"/>
                </a:lnTo>
                <a:lnTo>
                  <a:pt x="16933" y="237066"/>
                </a:lnTo>
                <a:lnTo>
                  <a:pt x="16933" y="254000"/>
                </a:lnTo>
                <a:lnTo>
                  <a:pt x="16933" y="254000"/>
                </a:lnTo>
                <a:lnTo>
                  <a:pt x="16933" y="262466"/>
                </a:lnTo>
                <a:lnTo>
                  <a:pt x="25400" y="262466"/>
                </a:lnTo>
                <a:lnTo>
                  <a:pt x="25400" y="262466"/>
                </a:lnTo>
                <a:lnTo>
                  <a:pt x="25400" y="262466"/>
                </a:lnTo>
                <a:lnTo>
                  <a:pt x="25400" y="254000"/>
                </a:lnTo>
                <a:lnTo>
                  <a:pt x="25400" y="254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632200" y="1337733"/>
            <a:ext cx="143934" cy="372535"/>
          </a:xfrm>
          <a:custGeom>
            <a:avLst/>
            <a:gdLst/>
            <a:ahLst/>
            <a:cxnLst/>
            <a:rect l="0" t="0" r="0" b="0"/>
            <a:pathLst>
              <a:path w="143934" h="3725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3" y="0"/>
                </a:lnTo>
                <a:lnTo>
                  <a:pt x="33867" y="0"/>
                </a:lnTo>
                <a:lnTo>
                  <a:pt x="42333" y="8467"/>
                </a:lnTo>
                <a:lnTo>
                  <a:pt x="59267" y="16934"/>
                </a:lnTo>
                <a:lnTo>
                  <a:pt x="76200" y="33867"/>
                </a:lnTo>
                <a:lnTo>
                  <a:pt x="93133" y="59267"/>
                </a:lnTo>
                <a:lnTo>
                  <a:pt x="110067" y="76200"/>
                </a:lnTo>
                <a:lnTo>
                  <a:pt x="127000" y="110067"/>
                </a:lnTo>
                <a:lnTo>
                  <a:pt x="135467" y="135467"/>
                </a:lnTo>
                <a:lnTo>
                  <a:pt x="143933" y="169334"/>
                </a:lnTo>
                <a:lnTo>
                  <a:pt x="143933" y="211667"/>
                </a:lnTo>
                <a:lnTo>
                  <a:pt x="143933" y="237067"/>
                </a:lnTo>
                <a:lnTo>
                  <a:pt x="135467" y="270934"/>
                </a:lnTo>
                <a:lnTo>
                  <a:pt x="118533" y="296334"/>
                </a:lnTo>
                <a:lnTo>
                  <a:pt x="101600" y="321734"/>
                </a:lnTo>
                <a:lnTo>
                  <a:pt x="84667" y="338667"/>
                </a:lnTo>
                <a:lnTo>
                  <a:pt x="67733" y="355600"/>
                </a:lnTo>
                <a:lnTo>
                  <a:pt x="67733" y="355600"/>
                </a:lnTo>
                <a:lnTo>
                  <a:pt x="50800" y="372534"/>
                </a:lnTo>
                <a:lnTo>
                  <a:pt x="50800" y="3725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62000" y="1261533"/>
            <a:ext cx="3344334" cy="778935"/>
          </a:xfrm>
          <a:custGeom>
            <a:avLst/>
            <a:gdLst/>
            <a:ahLst/>
            <a:cxnLst/>
            <a:rect l="0" t="0" r="0" b="0"/>
            <a:pathLst>
              <a:path w="3344334" h="778935">
                <a:moveTo>
                  <a:pt x="8467" y="101600"/>
                </a:moveTo>
                <a:lnTo>
                  <a:pt x="8467" y="101600"/>
                </a:lnTo>
                <a:lnTo>
                  <a:pt x="8467" y="101600"/>
                </a:lnTo>
                <a:lnTo>
                  <a:pt x="8467" y="101600"/>
                </a:lnTo>
                <a:lnTo>
                  <a:pt x="8467" y="110067"/>
                </a:lnTo>
                <a:lnTo>
                  <a:pt x="8467" y="110067"/>
                </a:lnTo>
                <a:lnTo>
                  <a:pt x="8467" y="110067"/>
                </a:lnTo>
                <a:lnTo>
                  <a:pt x="16933" y="118534"/>
                </a:lnTo>
                <a:lnTo>
                  <a:pt x="16933" y="118534"/>
                </a:lnTo>
                <a:lnTo>
                  <a:pt x="16933" y="127000"/>
                </a:lnTo>
                <a:lnTo>
                  <a:pt x="25400" y="135467"/>
                </a:lnTo>
                <a:lnTo>
                  <a:pt x="25400" y="152400"/>
                </a:lnTo>
                <a:lnTo>
                  <a:pt x="25400" y="160867"/>
                </a:lnTo>
                <a:lnTo>
                  <a:pt x="33867" y="177800"/>
                </a:lnTo>
                <a:lnTo>
                  <a:pt x="33867" y="194734"/>
                </a:lnTo>
                <a:lnTo>
                  <a:pt x="33867" y="211667"/>
                </a:lnTo>
                <a:lnTo>
                  <a:pt x="33867" y="228600"/>
                </a:lnTo>
                <a:lnTo>
                  <a:pt x="33867" y="245534"/>
                </a:lnTo>
                <a:lnTo>
                  <a:pt x="33867" y="262467"/>
                </a:lnTo>
                <a:lnTo>
                  <a:pt x="33867" y="279400"/>
                </a:lnTo>
                <a:lnTo>
                  <a:pt x="42333" y="304800"/>
                </a:lnTo>
                <a:lnTo>
                  <a:pt x="42333" y="321734"/>
                </a:lnTo>
                <a:lnTo>
                  <a:pt x="42333" y="347134"/>
                </a:lnTo>
                <a:lnTo>
                  <a:pt x="42333" y="364067"/>
                </a:lnTo>
                <a:lnTo>
                  <a:pt x="50800" y="389467"/>
                </a:lnTo>
                <a:lnTo>
                  <a:pt x="50800" y="414867"/>
                </a:lnTo>
                <a:lnTo>
                  <a:pt x="59267" y="431800"/>
                </a:lnTo>
                <a:lnTo>
                  <a:pt x="59267" y="457200"/>
                </a:lnTo>
                <a:lnTo>
                  <a:pt x="59267" y="482600"/>
                </a:lnTo>
                <a:lnTo>
                  <a:pt x="67733" y="499534"/>
                </a:lnTo>
                <a:lnTo>
                  <a:pt x="67733" y="524934"/>
                </a:lnTo>
                <a:lnTo>
                  <a:pt x="67733" y="541867"/>
                </a:lnTo>
                <a:lnTo>
                  <a:pt x="67733" y="567267"/>
                </a:lnTo>
                <a:lnTo>
                  <a:pt x="76200" y="584200"/>
                </a:lnTo>
                <a:lnTo>
                  <a:pt x="76200" y="609600"/>
                </a:lnTo>
                <a:lnTo>
                  <a:pt x="84667" y="626534"/>
                </a:lnTo>
                <a:lnTo>
                  <a:pt x="84667" y="643467"/>
                </a:lnTo>
                <a:lnTo>
                  <a:pt x="84667" y="660400"/>
                </a:lnTo>
                <a:lnTo>
                  <a:pt x="93133" y="668867"/>
                </a:lnTo>
                <a:lnTo>
                  <a:pt x="93133" y="685800"/>
                </a:lnTo>
                <a:lnTo>
                  <a:pt x="93133" y="694267"/>
                </a:lnTo>
                <a:lnTo>
                  <a:pt x="93133" y="711200"/>
                </a:lnTo>
                <a:lnTo>
                  <a:pt x="101600" y="719667"/>
                </a:lnTo>
                <a:lnTo>
                  <a:pt x="101600" y="728134"/>
                </a:lnTo>
                <a:lnTo>
                  <a:pt x="110067" y="736600"/>
                </a:lnTo>
                <a:lnTo>
                  <a:pt x="110067" y="745067"/>
                </a:lnTo>
                <a:lnTo>
                  <a:pt x="118533" y="745067"/>
                </a:lnTo>
                <a:lnTo>
                  <a:pt x="118533" y="753534"/>
                </a:lnTo>
                <a:lnTo>
                  <a:pt x="127000" y="753534"/>
                </a:lnTo>
                <a:lnTo>
                  <a:pt x="135467" y="753534"/>
                </a:lnTo>
                <a:lnTo>
                  <a:pt x="143933" y="753534"/>
                </a:lnTo>
                <a:lnTo>
                  <a:pt x="152400" y="753534"/>
                </a:lnTo>
                <a:lnTo>
                  <a:pt x="169333" y="745067"/>
                </a:lnTo>
                <a:lnTo>
                  <a:pt x="186267" y="745067"/>
                </a:lnTo>
                <a:lnTo>
                  <a:pt x="194733" y="745067"/>
                </a:lnTo>
                <a:lnTo>
                  <a:pt x="220133" y="745067"/>
                </a:lnTo>
                <a:lnTo>
                  <a:pt x="237067" y="736600"/>
                </a:lnTo>
                <a:lnTo>
                  <a:pt x="254000" y="736600"/>
                </a:lnTo>
                <a:lnTo>
                  <a:pt x="279400" y="736600"/>
                </a:lnTo>
                <a:lnTo>
                  <a:pt x="304800" y="736600"/>
                </a:lnTo>
                <a:lnTo>
                  <a:pt x="330200" y="728134"/>
                </a:lnTo>
                <a:lnTo>
                  <a:pt x="355600" y="728134"/>
                </a:lnTo>
                <a:lnTo>
                  <a:pt x="381000" y="728134"/>
                </a:lnTo>
                <a:lnTo>
                  <a:pt x="406400" y="728134"/>
                </a:lnTo>
                <a:lnTo>
                  <a:pt x="440267" y="728134"/>
                </a:lnTo>
                <a:lnTo>
                  <a:pt x="465667" y="728134"/>
                </a:lnTo>
                <a:lnTo>
                  <a:pt x="499533" y="728134"/>
                </a:lnTo>
                <a:lnTo>
                  <a:pt x="533400" y="719667"/>
                </a:lnTo>
                <a:lnTo>
                  <a:pt x="567267" y="719667"/>
                </a:lnTo>
                <a:lnTo>
                  <a:pt x="601133" y="719667"/>
                </a:lnTo>
                <a:lnTo>
                  <a:pt x="635000" y="719667"/>
                </a:lnTo>
                <a:lnTo>
                  <a:pt x="668867" y="719667"/>
                </a:lnTo>
                <a:lnTo>
                  <a:pt x="702733" y="719667"/>
                </a:lnTo>
                <a:lnTo>
                  <a:pt x="736600" y="719667"/>
                </a:lnTo>
                <a:lnTo>
                  <a:pt x="778933" y="719667"/>
                </a:lnTo>
                <a:lnTo>
                  <a:pt x="821267" y="719667"/>
                </a:lnTo>
                <a:lnTo>
                  <a:pt x="855133" y="719667"/>
                </a:lnTo>
                <a:lnTo>
                  <a:pt x="897467" y="719667"/>
                </a:lnTo>
                <a:lnTo>
                  <a:pt x="931333" y="719667"/>
                </a:lnTo>
                <a:lnTo>
                  <a:pt x="973667" y="719667"/>
                </a:lnTo>
                <a:lnTo>
                  <a:pt x="1016000" y="719667"/>
                </a:lnTo>
                <a:lnTo>
                  <a:pt x="1058333" y="719667"/>
                </a:lnTo>
                <a:lnTo>
                  <a:pt x="1100667" y="719667"/>
                </a:lnTo>
                <a:lnTo>
                  <a:pt x="1143000" y="719667"/>
                </a:lnTo>
                <a:lnTo>
                  <a:pt x="1176867" y="719667"/>
                </a:lnTo>
                <a:lnTo>
                  <a:pt x="1219200" y="719667"/>
                </a:lnTo>
                <a:lnTo>
                  <a:pt x="1261533" y="728134"/>
                </a:lnTo>
                <a:lnTo>
                  <a:pt x="1303867" y="728134"/>
                </a:lnTo>
                <a:lnTo>
                  <a:pt x="1337733" y="728134"/>
                </a:lnTo>
                <a:lnTo>
                  <a:pt x="1380067" y="728134"/>
                </a:lnTo>
                <a:lnTo>
                  <a:pt x="1422400" y="736600"/>
                </a:lnTo>
                <a:lnTo>
                  <a:pt x="1464733" y="736600"/>
                </a:lnTo>
                <a:lnTo>
                  <a:pt x="1507067" y="736600"/>
                </a:lnTo>
                <a:lnTo>
                  <a:pt x="1549400" y="736600"/>
                </a:lnTo>
                <a:lnTo>
                  <a:pt x="1591733" y="736600"/>
                </a:lnTo>
                <a:lnTo>
                  <a:pt x="1634067" y="736600"/>
                </a:lnTo>
                <a:lnTo>
                  <a:pt x="1667933" y="736600"/>
                </a:lnTo>
                <a:lnTo>
                  <a:pt x="1710267" y="745067"/>
                </a:lnTo>
                <a:lnTo>
                  <a:pt x="1744133" y="745067"/>
                </a:lnTo>
                <a:lnTo>
                  <a:pt x="1786467" y="745067"/>
                </a:lnTo>
                <a:lnTo>
                  <a:pt x="1820333" y="745067"/>
                </a:lnTo>
                <a:lnTo>
                  <a:pt x="1862667" y="745067"/>
                </a:lnTo>
                <a:lnTo>
                  <a:pt x="1896533" y="745067"/>
                </a:lnTo>
                <a:lnTo>
                  <a:pt x="1938867" y="753534"/>
                </a:lnTo>
                <a:lnTo>
                  <a:pt x="1972733" y="753534"/>
                </a:lnTo>
                <a:lnTo>
                  <a:pt x="2015067" y="753534"/>
                </a:lnTo>
                <a:lnTo>
                  <a:pt x="2048933" y="753534"/>
                </a:lnTo>
                <a:lnTo>
                  <a:pt x="2082800" y="753534"/>
                </a:lnTo>
                <a:lnTo>
                  <a:pt x="2116667" y="753534"/>
                </a:lnTo>
                <a:lnTo>
                  <a:pt x="2150533" y="753534"/>
                </a:lnTo>
                <a:lnTo>
                  <a:pt x="2192867" y="753534"/>
                </a:lnTo>
                <a:lnTo>
                  <a:pt x="2226733" y="753534"/>
                </a:lnTo>
                <a:lnTo>
                  <a:pt x="2260600" y="753534"/>
                </a:lnTo>
                <a:lnTo>
                  <a:pt x="2294467" y="753534"/>
                </a:lnTo>
                <a:lnTo>
                  <a:pt x="2328333" y="753534"/>
                </a:lnTo>
                <a:lnTo>
                  <a:pt x="2362200" y="753534"/>
                </a:lnTo>
                <a:lnTo>
                  <a:pt x="2404533" y="753534"/>
                </a:lnTo>
                <a:lnTo>
                  <a:pt x="2429933" y="753534"/>
                </a:lnTo>
                <a:lnTo>
                  <a:pt x="2463800" y="753534"/>
                </a:lnTo>
                <a:lnTo>
                  <a:pt x="2497667" y="753534"/>
                </a:lnTo>
                <a:lnTo>
                  <a:pt x="2531533" y="753534"/>
                </a:lnTo>
                <a:lnTo>
                  <a:pt x="2565400" y="753534"/>
                </a:lnTo>
                <a:lnTo>
                  <a:pt x="2590800" y="753534"/>
                </a:lnTo>
                <a:lnTo>
                  <a:pt x="2624667" y="753534"/>
                </a:lnTo>
                <a:lnTo>
                  <a:pt x="2658533" y="753534"/>
                </a:lnTo>
                <a:lnTo>
                  <a:pt x="2683933" y="753534"/>
                </a:lnTo>
                <a:lnTo>
                  <a:pt x="2717800" y="753534"/>
                </a:lnTo>
                <a:lnTo>
                  <a:pt x="2743200" y="753534"/>
                </a:lnTo>
                <a:lnTo>
                  <a:pt x="2777067" y="753534"/>
                </a:lnTo>
                <a:lnTo>
                  <a:pt x="2802467" y="753534"/>
                </a:lnTo>
                <a:lnTo>
                  <a:pt x="2836333" y="753534"/>
                </a:lnTo>
                <a:lnTo>
                  <a:pt x="2861733" y="762000"/>
                </a:lnTo>
                <a:lnTo>
                  <a:pt x="2895600" y="762000"/>
                </a:lnTo>
                <a:lnTo>
                  <a:pt x="2921000" y="762000"/>
                </a:lnTo>
                <a:lnTo>
                  <a:pt x="2954867" y="762000"/>
                </a:lnTo>
                <a:lnTo>
                  <a:pt x="2980267" y="762000"/>
                </a:lnTo>
                <a:lnTo>
                  <a:pt x="3005667" y="762000"/>
                </a:lnTo>
                <a:lnTo>
                  <a:pt x="3031067" y="770467"/>
                </a:lnTo>
                <a:lnTo>
                  <a:pt x="3056467" y="770467"/>
                </a:lnTo>
                <a:lnTo>
                  <a:pt x="3081867" y="770467"/>
                </a:lnTo>
                <a:lnTo>
                  <a:pt x="3107267" y="778934"/>
                </a:lnTo>
                <a:lnTo>
                  <a:pt x="3132667" y="778934"/>
                </a:lnTo>
                <a:lnTo>
                  <a:pt x="3149600" y="778934"/>
                </a:lnTo>
                <a:lnTo>
                  <a:pt x="3166533" y="778934"/>
                </a:lnTo>
                <a:lnTo>
                  <a:pt x="3183467" y="778934"/>
                </a:lnTo>
                <a:lnTo>
                  <a:pt x="3200400" y="778934"/>
                </a:lnTo>
                <a:lnTo>
                  <a:pt x="3217333" y="778934"/>
                </a:lnTo>
                <a:lnTo>
                  <a:pt x="3234267" y="778934"/>
                </a:lnTo>
                <a:lnTo>
                  <a:pt x="3242733" y="778934"/>
                </a:lnTo>
                <a:lnTo>
                  <a:pt x="3251200" y="770467"/>
                </a:lnTo>
                <a:lnTo>
                  <a:pt x="3251200" y="770467"/>
                </a:lnTo>
                <a:lnTo>
                  <a:pt x="3259667" y="762000"/>
                </a:lnTo>
                <a:lnTo>
                  <a:pt x="3268133" y="762000"/>
                </a:lnTo>
                <a:lnTo>
                  <a:pt x="3276600" y="753534"/>
                </a:lnTo>
                <a:lnTo>
                  <a:pt x="3276600" y="745067"/>
                </a:lnTo>
                <a:lnTo>
                  <a:pt x="3276600" y="736600"/>
                </a:lnTo>
                <a:lnTo>
                  <a:pt x="3285067" y="728134"/>
                </a:lnTo>
                <a:lnTo>
                  <a:pt x="3285067" y="711200"/>
                </a:lnTo>
                <a:lnTo>
                  <a:pt x="3285067" y="702734"/>
                </a:lnTo>
                <a:lnTo>
                  <a:pt x="3285067" y="685800"/>
                </a:lnTo>
                <a:lnTo>
                  <a:pt x="3285067" y="668867"/>
                </a:lnTo>
                <a:lnTo>
                  <a:pt x="3285067" y="651934"/>
                </a:lnTo>
                <a:lnTo>
                  <a:pt x="3285067" y="635000"/>
                </a:lnTo>
                <a:lnTo>
                  <a:pt x="3285067" y="609600"/>
                </a:lnTo>
                <a:lnTo>
                  <a:pt x="3285067" y="592667"/>
                </a:lnTo>
                <a:lnTo>
                  <a:pt x="3285067" y="575734"/>
                </a:lnTo>
                <a:lnTo>
                  <a:pt x="3285067" y="550334"/>
                </a:lnTo>
                <a:lnTo>
                  <a:pt x="3285067" y="524934"/>
                </a:lnTo>
                <a:lnTo>
                  <a:pt x="3285067" y="499534"/>
                </a:lnTo>
                <a:lnTo>
                  <a:pt x="3285067" y="482600"/>
                </a:lnTo>
                <a:lnTo>
                  <a:pt x="3293533" y="457200"/>
                </a:lnTo>
                <a:lnTo>
                  <a:pt x="3293533" y="431800"/>
                </a:lnTo>
                <a:lnTo>
                  <a:pt x="3293533" y="414867"/>
                </a:lnTo>
                <a:lnTo>
                  <a:pt x="3293533" y="389467"/>
                </a:lnTo>
                <a:lnTo>
                  <a:pt x="3302000" y="364067"/>
                </a:lnTo>
                <a:lnTo>
                  <a:pt x="3302000" y="347134"/>
                </a:lnTo>
                <a:lnTo>
                  <a:pt x="3310467" y="321734"/>
                </a:lnTo>
                <a:lnTo>
                  <a:pt x="3310467" y="304800"/>
                </a:lnTo>
                <a:lnTo>
                  <a:pt x="3310467" y="279400"/>
                </a:lnTo>
                <a:lnTo>
                  <a:pt x="3318933" y="254000"/>
                </a:lnTo>
                <a:lnTo>
                  <a:pt x="3318933" y="237067"/>
                </a:lnTo>
                <a:lnTo>
                  <a:pt x="3327400" y="211667"/>
                </a:lnTo>
                <a:lnTo>
                  <a:pt x="3327400" y="194734"/>
                </a:lnTo>
                <a:lnTo>
                  <a:pt x="3327400" y="177800"/>
                </a:lnTo>
                <a:lnTo>
                  <a:pt x="3327400" y="160867"/>
                </a:lnTo>
                <a:lnTo>
                  <a:pt x="3335867" y="135467"/>
                </a:lnTo>
                <a:lnTo>
                  <a:pt x="3335867" y="127000"/>
                </a:lnTo>
                <a:lnTo>
                  <a:pt x="3344333" y="110067"/>
                </a:lnTo>
                <a:lnTo>
                  <a:pt x="3344333" y="101600"/>
                </a:lnTo>
                <a:lnTo>
                  <a:pt x="3344333" y="84667"/>
                </a:lnTo>
                <a:lnTo>
                  <a:pt x="3344333" y="76200"/>
                </a:lnTo>
                <a:lnTo>
                  <a:pt x="3344333" y="67734"/>
                </a:lnTo>
                <a:lnTo>
                  <a:pt x="3344333" y="59267"/>
                </a:lnTo>
                <a:lnTo>
                  <a:pt x="3344333" y="50800"/>
                </a:lnTo>
                <a:lnTo>
                  <a:pt x="3344333" y="42334"/>
                </a:lnTo>
                <a:lnTo>
                  <a:pt x="3344333" y="42334"/>
                </a:lnTo>
                <a:lnTo>
                  <a:pt x="3335867" y="33867"/>
                </a:lnTo>
                <a:lnTo>
                  <a:pt x="3335867" y="33867"/>
                </a:lnTo>
                <a:lnTo>
                  <a:pt x="3327400" y="25400"/>
                </a:lnTo>
                <a:lnTo>
                  <a:pt x="3318933" y="25400"/>
                </a:lnTo>
                <a:lnTo>
                  <a:pt x="3310467" y="25400"/>
                </a:lnTo>
                <a:lnTo>
                  <a:pt x="3302000" y="25400"/>
                </a:lnTo>
                <a:lnTo>
                  <a:pt x="3293533" y="25400"/>
                </a:lnTo>
                <a:lnTo>
                  <a:pt x="3276600" y="25400"/>
                </a:lnTo>
                <a:lnTo>
                  <a:pt x="3268133" y="16934"/>
                </a:lnTo>
                <a:lnTo>
                  <a:pt x="3251200" y="16934"/>
                </a:lnTo>
                <a:lnTo>
                  <a:pt x="3234267" y="16934"/>
                </a:lnTo>
                <a:lnTo>
                  <a:pt x="3217333" y="16934"/>
                </a:lnTo>
                <a:lnTo>
                  <a:pt x="3200400" y="8467"/>
                </a:lnTo>
                <a:lnTo>
                  <a:pt x="3175000" y="8467"/>
                </a:lnTo>
                <a:lnTo>
                  <a:pt x="3158067" y="8467"/>
                </a:lnTo>
                <a:lnTo>
                  <a:pt x="3132667" y="8467"/>
                </a:lnTo>
                <a:lnTo>
                  <a:pt x="3115733" y="0"/>
                </a:lnTo>
                <a:lnTo>
                  <a:pt x="3090333" y="0"/>
                </a:lnTo>
                <a:lnTo>
                  <a:pt x="3064933" y="0"/>
                </a:lnTo>
                <a:lnTo>
                  <a:pt x="3048000" y="0"/>
                </a:lnTo>
                <a:lnTo>
                  <a:pt x="3022600" y="0"/>
                </a:lnTo>
                <a:lnTo>
                  <a:pt x="2997200" y="0"/>
                </a:lnTo>
                <a:lnTo>
                  <a:pt x="2971800" y="0"/>
                </a:lnTo>
                <a:lnTo>
                  <a:pt x="2946400" y="0"/>
                </a:lnTo>
                <a:lnTo>
                  <a:pt x="2921000" y="0"/>
                </a:lnTo>
                <a:lnTo>
                  <a:pt x="2895600" y="0"/>
                </a:lnTo>
                <a:lnTo>
                  <a:pt x="2861733" y="0"/>
                </a:lnTo>
                <a:lnTo>
                  <a:pt x="2836333" y="0"/>
                </a:lnTo>
                <a:lnTo>
                  <a:pt x="2810933" y="0"/>
                </a:lnTo>
                <a:lnTo>
                  <a:pt x="2785533" y="0"/>
                </a:lnTo>
                <a:lnTo>
                  <a:pt x="2751667" y="0"/>
                </a:lnTo>
                <a:lnTo>
                  <a:pt x="2734733" y="0"/>
                </a:lnTo>
                <a:lnTo>
                  <a:pt x="2700867" y="0"/>
                </a:lnTo>
                <a:lnTo>
                  <a:pt x="2675467" y="0"/>
                </a:lnTo>
                <a:lnTo>
                  <a:pt x="2650067" y="0"/>
                </a:lnTo>
                <a:lnTo>
                  <a:pt x="2624667" y="0"/>
                </a:lnTo>
                <a:lnTo>
                  <a:pt x="2599267" y="0"/>
                </a:lnTo>
                <a:lnTo>
                  <a:pt x="2573867" y="0"/>
                </a:lnTo>
                <a:lnTo>
                  <a:pt x="2540000" y="0"/>
                </a:lnTo>
                <a:lnTo>
                  <a:pt x="2514600" y="0"/>
                </a:lnTo>
                <a:lnTo>
                  <a:pt x="2480733" y="0"/>
                </a:lnTo>
                <a:lnTo>
                  <a:pt x="2455333" y="0"/>
                </a:lnTo>
                <a:lnTo>
                  <a:pt x="2429933" y="0"/>
                </a:lnTo>
                <a:lnTo>
                  <a:pt x="2404533" y="0"/>
                </a:lnTo>
                <a:lnTo>
                  <a:pt x="2379133" y="0"/>
                </a:lnTo>
                <a:lnTo>
                  <a:pt x="2353733" y="0"/>
                </a:lnTo>
                <a:lnTo>
                  <a:pt x="2328333" y="0"/>
                </a:lnTo>
                <a:lnTo>
                  <a:pt x="2302933" y="0"/>
                </a:lnTo>
                <a:lnTo>
                  <a:pt x="2277533" y="0"/>
                </a:lnTo>
                <a:lnTo>
                  <a:pt x="2252133" y="0"/>
                </a:lnTo>
                <a:lnTo>
                  <a:pt x="2218267" y="0"/>
                </a:lnTo>
                <a:lnTo>
                  <a:pt x="2192867" y="0"/>
                </a:lnTo>
                <a:lnTo>
                  <a:pt x="2167467" y="0"/>
                </a:lnTo>
                <a:lnTo>
                  <a:pt x="2142067" y="0"/>
                </a:lnTo>
                <a:lnTo>
                  <a:pt x="2116667" y="0"/>
                </a:lnTo>
                <a:lnTo>
                  <a:pt x="2091267" y="0"/>
                </a:lnTo>
                <a:lnTo>
                  <a:pt x="2065867" y="0"/>
                </a:lnTo>
                <a:lnTo>
                  <a:pt x="2040467" y="0"/>
                </a:lnTo>
                <a:lnTo>
                  <a:pt x="2015067" y="8467"/>
                </a:lnTo>
                <a:lnTo>
                  <a:pt x="1981200" y="8467"/>
                </a:lnTo>
                <a:lnTo>
                  <a:pt x="1947333" y="8467"/>
                </a:lnTo>
                <a:lnTo>
                  <a:pt x="1921933" y="8467"/>
                </a:lnTo>
                <a:lnTo>
                  <a:pt x="1896533" y="8467"/>
                </a:lnTo>
                <a:lnTo>
                  <a:pt x="1862667" y="8467"/>
                </a:lnTo>
                <a:lnTo>
                  <a:pt x="1837267" y="16934"/>
                </a:lnTo>
                <a:lnTo>
                  <a:pt x="1803400" y="16934"/>
                </a:lnTo>
                <a:lnTo>
                  <a:pt x="1778000" y="16934"/>
                </a:lnTo>
                <a:lnTo>
                  <a:pt x="1752600" y="16934"/>
                </a:lnTo>
                <a:lnTo>
                  <a:pt x="1718733" y="16934"/>
                </a:lnTo>
                <a:lnTo>
                  <a:pt x="1693333" y="25400"/>
                </a:lnTo>
                <a:lnTo>
                  <a:pt x="1659467" y="25400"/>
                </a:lnTo>
                <a:lnTo>
                  <a:pt x="1634067" y="25400"/>
                </a:lnTo>
                <a:lnTo>
                  <a:pt x="1600200" y="25400"/>
                </a:lnTo>
                <a:lnTo>
                  <a:pt x="1566333" y="25400"/>
                </a:lnTo>
                <a:lnTo>
                  <a:pt x="1540933" y="25400"/>
                </a:lnTo>
                <a:lnTo>
                  <a:pt x="1507067" y="25400"/>
                </a:lnTo>
                <a:lnTo>
                  <a:pt x="1481667" y="33867"/>
                </a:lnTo>
                <a:lnTo>
                  <a:pt x="1447800" y="33867"/>
                </a:lnTo>
                <a:lnTo>
                  <a:pt x="1413933" y="33867"/>
                </a:lnTo>
                <a:lnTo>
                  <a:pt x="1388533" y="33867"/>
                </a:lnTo>
                <a:lnTo>
                  <a:pt x="1354667" y="33867"/>
                </a:lnTo>
                <a:lnTo>
                  <a:pt x="1329267" y="33867"/>
                </a:lnTo>
                <a:lnTo>
                  <a:pt x="1295400" y="33867"/>
                </a:lnTo>
                <a:lnTo>
                  <a:pt x="1270000" y="33867"/>
                </a:lnTo>
                <a:lnTo>
                  <a:pt x="1236133" y="33867"/>
                </a:lnTo>
                <a:lnTo>
                  <a:pt x="1202267" y="33867"/>
                </a:lnTo>
                <a:lnTo>
                  <a:pt x="1176867" y="42334"/>
                </a:lnTo>
                <a:lnTo>
                  <a:pt x="1143000" y="42334"/>
                </a:lnTo>
                <a:lnTo>
                  <a:pt x="1117600" y="42334"/>
                </a:lnTo>
                <a:lnTo>
                  <a:pt x="1083733" y="42334"/>
                </a:lnTo>
                <a:lnTo>
                  <a:pt x="1058333" y="42334"/>
                </a:lnTo>
                <a:lnTo>
                  <a:pt x="1024467" y="42334"/>
                </a:lnTo>
                <a:lnTo>
                  <a:pt x="999067" y="42334"/>
                </a:lnTo>
                <a:lnTo>
                  <a:pt x="973667" y="33867"/>
                </a:lnTo>
                <a:lnTo>
                  <a:pt x="939800" y="33867"/>
                </a:lnTo>
                <a:lnTo>
                  <a:pt x="914400" y="42334"/>
                </a:lnTo>
                <a:lnTo>
                  <a:pt x="889000" y="42334"/>
                </a:lnTo>
                <a:lnTo>
                  <a:pt x="863600" y="33867"/>
                </a:lnTo>
                <a:lnTo>
                  <a:pt x="829733" y="33867"/>
                </a:lnTo>
                <a:lnTo>
                  <a:pt x="804333" y="33867"/>
                </a:lnTo>
                <a:lnTo>
                  <a:pt x="778933" y="33867"/>
                </a:lnTo>
                <a:lnTo>
                  <a:pt x="753533" y="33867"/>
                </a:lnTo>
                <a:lnTo>
                  <a:pt x="719667" y="33867"/>
                </a:lnTo>
                <a:lnTo>
                  <a:pt x="694267" y="33867"/>
                </a:lnTo>
                <a:lnTo>
                  <a:pt x="668867" y="42334"/>
                </a:lnTo>
                <a:lnTo>
                  <a:pt x="643467" y="42334"/>
                </a:lnTo>
                <a:lnTo>
                  <a:pt x="618067" y="42334"/>
                </a:lnTo>
                <a:lnTo>
                  <a:pt x="592667" y="42334"/>
                </a:lnTo>
                <a:lnTo>
                  <a:pt x="567267" y="42334"/>
                </a:lnTo>
                <a:lnTo>
                  <a:pt x="541867" y="42334"/>
                </a:lnTo>
                <a:lnTo>
                  <a:pt x="516467" y="42334"/>
                </a:lnTo>
                <a:lnTo>
                  <a:pt x="491067" y="42334"/>
                </a:lnTo>
                <a:lnTo>
                  <a:pt x="465667" y="50800"/>
                </a:lnTo>
                <a:lnTo>
                  <a:pt x="440267" y="50800"/>
                </a:lnTo>
                <a:lnTo>
                  <a:pt x="406400" y="50800"/>
                </a:lnTo>
                <a:lnTo>
                  <a:pt x="389467" y="59267"/>
                </a:lnTo>
                <a:lnTo>
                  <a:pt x="364067" y="59267"/>
                </a:lnTo>
                <a:lnTo>
                  <a:pt x="338667" y="59267"/>
                </a:lnTo>
                <a:lnTo>
                  <a:pt x="304800" y="67734"/>
                </a:lnTo>
                <a:lnTo>
                  <a:pt x="287867" y="67734"/>
                </a:lnTo>
                <a:lnTo>
                  <a:pt x="254000" y="76200"/>
                </a:lnTo>
                <a:lnTo>
                  <a:pt x="237067" y="76200"/>
                </a:lnTo>
                <a:lnTo>
                  <a:pt x="211667" y="76200"/>
                </a:lnTo>
                <a:lnTo>
                  <a:pt x="186267" y="84667"/>
                </a:lnTo>
                <a:lnTo>
                  <a:pt x="169333" y="84667"/>
                </a:lnTo>
                <a:lnTo>
                  <a:pt x="143933" y="84667"/>
                </a:lnTo>
                <a:lnTo>
                  <a:pt x="118533" y="93134"/>
                </a:lnTo>
                <a:lnTo>
                  <a:pt x="93133" y="93134"/>
                </a:lnTo>
                <a:lnTo>
                  <a:pt x="76200" y="93134"/>
                </a:lnTo>
                <a:lnTo>
                  <a:pt x="59267" y="101600"/>
                </a:lnTo>
                <a:lnTo>
                  <a:pt x="33867" y="101600"/>
                </a:lnTo>
                <a:lnTo>
                  <a:pt x="16933" y="110067"/>
                </a:lnTo>
                <a:lnTo>
                  <a:pt x="16933" y="110067"/>
                </a:lnTo>
                <a:lnTo>
                  <a:pt x="0" y="110067"/>
                </a:lnTo>
                <a:lnTo>
                  <a:pt x="0" y="110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9719734" y="4233333"/>
            <a:ext cx="93133" cy="84668"/>
          </a:xfrm>
          <a:custGeom>
            <a:avLst/>
            <a:gdLst/>
            <a:ahLst/>
            <a:cxnLst/>
            <a:rect l="0" t="0" r="0" b="0"/>
            <a:pathLst>
              <a:path w="93133" h="84668">
                <a:moveTo>
                  <a:pt x="33866" y="42334"/>
                </a:moveTo>
                <a:lnTo>
                  <a:pt x="33866" y="42334"/>
                </a:lnTo>
                <a:lnTo>
                  <a:pt x="33866" y="42334"/>
                </a:lnTo>
                <a:lnTo>
                  <a:pt x="33866" y="33867"/>
                </a:lnTo>
                <a:lnTo>
                  <a:pt x="25399" y="33867"/>
                </a:lnTo>
                <a:lnTo>
                  <a:pt x="25399" y="33867"/>
                </a:lnTo>
                <a:lnTo>
                  <a:pt x="16933" y="33867"/>
                </a:lnTo>
                <a:lnTo>
                  <a:pt x="16933" y="25400"/>
                </a:lnTo>
                <a:lnTo>
                  <a:pt x="8466" y="25400"/>
                </a:lnTo>
                <a:lnTo>
                  <a:pt x="8466" y="16934"/>
                </a:lnTo>
                <a:lnTo>
                  <a:pt x="8466" y="16934"/>
                </a:lnTo>
                <a:lnTo>
                  <a:pt x="8466" y="16934"/>
                </a:lnTo>
                <a:lnTo>
                  <a:pt x="8466" y="8467"/>
                </a:lnTo>
                <a:lnTo>
                  <a:pt x="16933" y="8467"/>
                </a:lnTo>
                <a:lnTo>
                  <a:pt x="25399" y="8467"/>
                </a:lnTo>
                <a:lnTo>
                  <a:pt x="25399" y="8467"/>
                </a:lnTo>
                <a:lnTo>
                  <a:pt x="33866" y="0"/>
                </a:lnTo>
                <a:lnTo>
                  <a:pt x="33866" y="0"/>
                </a:lnTo>
                <a:lnTo>
                  <a:pt x="42333" y="0"/>
                </a:lnTo>
                <a:lnTo>
                  <a:pt x="50800" y="0"/>
                </a:lnTo>
                <a:lnTo>
                  <a:pt x="50800" y="8467"/>
                </a:lnTo>
                <a:lnTo>
                  <a:pt x="59266" y="8467"/>
                </a:lnTo>
                <a:lnTo>
                  <a:pt x="59266" y="8467"/>
                </a:lnTo>
                <a:lnTo>
                  <a:pt x="67732" y="8467"/>
                </a:lnTo>
                <a:lnTo>
                  <a:pt x="67732" y="16934"/>
                </a:lnTo>
                <a:lnTo>
                  <a:pt x="67732" y="16934"/>
                </a:lnTo>
                <a:lnTo>
                  <a:pt x="67732" y="25400"/>
                </a:lnTo>
                <a:lnTo>
                  <a:pt x="67732" y="33867"/>
                </a:lnTo>
                <a:lnTo>
                  <a:pt x="67732" y="33867"/>
                </a:lnTo>
                <a:lnTo>
                  <a:pt x="59266" y="33867"/>
                </a:lnTo>
                <a:lnTo>
                  <a:pt x="59266" y="42334"/>
                </a:lnTo>
                <a:lnTo>
                  <a:pt x="50800" y="42334"/>
                </a:lnTo>
                <a:lnTo>
                  <a:pt x="50800" y="42334"/>
                </a:lnTo>
                <a:lnTo>
                  <a:pt x="42333" y="50800"/>
                </a:lnTo>
                <a:lnTo>
                  <a:pt x="42333" y="50800"/>
                </a:lnTo>
                <a:lnTo>
                  <a:pt x="33866" y="50800"/>
                </a:lnTo>
                <a:lnTo>
                  <a:pt x="33866" y="50800"/>
                </a:lnTo>
                <a:lnTo>
                  <a:pt x="25399" y="42334"/>
                </a:lnTo>
                <a:lnTo>
                  <a:pt x="25399" y="42334"/>
                </a:lnTo>
                <a:lnTo>
                  <a:pt x="16933" y="42334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16934"/>
                </a:lnTo>
                <a:lnTo>
                  <a:pt x="0" y="16934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25399" y="8467"/>
                </a:lnTo>
                <a:lnTo>
                  <a:pt x="25399" y="8467"/>
                </a:lnTo>
                <a:lnTo>
                  <a:pt x="33866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50800" y="16934"/>
                </a:lnTo>
                <a:lnTo>
                  <a:pt x="59266" y="16934"/>
                </a:lnTo>
                <a:lnTo>
                  <a:pt x="59266" y="25400"/>
                </a:lnTo>
                <a:lnTo>
                  <a:pt x="67732" y="33867"/>
                </a:lnTo>
                <a:lnTo>
                  <a:pt x="67732" y="42334"/>
                </a:lnTo>
                <a:lnTo>
                  <a:pt x="67732" y="50800"/>
                </a:lnTo>
                <a:lnTo>
                  <a:pt x="67732" y="50800"/>
                </a:lnTo>
                <a:lnTo>
                  <a:pt x="76200" y="59267"/>
                </a:lnTo>
                <a:lnTo>
                  <a:pt x="67732" y="67734"/>
                </a:lnTo>
                <a:lnTo>
                  <a:pt x="67732" y="67734"/>
                </a:lnTo>
                <a:lnTo>
                  <a:pt x="59266" y="76200"/>
                </a:lnTo>
                <a:lnTo>
                  <a:pt x="59266" y="76200"/>
                </a:lnTo>
                <a:lnTo>
                  <a:pt x="50800" y="84667"/>
                </a:lnTo>
                <a:lnTo>
                  <a:pt x="42333" y="84667"/>
                </a:lnTo>
                <a:lnTo>
                  <a:pt x="42333" y="84667"/>
                </a:lnTo>
                <a:lnTo>
                  <a:pt x="33866" y="84667"/>
                </a:lnTo>
                <a:lnTo>
                  <a:pt x="33866" y="84667"/>
                </a:lnTo>
                <a:lnTo>
                  <a:pt x="25399" y="84667"/>
                </a:lnTo>
                <a:lnTo>
                  <a:pt x="25399" y="84667"/>
                </a:lnTo>
                <a:lnTo>
                  <a:pt x="16933" y="76200"/>
                </a:lnTo>
                <a:lnTo>
                  <a:pt x="8466" y="76200"/>
                </a:lnTo>
                <a:lnTo>
                  <a:pt x="8466" y="67734"/>
                </a:lnTo>
                <a:lnTo>
                  <a:pt x="8466" y="59267"/>
                </a:lnTo>
                <a:lnTo>
                  <a:pt x="8466" y="50800"/>
                </a:lnTo>
                <a:lnTo>
                  <a:pt x="8466" y="50800"/>
                </a:lnTo>
                <a:lnTo>
                  <a:pt x="8466" y="42334"/>
                </a:lnTo>
                <a:lnTo>
                  <a:pt x="16933" y="42334"/>
                </a:lnTo>
                <a:lnTo>
                  <a:pt x="25399" y="33867"/>
                </a:lnTo>
                <a:lnTo>
                  <a:pt x="25399" y="25400"/>
                </a:lnTo>
                <a:lnTo>
                  <a:pt x="33866" y="25400"/>
                </a:lnTo>
                <a:lnTo>
                  <a:pt x="42333" y="25400"/>
                </a:lnTo>
                <a:lnTo>
                  <a:pt x="42333" y="16934"/>
                </a:lnTo>
                <a:lnTo>
                  <a:pt x="50800" y="16934"/>
                </a:lnTo>
                <a:lnTo>
                  <a:pt x="59266" y="16934"/>
                </a:lnTo>
                <a:lnTo>
                  <a:pt x="67732" y="25400"/>
                </a:lnTo>
                <a:lnTo>
                  <a:pt x="67732" y="25400"/>
                </a:lnTo>
                <a:lnTo>
                  <a:pt x="76200" y="25400"/>
                </a:lnTo>
                <a:lnTo>
                  <a:pt x="84666" y="33867"/>
                </a:lnTo>
                <a:lnTo>
                  <a:pt x="84666" y="33867"/>
                </a:lnTo>
                <a:lnTo>
                  <a:pt x="93132" y="42334"/>
                </a:lnTo>
                <a:lnTo>
                  <a:pt x="93132" y="42334"/>
                </a:lnTo>
                <a:lnTo>
                  <a:pt x="84666" y="50800"/>
                </a:lnTo>
                <a:lnTo>
                  <a:pt x="84666" y="50800"/>
                </a:lnTo>
                <a:lnTo>
                  <a:pt x="76200" y="50800"/>
                </a:lnTo>
                <a:lnTo>
                  <a:pt x="67732" y="59267"/>
                </a:lnTo>
                <a:lnTo>
                  <a:pt x="59266" y="59267"/>
                </a:lnTo>
                <a:lnTo>
                  <a:pt x="59266" y="59267"/>
                </a:lnTo>
                <a:lnTo>
                  <a:pt x="50800" y="59267"/>
                </a:lnTo>
                <a:lnTo>
                  <a:pt x="42333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25399" y="50800"/>
                </a:lnTo>
                <a:lnTo>
                  <a:pt x="25399" y="50800"/>
                </a:lnTo>
                <a:lnTo>
                  <a:pt x="16933" y="50800"/>
                </a:lnTo>
                <a:lnTo>
                  <a:pt x="16933" y="42334"/>
                </a:lnTo>
                <a:lnTo>
                  <a:pt x="16933" y="33867"/>
                </a:lnTo>
                <a:lnTo>
                  <a:pt x="16933" y="33867"/>
                </a:lnTo>
                <a:lnTo>
                  <a:pt x="16933" y="25400"/>
                </a:lnTo>
                <a:lnTo>
                  <a:pt x="16933" y="25400"/>
                </a:lnTo>
                <a:lnTo>
                  <a:pt x="25399" y="16934"/>
                </a:lnTo>
                <a:lnTo>
                  <a:pt x="33866" y="16934"/>
                </a:lnTo>
                <a:lnTo>
                  <a:pt x="33866" y="16934"/>
                </a:lnTo>
                <a:lnTo>
                  <a:pt x="42333" y="16934"/>
                </a:lnTo>
                <a:lnTo>
                  <a:pt x="50800" y="16934"/>
                </a:lnTo>
                <a:lnTo>
                  <a:pt x="50800" y="16934"/>
                </a:lnTo>
                <a:lnTo>
                  <a:pt x="59266" y="16934"/>
                </a:lnTo>
                <a:lnTo>
                  <a:pt x="59266" y="16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126067" y="2252133"/>
            <a:ext cx="245534" cy="254001"/>
          </a:xfrm>
          <a:custGeom>
            <a:avLst/>
            <a:gdLst/>
            <a:ahLst/>
            <a:cxnLst/>
            <a:rect l="0" t="0" r="0" b="0"/>
            <a:pathLst>
              <a:path w="245534" h="254001">
                <a:moveTo>
                  <a:pt x="101600" y="118534"/>
                </a:moveTo>
                <a:lnTo>
                  <a:pt x="110066" y="118534"/>
                </a:lnTo>
                <a:lnTo>
                  <a:pt x="110066" y="110067"/>
                </a:lnTo>
                <a:lnTo>
                  <a:pt x="110066" y="110067"/>
                </a:lnTo>
                <a:lnTo>
                  <a:pt x="118533" y="101600"/>
                </a:lnTo>
                <a:lnTo>
                  <a:pt x="118533" y="93134"/>
                </a:lnTo>
                <a:lnTo>
                  <a:pt x="127000" y="84667"/>
                </a:lnTo>
                <a:lnTo>
                  <a:pt x="127000" y="76200"/>
                </a:lnTo>
                <a:lnTo>
                  <a:pt x="127000" y="67734"/>
                </a:lnTo>
                <a:lnTo>
                  <a:pt x="127000" y="59267"/>
                </a:lnTo>
                <a:lnTo>
                  <a:pt x="127000" y="50800"/>
                </a:lnTo>
                <a:lnTo>
                  <a:pt x="127000" y="33867"/>
                </a:lnTo>
                <a:lnTo>
                  <a:pt x="118533" y="33867"/>
                </a:lnTo>
                <a:lnTo>
                  <a:pt x="110066" y="25400"/>
                </a:lnTo>
                <a:lnTo>
                  <a:pt x="110066" y="16934"/>
                </a:lnTo>
                <a:lnTo>
                  <a:pt x="101600" y="8467"/>
                </a:lnTo>
                <a:lnTo>
                  <a:pt x="93133" y="8467"/>
                </a:lnTo>
                <a:lnTo>
                  <a:pt x="84666" y="0"/>
                </a:lnTo>
                <a:lnTo>
                  <a:pt x="76200" y="0"/>
                </a:lnTo>
                <a:lnTo>
                  <a:pt x="59266" y="8467"/>
                </a:lnTo>
                <a:lnTo>
                  <a:pt x="50800" y="8467"/>
                </a:lnTo>
                <a:lnTo>
                  <a:pt x="42333" y="16934"/>
                </a:lnTo>
                <a:lnTo>
                  <a:pt x="33866" y="25400"/>
                </a:lnTo>
                <a:lnTo>
                  <a:pt x="33866" y="33867"/>
                </a:lnTo>
                <a:lnTo>
                  <a:pt x="25400" y="50800"/>
                </a:lnTo>
                <a:lnTo>
                  <a:pt x="16933" y="67734"/>
                </a:lnTo>
                <a:lnTo>
                  <a:pt x="16933" y="84667"/>
                </a:lnTo>
                <a:lnTo>
                  <a:pt x="8466" y="101600"/>
                </a:lnTo>
                <a:lnTo>
                  <a:pt x="0" y="127000"/>
                </a:lnTo>
                <a:lnTo>
                  <a:pt x="0" y="143934"/>
                </a:lnTo>
                <a:lnTo>
                  <a:pt x="0" y="160867"/>
                </a:lnTo>
                <a:lnTo>
                  <a:pt x="8466" y="177800"/>
                </a:lnTo>
                <a:lnTo>
                  <a:pt x="8466" y="194734"/>
                </a:lnTo>
                <a:lnTo>
                  <a:pt x="16933" y="203200"/>
                </a:lnTo>
                <a:lnTo>
                  <a:pt x="25400" y="220134"/>
                </a:lnTo>
                <a:lnTo>
                  <a:pt x="33866" y="228600"/>
                </a:lnTo>
                <a:lnTo>
                  <a:pt x="42333" y="228600"/>
                </a:lnTo>
                <a:lnTo>
                  <a:pt x="50800" y="237067"/>
                </a:lnTo>
                <a:lnTo>
                  <a:pt x="59266" y="237067"/>
                </a:lnTo>
                <a:lnTo>
                  <a:pt x="67733" y="237067"/>
                </a:lnTo>
                <a:lnTo>
                  <a:pt x="76200" y="228600"/>
                </a:lnTo>
                <a:lnTo>
                  <a:pt x="76200" y="220134"/>
                </a:lnTo>
                <a:lnTo>
                  <a:pt x="84666" y="211667"/>
                </a:lnTo>
                <a:lnTo>
                  <a:pt x="84666" y="203200"/>
                </a:lnTo>
                <a:lnTo>
                  <a:pt x="93133" y="186267"/>
                </a:lnTo>
                <a:lnTo>
                  <a:pt x="93133" y="177800"/>
                </a:lnTo>
                <a:lnTo>
                  <a:pt x="93133" y="160867"/>
                </a:lnTo>
                <a:lnTo>
                  <a:pt x="93133" y="143934"/>
                </a:lnTo>
                <a:lnTo>
                  <a:pt x="101600" y="127000"/>
                </a:lnTo>
                <a:lnTo>
                  <a:pt x="101600" y="110067"/>
                </a:lnTo>
                <a:lnTo>
                  <a:pt x="101600" y="101600"/>
                </a:lnTo>
                <a:lnTo>
                  <a:pt x="101600" y="84667"/>
                </a:lnTo>
                <a:lnTo>
                  <a:pt x="101600" y="76200"/>
                </a:lnTo>
                <a:lnTo>
                  <a:pt x="101600" y="67734"/>
                </a:lnTo>
                <a:lnTo>
                  <a:pt x="101600" y="67734"/>
                </a:lnTo>
                <a:lnTo>
                  <a:pt x="101600" y="59267"/>
                </a:lnTo>
                <a:lnTo>
                  <a:pt x="110066" y="50800"/>
                </a:lnTo>
                <a:lnTo>
                  <a:pt x="110066" y="50800"/>
                </a:lnTo>
                <a:lnTo>
                  <a:pt x="110066" y="50800"/>
                </a:lnTo>
                <a:lnTo>
                  <a:pt x="110066" y="59267"/>
                </a:lnTo>
                <a:lnTo>
                  <a:pt x="110066" y="67734"/>
                </a:lnTo>
                <a:lnTo>
                  <a:pt x="110066" y="76200"/>
                </a:lnTo>
                <a:lnTo>
                  <a:pt x="110066" y="84667"/>
                </a:lnTo>
                <a:lnTo>
                  <a:pt x="110066" y="101600"/>
                </a:lnTo>
                <a:lnTo>
                  <a:pt x="110066" y="118534"/>
                </a:lnTo>
                <a:lnTo>
                  <a:pt x="110066" y="127000"/>
                </a:lnTo>
                <a:lnTo>
                  <a:pt x="110066" y="143934"/>
                </a:lnTo>
                <a:lnTo>
                  <a:pt x="110066" y="160867"/>
                </a:lnTo>
                <a:lnTo>
                  <a:pt x="118533" y="169334"/>
                </a:lnTo>
                <a:lnTo>
                  <a:pt x="118533" y="186267"/>
                </a:lnTo>
                <a:lnTo>
                  <a:pt x="127000" y="194734"/>
                </a:lnTo>
                <a:lnTo>
                  <a:pt x="127000" y="203200"/>
                </a:lnTo>
                <a:lnTo>
                  <a:pt x="135466" y="220134"/>
                </a:lnTo>
                <a:lnTo>
                  <a:pt x="143933" y="228600"/>
                </a:lnTo>
                <a:lnTo>
                  <a:pt x="152400" y="237067"/>
                </a:lnTo>
                <a:lnTo>
                  <a:pt x="160866" y="245534"/>
                </a:lnTo>
                <a:lnTo>
                  <a:pt x="169333" y="245534"/>
                </a:lnTo>
                <a:lnTo>
                  <a:pt x="177800" y="254000"/>
                </a:lnTo>
                <a:lnTo>
                  <a:pt x="186266" y="254000"/>
                </a:lnTo>
                <a:lnTo>
                  <a:pt x="203200" y="254000"/>
                </a:lnTo>
                <a:lnTo>
                  <a:pt x="211666" y="245534"/>
                </a:lnTo>
                <a:lnTo>
                  <a:pt x="220133" y="245534"/>
                </a:lnTo>
                <a:lnTo>
                  <a:pt x="228600" y="237067"/>
                </a:lnTo>
                <a:lnTo>
                  <a:pt x="237066" y="228600"/>
                </a:lnTo>
                <a:lnTo>
                  <a:pt x="237066" y="228600"/>
                </a:lnTo>
                <a:lnTo>
                  <a:pt x="245533" y="220134"/>
                </a:lnTo>
                <a:lnTo>
                  <a:pt x="245533" y="2201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413933" y="2328333"/>
            <a:ext cx="93135" cy="8468"/>
          </a:xfrm>
          <a:custGeom>
            <a:avLst/>
            <a:gdLst/>
            <a:ahLst/>
            <a:cxnLst/>
            <a:rect l="0" t="0" r="0" b="0"/>
            <a:pathLst>
              <a:path w="93135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25400" y="8467"/>
                </a:lnTo>
                <a:lnTo>
                  <a:pt x="42334" y="0"/>
                </a:lnTo>
                <a:lnTo>
                  <a:pt x="50800" y="0"/>
                </a:lnTo>
                <a:lnTo>
                  <a:pt x="59267" y="0"/>
                </a:lnTo>
                <a:lnTo>
                  <a:pt x="76200" y="0"/>
                </a:lnTo>
                <a:lnTo>
                  <a:pt x="84667" y="0"/>
                </a:lnTo>
                <a:lnTo>
                  <a:pt x="93134" y="0"/>
                </a:lnTo>
                <a:lnTo>
                  <a:pt x="93134" y="0"/>
                </a:lnTo>
                <a:lnTo>
                  <a:pt x="93134" y="0"/>
                </a:lnTo>
                <a:lnTo>
                  <a:pt x="931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405467" y="2396067"/>
            <a:ext cx="177801" cy="25401"/>
          </a:xfrm>
          <a:custGeom>
            <a:avLst/>
            <a:gdLst/>
            <a:ahLst/>
            <a:cxnLst/>
            <a:rect l="0" t="0" r="0" b="0"/>
            <a:pathLst>
              <a:path w="177801" h="25401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8466" y="25400"/>
                </a:lnTo>
                <a:lnTo>
                  <a:pt x="16933" y="16933"/>
                </a:lnTo>
                <a:lnTo>
                  <a:pt x="25400" y="16933"/>
                </a:lnTo>
                <a:lnTo>
                  <a:pt x="42333" y="16933"/>
                </a:lnTo>
                <a:lnTo>
                  <a:pt x="50800" y="16933"/>
                </a:lnTo>
                <a:lnTo>
                  <a:pt x="76200" y="16933"/>
                </a:lnTo>
                <a:lnTo>
                  <a:pt x="84666" y="8466"/>
                </a:lnTo>
                <a:lnTo>
                  <a:pt x="101600" y="8466"/>
                </a:lnTo>
                <a:lnTo>
                  <a:pt x="127000" y="8466"/>
                </a:lnTo>
                <a:lnTo>
                  <a:pt x="143933" y="8466"/>
                </a:lnTo>
                <a:lnTo>
                  <a:pt x="160866" y="8466"/>
                </a:lnTo>
                <a:lnTo>
                  <a:pt x="160866" y="8466"/>
                </a:lnTo>
                <a:lnTo>
                  <a:pt x="177800" y="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438400" y="67733"/>
            <a:ext cx="1041401" cy="1024468"/>
          </a:xfrm>
          <a:custGeom>
            <a:avLst/>
            <a:gdLst/>
            <a:ahLst/>
            <a:cxnLst/>
            <a:rect l="0" t="0" r="0" b="0"/>
            <a:pathLst>
              <a:path w="1041401" h="1024468">
                <a:moveTo>
                  <a:pt x="660400" y="1024467"/>
                </a:moveTo>
                <a:lnTo>
                  <a:pt x="660400" y="1024467"/>
                </a:lnTo>
                <a:lnTo>
                  <a:pt x="668867" y="1016000"/>
                </a:lnTo>
                <a:lnTo>
                  <a:pt x="677333" y="1016000"/>
                </a:lnTo>
                <a:lnTo>
                  <a:pt x="685800" y="1007534"/>
                </a:lnTo>
                <a:lnTo>
                  <a:pt x="702733" y="999067"/>
                </a:lnTo>
                <a:lnTo>
                  <a:pt x="711200" y="990600"/>
                </a:lnTo>
                <a:lnTo>
                  <a:pt x="728133" y="982134"/>
                </a:lnTo>
                <a:lnTo>
                  <a:pt x="745067" y="973667"/>
                </a:lnTo>
                <a:lnTo>
                  <a:pt x="753533" y="965200"/>
                </a:lnTo>
                <a:lnTo>
                  <a:pt x="770467" y="948267"/>
                </a:lnTo>
                <a:lnTo>
                  <a:pt x="787400" y="939800"/>
                </a:lnTo>
                <a:lnTo>
                  <a:pt x="795867" y="922867"/>
                </a:lnTo>
                <a:lnTo>
                  <a:pt x="812800" y="914400"/>
                </a:lnTo>
                <a:lnTo>
                  <a:pt x="829733" y="897467"/>
                </a:lnTo>
                <a:lnTo>
                  <a:pt x="846667" y="880534"/>
                </a:lnTo>
                <a:lnTo>
                  <a:pt x="863600" y="863600"/>
                </a:lnTo>
                <a:lnTo>
                  <a:pt x="872067" y="846667"/>
                </a:lnTo>
                <a:lnTo>
                  <a:pt x="889000" y="821267"/>
                </a:lnTo>
                <a:lnTo>
                  <a:pt x="905933" y="804334"/>
                </a:lnTo>
                <a:lnTo>
                  <a:pt x="914400" y="787400"/>
                </a:lnTo>
                <a:lnTo>
                  <a:pt x="922867" y="762000"/>
                </a:lnTo>
                <a:lnTo>
                  <a:pt x="939800" y="736600"/>
                </a:lnTo>
                <a:lnTo>
                  <a:pt x="948267" y="711200"/>
                </a:lnTo>
                <a:lnTo>
                  <a:pt x="965200" y="685800"/>
                </a:lnTo>
                <a:lnTo>
                  <a:pt x="973667" y="660400"/>
                </a:lnTo>
                <a:lnTo>
                  <a:pt x="990600" y="635000"/>
                </a:lnTo>
                <a:lnTo>
                  <a:pt x="999067" y="609600"/>
                </a:lnTo>
                <a:lnTo>
                  <a:pt x="1007533" y="584200"/>
                </a:lnTo>
                <a:lnTo>
                  <a:pt x="1016000" y="558800"/>
                </a:lnTo>
                <a:lnTo>
                  <a:pt x="1024467" y="533400"/>
                </a:lnTo>
                <a:lnTo>
                  <a:pt x="1032933" y="499534"/>
                </a:lnTo>
                <a:lnTo>
                  <a:pt x="1032933" y="474134"/>
                </a:lnTo>
                <a:lnTo>
                  <a:pt x="1041400" y="448734"/>
                </a:lnTo>
                <a:lnTo>
                  <a:pt x="1041400" y="423334"/>
                </a:lnTo>
                <a:lnTo>
                  <a:pt x="1041400" y="389467"/>
                </a:lnTo>
                <a:lnTo>
                  <a:pt x="1041400" y="372534"/>
                </a:lnTo>
                <a:lnTo>
                  <a:pt x="1041400" y="347134"/>
                </a:lnTo>
                <a:lnTo>
                  <a:pt x="1032933" y="321734"/>
                </a:lnTo>
                <a:lnTo>
                  <a:pt x="1032933" y="296334"/>
                </a:lnTo>
                <a:lnTo>
                  <a:pt x="1024467" y="270934"/>
                </a:lnTo>
                <a:lnTo>
                  <a:pt x="1024467" y="254000"/>
                </a:lnTo>
                <a:lnTo>
                  <a:pt x="1016000" y="237067"/>
                </a:lnTo>
                <a:lnTo>
                  <a:pt x="1007533" y="211667"/>
                </a:lnTo>
                <a:lnTo>
                  <a:pt x="999067" y="194734"/>
                </a:lnTo>
                <a:lnTo>
                  <a:pt x="990600" y="177800"/>
                </a:lnTo>
                <a:lnTo>
                  <a:pt x="973667" y="160867"/>
                </a:lnTo>
                <a:lnTo>
                  <a:pt x="956733" y="143934"/>
                </a:lnTo>
                <a:lnTo>
                  <a:pt x="939800" y="118534"/>
                </a:lnTo>
                <a:lnTo>
                  <a:pt x="922867" y="101600"/>
                </a:lnTo>
                <a:lnTo>
                  <a:pt x="897467" y="84667"/>
                </a:lnTo>
                <a:lnTo>
                  <a:pt x="872067" y="76200"/>
                </a:lnTo>
                <a:lnTo>
                  <a:pt x="846667" y="59267"/>
                </a:lnTo>
                <a:lnTo>
                  <a:pt x="821267" y="42334"/>
                </a:lnTo>
                <a:lnTo>
                  <a:pt x="787400" y="33867"/>
                </a:lnTo>
                <a:lnTo>
                  <a:pt x="762000" y="25400"/>
                </a:lnTo>
                <a:lnTo>
                  <a:pt x="728133" y="16934"/>
                </a:lnTo>
                <a:lnTo>
                  <a:pt x="694267" y="8467"/>
                </a:lnTo>
                <a:lnTo>
                  <a:pt x="668867" y="8467"/>
                </a:lnTo>
                <a:lnTo>
                  <a:pt x="626533" y="0"/>
                </a:lnTo>
                <a:lnTo>
                  <a:pt x="592667" y="0"/>
                </a:lnTo>
                <a:lnTo>
                  <a:pt x="558800" y="0"/>
                </a:lnTo>
                <a:lnTo>
                  <a:pt x="524933" y="0"/>
                </a:lnTo>
                <a:lnTo>
                  <a:pt x="491067" y="0"/>
                </a:lnTo>
                <a:lnTo>
                  <a:pt x="457200" y="8467"/>
                </a:lnTo>
                <a:lnTo>
                  <a:pt x="423333" y="8467"/>
                </a:lnTo>
                <a:lnTo>
                  <a:pt x="389467" y="25400"/>
                </a:lnTo>
                <a:lnTo>
                  <a:pt x="355600" y="33867"/>
                </a:lnTo>
                <a:lnTo>
                  <a:pt x="321733" y="42334"/>
                </a:lnTo>
                <a:lnTo>
                  <a:pt x="296333" y="59267"/>
                </a:lnTo>
                <a:lnTo>
                  <a:pt x="262467" y="76200"/>
                </a:lnTo>
                <a:lnTo>
                  <a:pt x="228600" y="93134"/>
                </a:lnTo>
                <a:lnTo>
                  <a:pt x="194733" y="118534"/>
                </a:lnTo>
                <a:lnTo>
                  <a:pt x="169333" y="135467"/>
                </a:lnTo>
                <a:lnTo>
                  <a:pt x="143933" y="160867"/>
                </a:lnTo>
                <a:lnTo>
                  <a:pt x="118533" y="186267"/>
                </a:lnTo>
                <a:lnTo>
                  <a:pt x="93133" y="211667"/>
                </a:lnTo>
                <a:lnTo>
                  <a:pt x="76200" y="237067"/>
                </a:lnTo>
                <a:lnTo>
                  <a:pt x="59267" y="262467"/>
                </a:lnTo>
                <a:lnTo>
                  <a:pt x="50800" y="287867"/>
                </a:lnTo>
                <a:lnTo>
                  <a:pt x="33867" y="313267"/>
                </a:lnTo>
                <a:lnTo>
                  <a:pt x="25400" y="347134"/>
                </a:lnTo>
                <a:lnTo>
                  <a:pt x="16933" y="372534"/>
                </a:lnTo>
                <a:lnTo>
                  <a:pt x="8467" y="397934"/>
                </a:lnTo>
                <a:lnTo>
                  <a:pt x="8467" y="431800"/>
                </a:lnTo>
                <a:lnTo>
                  <a:pt x="0" y="457200"/>
                </a:lnTo>
                <a:lnTo>
                  <a:pt x="0" y="482600"/>
                </a:lnTo>
                <a:lnTo>
                  <a:pt x="8467" y="516467"/>
                </a:lnTo>
                <a:lnTo>
                  <a:pt x="16933" y="541867"/>
                </a:lnTo>
                <a:lnTo>
                  <a:pt x="25400" y="567267"/>
                </a:lnTo>
                <a:lnTo>
                  <a:pt x="33867" y="592667"/>
                </a:lnTo>
                <a:lnTo>
                  <a:pt x="42333" y="618067"/>
                </a:lnTo>
                <a:lnTo>
                  <a:pt x="50800" y="643467"/>
                </a:lnTo>
                <a:lnTo>
                  <a:pt x="67733" y="668867"/>
                </a:lnTo>
                <a:lnTo>
                  <a:pt x="84667" y="702734"/>
                </a:lnTo>
                <a:lnTo>
                  <a:pt x="101600" y="719667"/>
                </a:lnTo>
                <a:lnTo>
                  <a:pt x="118533" y="745067"/>
                </a:lnTo>
                <a:lnTo>
                  <a:pt x="143933" y="770467"/>
                </a:lnTo>
                <a:lnTo>
                  <a:pt x="160867" y="787400"/>
                </a:lnTo>
                <a:lnTo>
                  <a:pt x="186267" y="812800"/>
                </a:lnTo>
                <a:lnTo>
                  <a:pt x="203200" y="829734"/>
                </a:lnTo>
                <a:lnTo>
                  <a:pt x="228600" y="846667"/>
                </a:lnTo>
                <a:lnTo>
                  <a:pt x="254000" y="863600"/>
                </a:lnTo>
                <a:lnTo>
                  <a:pt x="279400" y="880534"/>
                </a:lnTo>
                <a:lnTo>
                  <a:pt x="304800" y="897467"/>
                </a:lnTo>
                <a:lnTo>
                  <a:pt x="330200" y="914400"/>
                </a:lnTo>
                <a:lnTo>
                  <a:pt x="364067" y="922867"/>
                </a:lnTo>
                <a:lnTo>
                  <a:pt x="397933" y="931334"/>
                </a:lnTo>
                <a:lnTo>
                  <a:pt x="423333" y="939800"/>
                </a:lnTo>
                <a:lnTo>
                  <a:pt x="465667" y="939800"/>
                </a:lnTo>
                <a:lnTo>
                  <a:pt x="508000" y="939800"/>
                </a:lnTo>
                <a:lnTo>
                  <a:pt x="541867" y="931334"/>
                </a:lnTo>
                <a:lnTo>
                  <a:pt x="584200" y="931334"/>
                </a:lnTo>
                <a:lnTo>
                  <a:pt x="626533" y="931334"/>
                </a:lnTo>
                <a:lnTo>
                  <a:pt x="660400" y="922867"/>
                </a:lnTo>
                <a:lnTo>
                  <a:pt x="685800" y="914400"/>
                </a:lnTo>
                <a:lnTo>
                  <a:pt x="711200" y="905934"/>
                </a:lnTo>
                <a:lnTo>
                  <a:pt x="711200" y="905934"/>
                </a:lnTo>
                <a:lnTo>
                  <a:pt x="719667" y="897467"/>
                </a:lnTo>
                <a:lnTo>
                  <a:pt x="719667" y="897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913467" y="203200"/>
            <a:ext cx="211667" cy="203201"/>
          </a:xfrm>
          <a:custGeom>
            <a:avLst/>
            <a:gdLst/>
            <a:ahLst/>
            <a:cxnLst/>
            <a:rect l="0" t="0" r="0" b="0"/>
            <a:pathLst>
              <a:path w="211667" h="203201">
                <a:moveTo>
                  <a:pt x="16933" y="42333"/>
                </a:moveTo>
                <a:lnTo>
                  <a:pt x="25400" y="42333"/>
                </a:lnTo>
                <a:lnTo>
                  <a:pt x="25400" y="50800"/>
                </a:lnTo>
                <a:lnTo>
                  <a:pt x="25400" y="50800"/>
                </a:lnTo>
                <a:lnTo>
                  <a:pt x="25400" y="59267"/>
                </a:lnTo>
                <a:lnTo>
                  <a:pt x="25400" y="67733"/>
                </a:lnTo>
                <a:lnTo>
                  <a:pt x="25400" y="76200"/>
                </a:lnTo>
                <a:lnTo>
                  <a:pt x="25400" y="84667"/>
                </a:lnTo>
                <a:lnTo>
                  <a:pt x="25400" y="101600"/>
                </a:lnTo>
                <a:lnTo>
                  <a:pt x="25400" y="118533"/>
                </a:lnTo>
                <a:lnTo>
                  <a:pt x="25400" y="135467"/>
                </a:lnTo>
                <a:lnTo>
                  <a:pt x="33866" y="152400"/>
                </a:lnTo>
                <a:lnTo>
                  <a:pt x="33866" y="169333"/>
                </a:lnTo>
                <a:lnTo>
                  <a:pt x="33866" y="177800"/>
                </a:lnTo>
                <a:lnTo>
                  <a:pt x="33866" y="194733"/>
                </a:lnTo>
                <a:lnTo>
                  <a:pt x="33866" y="194733"/>
                </a:lnTo>
                <a:lnTo>
                  <a:pt x="33866" y="203200"/>
                </a:lnTo>
                <a:lnTo>
                  <a:pt x="25400" y="203200"/>
                </a:lnTo>
                <a:lnTo>
                  <a:pt x="25400" y="203200"/>
                </a:lnTo>
                <a:lnTo>
                  <a:pt x="25400" y="203200"/>
                </a:lnTo>
                <a:lnTo>
                  <a:pt x="25400" y="194733"/>
                </a:lnTo>
                <a:lnTo>
                  <a:pt x="16933" y="194733"/>
                </a:lnTo>
                <a:lnTo>
                  <a:pt x="16933" y="177800"/>
                </a:lnTo>
                <a:lnTo>
                  <a:pt x="8466" y="160867"/>
                </a:lnTo>
                <a:lnTo>
                  <a:pt x="8466" y="152400"/>
                </a:lnTo>
                <a:lnTo>
                  <a:pt x="0" y="127000"/>
                </a:lnTo>
                <a:lnTo>
                  <a:pt x="0" y="101600"/>
                </a:lnTo>
                <a:lnTo>
                  <a:pt x="0" y="84667"/>
                </a:lnTo>
                <a:lnTo>
                  <a:pt x="0" y="67733"/>
                </a:lnTo>
                <a:lnTo>
                  <a:pt x="0" y="50800"/>
                </a:lnTo>
                <a:lnTo>
                  <a:pt x="0" y="42333"/>
                </a:lnTo>
                <a:lnTo>
                  <a:pt x="8466" y="25400"/>
                </a:lnTo>
                <a:lnTo>
                  <a:pt x="8466" y="25400"/>
                </a:lnTo>
                <a:lnTo>
                  <a:pt x="16933" y="16933"/>
                </a:lnTo>
                <a:lnTo>
                  <a:pt x="25400" y="8467"/>
                </a:lnTo>
                <a:lnTo>
                  <a:pt x="33866" y="8467"/>
                </a:lnTo>
                <a:lnTo>
                  <a:pt x="42333" y="16933"/>
                </a:lnTo>
                <a:lnTo>
                  <a:pt x="50800" y="16933"/>
                </a:lnTo>
                <a:lnTo>
                  <a:pt x="59266" y="25400"/>
                </a:lnTo>
                <a:lnTo>
                  <a:pt x="67733" y="42333"/>
                </a:lnTo>
                <a:lnTo>
                  <a:pt x="76200" y="59267"/>
                </a:lnTo>
                <a:lnTo>
                  <a:pt x="84666" y="76200"/>
                </a:lnTo>
                <a:lnTo>
                  <a:pt x="93133" y="93133"/>
                </a:lnTo>
                <a:lnTo>
                  <a:pt x="101600" y="110067"/>
                </a:lnTo>
                <a:lnTo>
                  <a:pt x="101600" y="118533"/>
                </a:lnTo>
                <a:lnTo>
                  <a:pt x="110066" y="135467"/>
                </a:lnTo>
                <a:lnTo>
                  <a:pt x="110066" y="143933"/>
                </a:lnTo>
                <a:lnTo>
                  <a:pt x="110066" y="152400"/>
                </a:lnTo>
                <a:lnTo>
                  <a:pt x="110066" y="152400"/>
                </a:lnTo>
                <a:lnTo>
                  <a:pt x="110066" y="160867"/>
                </a:lnTo>
                <a:lnTo>
                  <a:pt x="110066" y="160867"/>
                </a:lnTo>
                <a:lnTo>
                  <a:pt x="110066" y="160867"/>
                </a:lnTo>
                <a:lnTo>
                  <a:pt x="110066" y="160867"/>
                </a:lnTo>
                <a:lnTo>
                  <a:pt x="110066" y="160867"/>
                </a:lnTo>
                <a:lnTo>
                  <a:pt x="101600" y="152400"/>
                </a:lnTo>
                <a:lnTo>
                  <a:pt x="101600" y="143933"/>
                </a:lnTo>
                <a:lnTo>
                  <a:pt x="101600" y="127000"/>
                </a:lnTo>
                <a:lnTo>
                  <a:pt x="101600" y="110067"/>
                </a:lnTo>
                <a:lnTo>
                  <a:pt x="101600" y="84667"/>
                </a:lnTo>
                <a:lnTo>
                  <a:pt x="101600" y="67733"/>
                </a:lnTo>
                <a:lnTo>
                  <a:pt x="101600" y="50800"/>
                </a:lnTo>
                <a:lnTo>
                  <a:pt x="110066" y="33867"/>
                </a:lnTo>
                <a:lnTo>
                  <a:pt x="118533" y="25400"/>
                </a:lnTo>
                <a:lnTo>
                  <a:pt x="118533" y="16933"/>
                </a:lnTo>
                <a:lnTo>
                  <a:pt x="127000" y="8467"/>
                </a:lnTo>
                <a:lnTo>
                  <a:pt x="135466" y="0"/>
                </a:lnTo>
                <a:lnTo>
                  <a:pt x="143933" y="0"/>
                </a:lnTo>
                <a:lnTo>
                  <a:pt x="152400" y="0"/>
                </a:lnTo>
                <a:lnTo>
                  <a:pt x="160866" y="0"/>
                </a:lnTo>
                <a:lnTo>
                  <a:pt x="169333" y="0"/>
                </a:lnTo>
                <a:lnTo>
                  <a:pt x="169333" y="8467"/>
                </a:lnTo>
                <a:lnTo>
                  <a:pt x="177800" y="25400"/>
                </a:lnTo>
                <a:lnTo>
                  <a:pt x="177800" y="33867"/>
                </a:lnTo>
                <a:lnTo>
                  <a:pt x="186266" y="50800"/>
                </a:lnTo>
                <a:lnTo>
                  <a:pt x="186266" y="76200"/>
                </a:lnTo>
                <a:lnTo>
                  <a:pt x="186266" y="93133"/>
                </a:lnTo>
                <a:lnTo>
                  <a:pt x="186266" y="110067"/>
                </a:lnTo>
                <a:lnTo>
                  <a:pt x="194733" y="127000"/>
                </a:lnTo>
                <a:lnTo>
                  <a:pt x="194733" y="143933"/>
                </a:lnTo>
                <a:lnTo>
                  <a:pt x="194733" y="152400"/>
                </a:lnTo>
                <a:lnTo>
                  <a:pt x="203200" y="160867"/>
                </a:lnTo>
                <a:lnTo>
                  <a:pt x="203200" y="160867"/>
                </a:lnTo>
                <a:lnTo>
                  <a:pt x="211666" y="152400"/>
                </a:lnTo>
                <a:lnTo>
                  <a:pt x="211666" y="152400"/>
                </a:lnTo>
                <a:lnTo>
                  <a:pt x="211666" y="152400"/>
                </a:lnTo>
                <a:lnTo>
                  <a:pt x="211666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142067" y="152400"/>
            <a:ext cx="101601" cy="203201"/>
          </a:xfrm>
          <a:custGeom>
            <a:avLst/>
            <a:gdLst/>
            <a:ahLst/>
            <a:cxnLst/>
            <a:rect l="0" t="0" r="0" b="0"/>
            <a:pathLst>
              <a:path w="101601" h="203201">
                <a:moveTo>
                  <a:pt x="84666" y="8467"/>
                </a:moveTo>
                <a:lnTo>
                  <a:pt x="84666" y="8467"/>
                </a:lnTo>
                <a:lnTo>
                  <a:pt x="84666" y="8467"/>
                </a:lnTo>
                <a:lnTo>
                  <a:pt x="76200" y="8467"/>
                </a:lnTo>
                <a:lnTo>
                  <a:pt x="76200" y="8467"/>
                </a:lnTo>
                <a:lnTo>
                  <a:pt x="76200" y="8467"/>
                </a:lnTo>
                <a:lnTo>
                  <a:pt x="67733" y="0"/>
                </a:lnTo>
                <a:lnTo>
                  <a:pt x="67733" y="0"/>
                </a:lnTo>
                <a:lnTo>
                  <a:pt x="59266" y="0"/>
                </a:lnTo>
                <a:lnTo>
                  <a:pt x="50800" y="8467"/>
                </a:lnTo>
                <a:lnTo>
                  <a:pt x="50800" y="8467"/>
                </a:lnTo>
                <a:lnTo>
                  <a:pt x="42333" y="16933"/>
                </a:lnTo>
                <a:lnTo>
                  <a:pt x="25400" y="25400"/>
                </a:lnTo>
                <a:lnTo>
                  <a:pt x="16933" y="42333"/>
                </a:lnTo>
                <a:lnTo>
                  <a:pt x="8466" y="50800"/>
                </a:lnTo>
                <a:lnTo>
                  <a:pt x="0" y="67733"/>
                </a:lnTo>
                <a:lnTo>
                  <a:pt x="0" y="84667"/>
                </a:lnTo>
                <a:lnTo>
                  <a:pt x="0" y="101600"/>
                </a:lnTo>
                <a:lnTo>
                  <a:pt x="0" y="118533"/>
                </a:lnTo>
                <a:lnTo>
                  <a:pt x="0" y="127000"/>
                </a:lnTo>
                <a:lnTo>
                  <a:pt x="8466" y="135467"/>
                </a:lnTo>
                <a:lnTo>
                  <a:pt x="8466" y="143933"/>
                </a:lnTo>
                <a:lnTo>
                  <a:pt x="16933" y="143933"/>
                </a:lnTo>
                <a:lnTo>
                  <a:pt x="25400" y="152400"/>
                </a:lnTo>
                <a:lnTo>
                  <a:pt x="25400" y="143933"/>
                </a:lnTo>
                <a:lnTo>
                  <a:pt x="33866" y="143933"/>
                </a:lnTo>
                <a:lnTo>
                  <a:pt x="42333" y="135467"/>
                </a:lnTo>
                <a:lnTo>
                  <a:pt x="50800" y="127000"/>
                </a:lnTo>
                <a:lnTo>
                  <a:pt x="50800" y="118533"/>
                </a:lnTo>
                <a:lnTo>
                  <a:pt x="59266" y="110067"/>
                </a:lnTo>
                <a:lnTo>
                  <a:pt x="59266" y="93133"/>
                </a:lnTo>
                <a:lnTo>
                  <a:pt x="59266" y="76200"/>
                </a:lnTo>
                <a:lnTo>
                  <a:pt x="59266" y="59267"/>
                </a:lnTo>
                <a:lnTo>
                  <a:pt x="59266" y="42333"/>
                </a:lnTo>
                <a:lnTo>
                  <a:pt x="59266" y="33867"/>
                </a:lnTo>
                <a:lnTo>
                  <a:pt x="50800" y="33867"/>
                </a:lnTo>
                <a:lnTo>
                  <a:pt x="50800" y="25400"/>
                </a:lnTo>
                <a:lnTo>
                  <a:pt x="50800" y="25400"/>
                </a:lnTo>
                <a:lnTo>
                  <a:pt x="50800" y="25400"/>
                </a:lnTo>
                <a:lnTo>
                  <a:pt x="50800" y="25400"/>
                </a:lnTo>
                <a:lnTo>
                  <a:pt x="50800" y="33867"/>
                </a:lnTo>
                <a:lnTo>
                  <a:pt x="50800" y="33867"/>
                </a:lnTo>
                <a:lnTo>
                  <a:pt x="50800" y="42333"/>
                </a:lnTo>
                <a:lnTo>
                  <a:pt x="50800" y="59267"/>
                </a:lnTo>
                <a:lnTo>
                  <a:pt x="50800" y="76200"/>
                </a:lnTo>
                <a:lnTo>
                  <a:pt x="59266" y="84667"/>
                </a:lnTo>
                <a:lnTo>
                  <a:pt x="59266" y="101600"/>
                </a:lnTo>
                <a:lnTo>
                  <a:pt x="67733" y="118533"/>
                </a:lnTo>
                <a:lnTo>
                  <a:pt x="76200" y="127000"/>
                </a:lnTo>
                <a:lnTo>
                  <a:pt x="84666" y="135467"/>
                </a:lnTo>
                <a:lnTo>
                  <a:pt x="93133" y="152400"/>
                </a:lnTo>
                <a:lnTo>
                  <a:pt x="93133" y="160867"/>
                </a:lnTo>
                <a:lnTo>
                  <a:pt x="101600" y="169333"/>
                </a:lnTo>
                <a:lnTo>
                  <a:pt x="101600" y="177800"/>
                </a:lnTo>
                <a:lnTo>
                  <a:pt x="101600" y="186267"/>
                </a:lnTo>
                <a:lnTo>
                  <a:pt x="101600" y="194733"/>
                </a:lnTo>
                <a:lnTo>
                  <a:pt x="101600" y="194733"/>
                </a:lnTo>
                <a:lnTo>
                  <a:pt x="101600" y="203200"/>
                </a:lnTo>
                <a:lnTo>
                  <a:pt x="101600" y="203200"/>
                </a:lnTo>
                <a:lnTo>
                  <a:pt x="93133" y="194733"/>
                </a:lnTo>
                <a:lnTo>
                  <a:pt x="93133" y="186267"/>
                </a:lnTo>
                <a:lnTo>
                  <a:pt x="93133" y="186267"/>
                </a:lnTo>
                <a:lnTo>
                  <a:pt x="93133" y="169333"/>
                </a:lnTo>
                <a:lnTo>
                  <a:pt x="93133" y="169333"/>
                </a:lnTo>
                <a:lnTo>
                  <a:pt x="93133" y="160867"/>
                </a:lnTo>
                <a:lnTo>
                  <a:pt x="93133" y="160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218267" y="194733"/>
            <a:ext cx="76201" cy="203201"/>
          </a:xfrm>
          <a:custGeom>
            <a:avLst/>
            <a:gdLst/>
            <a:ahLst/>
            <a:cxnLst/>
            <a:rect l="0" t="0" r="0" b="0"/>
            <a:pathLst>
              <a:path w="76201" h="203201">
                <a:moveTo>
                  <a:pt x="42333" y="16934"/>
                </a:moveTo>
                <a:lnTo>
                  <a:pt x="42333" y="16934"/>
                </a:lnTo>
                <a:lnTo>
                  <a:pt x="50800" y="8467"/>
                </a:lnTo>
                <a:lnTo>
                  <a:pt x="50800" y="8467"/>
                </a:lnTo>
                <a:lnTo>
                  <a:pt x="50800" y="0"/>
                </a:lnTo>
                <a:lnTo>
                  <a:pt x="59266" y="0"/>
                </a:lnTo>
                <a:lnTo>
                  <a:pt x="59266" y="0"/>
                </a:lnTo>
                <a:lnTo>
                  <a:pt x="59266" y="8467"/>
                </a:lnTo>
                <a:lnTo>
                  <a:pt x="67733" y="8467"/>
                </a:lnTo>
                <a:lnTo>
                  <a:pt x="67733" y="16934"/>
                </a:lnTo>
                <a:lnTo>
                  <a:pt x="67733" y="25400"/>
                </a:lnTo>
                <a:lnTo>
                  <a:pt x="67733" y="33867"/>
                </a:lnTo>
                <a:lnTo>
                  <a:pt x="76200" y="50800"/>
                </a:lnTo>
                <a:lnTo>
                  <a:pt x="76200" y="76200"/>
                </a:lnTo>
                <a:lnTo>
                  <a:pt x="76200" y="93134"/>
                </a:lnTo>
                <a:lnTo>
                  <a:pt x="76200" y="110067"/>
                </a:lnTo>
                <a:lnTo>
                  <a:pt x="67733" y="127000"/>
                </a:lnTo>
                <a:lnTo>
                  <a:pt x="67733" y="143934"/>
                </a:lnTo>
                <a:lnTo>
                  <a:pt x="67733" y="160867"/>
                </a:lnTo>
                <a:lnTo>
                  <a:pt x="59266" y="169334"/>
                </a:lnTo>
                <a:lnTo>
                  <a:pt x="50800" y="177800"/>
                </a:lnTo>
                <a:lnTo>
                  <a:pt x="50800" y="186267"/>
                </a:lnTo>
                <a:lnTo>
                  <a:pt x="42333" y="194734"/>
                </a:lnTo>
                <a:lnTo>
                  <a:pt x="42333" y="203200"/>
                </a:lnTo>
                <a:lnTo>
                  <a:pt x="33866" y="203200"/>
                </a:lnTo>
                <a:lnTo>
                  <a:pt x="33866" y="203200"/>
                </a:lnTo>
                <a:lnTo>
                  <a:pt x="25400" y="203200"/>
                </a:lnTo>
                <a:lnTo>
                  <a:pt x="25400" y="203200"/>
                </a:lnTo>
                <a:lnTo>
                  <a:pt x="16933" y="203200"/>
                </a:lnTo>
                <a:lnTo>
                  <a:pt x="8466" y="194734"/>
                </a:lnTo>
                <a:lnTo>
                  <a:pt x="8466" y="194734"/>
                </a:lnTo>
                <a:lnTo>
                  <a:pt x="0" y="194734"/>
                </a:lnTo>
                <a:lnTo>
                  <a:pt x="0" y="194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235200" y="127000"/>
            <a:ext cx="25401" cy="8468"/>
          </a:xfrm>
          <a:custGeom>
            <a:avLst/>
            <a:gdLst/>
            <a:ahLst/>
            <a:cxnLst/>
            <a:rect l="0" t="0" r="0" b="0"/>
            <a:pathLst>
              <a:path w="25401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0"/>
                </a:lnTo>
                <a:lnTo>
                  <a:pt x="25400" y="0"/>
                </a:lnTo>
                <a:lnTo>
                  <a:pt x="254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294467" y="127000"/>
            <a:ext cx="67734" cy="143934"/>
          </a:xfrm>
          <a:custGeom>
            <a:avLst/>
            <a:gdLst/>
            <a:ahLst/>
            <a:cxnLst/>
            <a:rect l="0" t="0" r="0" b="0"/>
            <a:pathLst>
              <a:path w="67734" h="143934">
                <a:moveTo>
                  <a:pt x="8466" y="8467"/>
                </a:move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42333"/>
                </a:lnTo>
                <a:lnTo>
                  <a:pt x="0" y="59267"/>
                </a:lnTo>
                <a:lnTo>
                  <a:pt x="0" y="67733"/>
                </a:lnTo>
                <a:lnTo>
                  <a:pt x="0" y="84667"/>
                </a:lnTo>
                <a:lnTo>
                  <a:pt x="8466" y="101600"/>
                </a:lnTo>
                <a:lnTo>
                  <a:pt x="8466" y="118533"/>
                </a:lnTo>
                <a:lnTo>
                  <a:pt x="16933" y="127000"/>
                </a:lnTo>
                <a:lnTo>
                  <a:pt x="25400" y="135467"/>
                </a:lnTo>
                <a:lnTo>
                  <a:pt x="33866" y="143933"/>
                </a:lnTo>
                <a:lnTo>
                  <a:pt x="33866" y="143933"/>
                </a:lnTo>
                <a:lnTo>
                  <a:pt x="50800" y="143933"/>
                </a:lnTo>
                <a:lnTo>
                  <a:pt x="50800" y="143933"/>
                </a:lnTo>
                <a:lnTo>
                  <a:pt x="59266" y="135467"/>
                </a:lnTo>
                <a:lnTo>
                  <a:pt x="59266" y="127000"/>
                </a:lnTo>
                <a:lnTo>
                  <a:pt x="67733" y="118533"/>
                </a:lnTo>
                <a:lnTo>
                  <a:pt x="67733" y="101600"/>
                </a:lnTo>
                <a:lnTo>
                  <a:pt x="59266" y="84667"/>
                </a:lnTo>
                <a:lnTo>
                  <a:pt x="59266" y="67733"/>
                </a:lnTo>
                <a:lnTo>
                  <a:pt x="50800" y="50800"/>
                </a:lnTo>
                <a:lnTo>
                  <a:pt x="42333" y="42333"/>
                </a:lnTo>
                <a:lnTo>
                  <a:pt x="33866" y="25400"/>
                </a:lnTo>
                <a:lnTo>
                  <a:pt x="33866" y="16933"/>
                </a:lnTo>
                <a:lnTo>
                  <a:pt x="25400" y="8467"/>
                </a:lnTo>
                <a:lnTo>
                  <a:pt x="25400" y="8467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353733" y="76200"/>
            <a:ext cx="143935" cy="160868"/>
          </a:xfrm>
          <a:custGeom>
            <a:avLst/>
            <a:gdLst/>
            <a:ahLst/>
            <a:cxnLst/>
            <a:rect l="0" t="0" r="0" b="0"/>
            <a:pathLst>
              <a:path w="143935" h="160868">
                <a:moveTo>
                  <a:pt x="0" y="42333"/>
                </a:moveTo>
                <a:lnTo>
                  <a:pt x="8467" y="42333"/>
                </a:lnTo>
                <a:lnTo>
                  <a:pt x="8467" y="42333"/>
                </a:lnTo>
                <a:lnTo>
                  <a:pt x="8467" y="42333"/>
                </a:lnTo>
                <a:lnTo>
                  <a:pt x="16934" y="50800"/>
                </a:lnTo>
                <a:lnTo>
                  <a:pt x="16934" y="50800"/>
                </a:lnTo>
                <a:lnTo>
                  <a:pt x="16934" y="59267"/>
                </a:lnTo>
                <a:lnTo>
                  <a:pt x="25400" y="67733"/>
                </a:lnTo>
                <a:lnTo>
                  <a:pt x="33867" y="76200"/>
                </a:lnTo>
                <a:lnTo>
                  <a:pt x="42334" y="93133"/>
                </a:lnTo>
                <a:lnTo>
                  <a:pt x="50800" y="110067"/>
                </a:lnTo>
                <a:lnTo>
                  <a:pt x="50800" y="118533"/>
                </a:lnTo>
                <a:lnTo>
                  <a:pt x="59267" y="135467"/>
                </a:lnTo>
                <a:lnTo>
                  <a:pt x="59267" y="152400"/>
                </a:lnTo>
                <a:lnTo>
                  <a:pt x="59267" y="152400"/>
                </a:lnTo>
                <a:lnTo>
                  <a:pt x="59267" y="160867"/>
                </a:lnTo>
                <a:lnTo>
                  <a:pt x="50800" y="160867"/>
                </a:lnTo>
                <a:lnTo>
                  <a:pt x="50800" y="160867"/>
                </a:lnTo>
                <a:lnTo>
                  <a:pt x="42334" y="160867"/>
                </a:lnTo>
                <a:lnTo>
                  <a:pt x="42334" y="160867"/>
                </a:lnTo>
                <a:lnTo>
                  <a:pt x="33867" y="152400"/>
                </a:lnTo>
                <a:lnTo>
                  <a:pt x="25400" y="143933"/>
                </a:lnTo>
                <a:lnTo>
                  <a:pt x="25400" y="127000"/>
                </a:lnTo>
                <a:lnTo>
                  <a:pt x="25400" y="110067"/>
                </a:lnTo>
                <a:lnTo>
                  <a:pt x="25400" y="93133"/>
                </a:lnTo>
                <a:lnTo>
                  <a:pt x="33867" y="67733"/>
                </a:lnTo>
                <a:lnTo>
                  <a:pt x="42334" y="50800"/>
                </a:lnTo>
                <a:lnTo>
                  <a:pt x="42334" y="33867"/>
                </a:lnTo>
                <a:lnTo>
                  <a:pt x="59267" y="25400"/>
                </a:lnTo>
                <a:lnTo>
                  <a:pt x="67734" y="16933"/>
                </a:lnTo>
                <a:lnTo>
                  <a:pt x="76200" y="8467"/>
                </a:lnTo>
                <a:lnTo>
                  <a:pt x="93134" y="0"/>
                </a:lnTo>
                <a:lnTo>
                  <a:pt x="110067" y="0"/>
                </a:lnTo>
                <a:lnTo>
                  <a:pt x="118534" y="0"/>
                </a:lnTo>
                <a:lnTo>
                  <a:pt x="135467" y="0"/>
                </a:lnTo>
                <a:lnTo>
                  <a:pt x="135467" y="0"/>
                </a:lnTo>
                <a:lnTo>
                  <a:pt x="143934" y="8467"/>
                </a:lnTo>
                <a:lnTo>
                  <a:pt x="143934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117600" y="2243667"/>
            <a:ext cx="270934" cy="262467"/>
          </a:xfrm>
          <a:custGeom>
            <a:avLst/>
            <a:gdLst/>
            <a:ahLst/>
            <a:cxnLst/>
            <a:rect l="0" t="0" r="0" b="0"/>
            <a:pathLst>
              <a:path w="270934" h="262467">
                <a:moveTo>
                  <a:pt x="110067" y="169333"/>
                </a:moveTo>
                <a:lnTo>
                  <a:pt x="110067" y="169333"/>
                </a:lnTo>
                <a:lnTo>
                  <a:pt x="110067" y="169333"/>
                </a:lnTo>
                <a:lnTo>
                  <a:pt x="118533" y="169333"/>
                </a:lnTo>
                <a:lnTo>
                  <a:pt x="118533" y="169333"/>
                </a:lnTo>
                <a:lnTo>
                  <a:pt x="118533" y="169333"/>
                </a:lnTo>
                <a:lnTo>
                  <a:pt x="118533" y="169333"/>
                </a:lnTo>
                <a:lnTo>
                  <a:pt x="118533" y="169333"/>
                </a:lnTo>
                <a:lnTo>
                  <a:pt x="118533" y="169333"/>
                </a:lnTo>
                <a:lnTo>
                  <a:pt x="118533" y="169333"/>
                </a:lnTo>
                <a:lnTo>
                  <a:pt x="118533" y="160866"/>
                </a:lnTo>
                <a:lnTo>
                  <a:pt x="118533" y="152400"/>
                </a:lnTo>
                <a:lnTo>
                  <a:pt x="118533" y="143933"/>
                </a:lnTo>
                <a:lnTo>
                  <a:pt x="118533" y="135466"/>
                </a:lnTo>
                <a:lnTo>
                  <a:pt x="118533" y="127000"/>
                </a:lnTo>
                <a:lnTo>
                  <a:pt x="118533" y="110066"/>
                </a:lnTo>
                <a:lnTo>
                  <a:pt x="118533" y="101600"/>
                </a:lnTo>
                <a:lnTo>
                  <a:pt x="118533" y="93133"/>
                </a:lnTo>
                <a:lnTo>
                  <a:pt x="118533" y="76200"/>
                </a:lnTo>
                <a:lnTo>
                  <a:pt x="118533" y="67733"/>
                </a:lnTo>
                <a:lnTo>
                  <a:pt x="118533" y="59266"/>
                </a:lnTo>
                <a:lnTo>
                  <a:pt x="118533" y="42333"/>
                </a:lnTo>
                <a:lnTo>
                  <a:pt x="110067" y="33866"/>
                </a:lnTo>
                <a:lnTo>
                  <a:pt x="110067" y="25400"/>
                </a:lnTo>
                <a:lnTo>
                  <a:pt x="110067" y="16933"/>
                </a:lnTo>
                <a:lnTo>
                  <a:pt x="101600" y="8466"/>
                </a:lnTo>
                <a:lnTo>
                  <a:pt x="101600" y="0"/>
                </a:lnTo>
                <a:lnTo>
                  <a:pt x="93133" y="0"/>
                </a:lnTo>
                <a:lnTo>
                  <a:pt x="84667" y="0"/>
                </a:lnTo>
                <a:lnTo>
                  <a:pt x="84667" y="0"/>
                </a:lnTo>
                <a:lnTo>
                  <a:pt x="67733" y="0"/>
                </a:lnTo>
                <a:lnTo>
                  <a:pt x="67733" y="0"/>
                </a:lnTo>
                <a:lnTo>
                  <a:pt x="59267" y="8466"/>
                </a:lnTo>
                <a:lnTo>
                  <a:pt x="50800" y="8466"/>
                </a:lnTo>
                <a:lnTo>
                  <a:pt x="42333" y="16933"/>
                </a:lnTo>
                <a:lnTo>
                  <a:pt x="33867" y="25400"/>
                </a:lnTo>
                <a:lnTo>
                  <a:pt x="25400" y="42333"/>
                </a:lnTo>
                <a:lnTo>
                  <a:pt x="25400" y="59266"/>
                </a:lnTo>
                <a:lnTo>
                  <a:pt x="16933" y="67733"/>
                </a:lnTo>
                <a:lnTo>
                  <a:pt x="8467" y="84666"/>
                </a:lnTo>
                <a:lnTo>
                  <a:pt x="8467" y="101600"/>
                </a:lnTo>
                <a:lnTo>
                  <a:pt x="8467" y="118533"/>
                </a:lnTo>
                <a:lnTo>
                  <a:pt x="0" y="135466"/>
                </a:lnTo>
                <a:lnTo>
                  <a:pt x="0" y="152400"/>
                </a:lnTo>
                <a:lnTo>
                  <a:pt x="8467" y="160866"/>
                </a:lnTo>
                <a:lnTo>
                  <a:pt x="8467" y="177800"/>
                </a:lnTo>
                <a:lnTo>
                  <a:pt x="16933" y="194733"/>
                </a:lnTo>
                <a:lnTo>
                  <a:pt x="25400" y="203200"/>
                </a:lnTo>
                <a:lnTo>
                  <a:pt x="33867" y="211666"/>
                </a:lnTo>
                <a:lnTo>
                  <a:pt x="42333" y="220133"/>
                </a:lnTo>
                <a:lnTo>
                  <a:pt x="50800" y="228600"/>
                </a:lnTo>
                <a:lnTo>
                  <a:pt x="59267" y="228600"/>
                </a:lnTo>
                <a:lnTo>
                  <a:pt x="67733" y="228600"/>
                </a:lnTo>
                <a:lnTo>
                  <a:pt x="84667" y="228600"/>
                </a:lnTo>
                <a:lnTo>
                  <a:pt x="93133" y="228600"/>
                </a:lnTo>
                <a:lnTo>
                  <a:pt x="101600" y="220133"/>
                </a:lnTo>
                <a:lnTo>
                  <a:pt x="118533" y="211666"/>
                </a:lnTo>
                <a:lnTo>
                  <a:pt x="127000" y="203200"/>
                </a:lnTo>
                <a:lnTo>
                  <a:pt x="135467" y="194733"/>
                </a:lnTo>
                <a:lnTo>
                  <a:pt x="135467" y="186266"/>
                </a:lnTo>
                <a:lnTo>
                  <a:pt x="143933" y="169333"/>
                </a:lnTo>
                <a:lnTo>
                  <a:pt x="143933" y="160866"/>
                </a:lnTo>
                <a:lnTo>
                  <a:pt x="152400" y="152400"/>
                </a:lnTo>
                <a:lnTo>
                  <a:pt x="152400" y="135466"/>
                </a:lnTo>
                <a:lnTo>
                  <a:pt x="152400" y="127000"/>
                </a:lnTo>
                <a:lnTo>
                  <a:pt x="143933" y="118533"/>
                </a:lnTo>
                <a:lnTo>
                  <a:pt x="143933" y="101600"/>
                </a:lnTo>
                <a:lnTo>
                  <a:pt x="143933" y="93133"/>
                </a:lnTo>
                <a:lnTo>
                  <a:pt x="143933" y="84666"/>
                </a:lnTo>
                <a:lnTo>
                  <a:pt x="135467" y="76200"/>
                </a:lnTo>
                <a:lnTo>
                  <a:pt x="135467" y="67733"/>
                </a:lnTo>
                <a:lnTo>
                  <a:pt x="135467" y="59266"/>
                </a:lnTo>
                <a:lnTo>
                  <a:pt x="127000" y="59266"/>
                </a:lnTo>
                <a:lnTo>
                  <a:pt x="127000" y="50800"/>
                </a:lnTo>
                <a:lnTo>
                  <a:pt x="127000" y="50800"/>
                </a:lnTo>
                <a:lnTo>
                  <a:pt x="118533" y="50800"/>
                </a:lnTo>
                <a:lnTo>
                  <a:pt x="118533" y="50800"/>
                </a:lnTo>
                <a:lnTo>
                  <a:pt x="118533" y="50800"/>
                </a:lnTo>
                <a:lnTo>
                  <a:pt x="118533" y="50800"/>
                </a:lnTo>
                <a:lnTo>
                  <a:pt x="118533" y="59266"/>
                </a:lnTo>
                <a:lnTo>
                  <a:pt x="118533" y="67733"/>
                </a:lnTo>
                <a:lnTo>
                  <a:pt x="118533" y="76200"/>
                </a:lnTo>
                <a:lnTo>
                  <a:pt x="118533" y="84666"/>
                </a:lnTo>
                <a:lnTo>
                  <a:pt x="118533" y="101600"/>
                </a:lnTo>
                <a:lnTo>
                  <a:pt x="118533" y="118533"/>
                </a:lnTo>
                <a:lnTo>
                  <a:pt x="127000" y="127000"/>
                </a:lnTo>
                <a:lnTo>
                  <a:pt x="127000" y="143933"/>
                </a:lnTo>
                <a:lnTo>
                  <a:pt x="127000" y="160866"/>
                </a:lnTo>
                <a:lnTo>
                  <a:pt x="135467" y="177800"/>
                </a:lnTo>
                <a:lnTo>
                  <a:pt x="135467" y="194733"/>
                </a:lnTo>
                <a:lnTo>
                  <a:pt x="143933" y="211666"/>
                </a:lnTo>
                <a:lnTo>
                  <a:pt x="143933" y="220133"/>
                </a:lnTo>
                <a:lnTo>
                  <a:pt x="152400" y="228600"/>
                </a:lnTo>
                <a:lnTo>
                  <a:pt x="160867" y="245533"/>
                </a:lnTo>
                <a:lnTo>
                  <a:pt x="169333" y="254000"/>
                </a:lnTo>
                <a:lnTo>
                  <a:pt x="177800" y="254000"/>
                </a:lnTo>
                <a:lnTo>
                  <a:pt x="186267" y="262466"/>
                </a:lnTo>
                <a:lnTo>
                  <a:pt x="194733" y="262466"/>
                </a:lnTo>
                <a:lnTo>
                  <a:pt x="203200" y="262466"/>
                </a:lnTo>
                <a:lnTo>
                  <a:pt x="211667" y="262466"/>
                </a:lnTo>
                <a:lnTo>
                  <a:pt x="220133" y="262466"/>
                </a:lnTo>
                <a:lnTo>
                  <a:pt x="228600" y="254000"/>
                </a:lnTo>
                <a:lnTo>
                  <a:pt x="237067" y="245533"/>
                </a:lnTo>
                <a:lnTo>
                  <a:pt x="245533" y="245533"/>
                </a:lnTo>
                <a:lnTo>
                  <a:pt x="254000" y="237066"/>
                </a:lnTo>
                <a:lnTo>
                  <a:pt x="254000" y="228600"/>
                </a:lnTo>
                <a:lnTo>
                  <a:pt x="262467" y="228600"/>
                </a:lnTo>
                <a:lnTo>
                  <a:pt x="262467" y="228600"/>
                </a:lnTo>
                <a:lnTo>
                  <a:pt x="262467" y="220133"/>
                </a:lnTo>
                <a:lnTo>
                  <a:pt x="262467" y="220133"/>
                </a:lnTo>
                <a:lnTo>
                  <a:pt x="270933" y="220133"/>
                </a:lnTo>
                <a:lnTo>
                  <a:pt x="270933" y="211666"/>
                </a:lnTo>
                <a:lnTo>
                  <a:pt x="262467" y="211666"/>
                </a:lnTo>
                <a:lnTo>
                  <a:pt x="262467" y="211666"/>
                </a:lnTo>
                <a:lnTo>
                  <a:pt x="262467" y="211666"/>
                </a:lnTo>
                <a:lnTo>
                  <a:pt x="262467" y="220133"/>
                </a:lnTo>
                <a:lnTo>
                  <a:pt x="262467" y="220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845733" y="2209800"/>
            <a:ext cx="8468" cy="270934"/>
          </a:xfrm>
          <a:custGeom>
            <a:avLst/>
            <a:gdLst/>
            <a:ahLst/>
            <a:cxnLst/>
            <a:rect l="0" t="0" r="0" b="0"/>
            <a:pathLst>
              <a:path w="8468" h="270934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42333"/>
                </a:lnTo>
                <a:lnTo>
                  <a:pt x="8467" y="59267"/>
                </a:lnTo>
                <a:lnTo>
                  <a:pt x="8467" y="76200"/>
                </a:lnTo>
                <a:lnTo>
                  <a:pt x="8467" y="93133"/>
                </a:lnTo>
                <a:lnTo>
                  <a:pt x="8467" y="118533"/>
                </a:lnTo>
                <a:lnTo>
                  <a:pt x="8467" y="135467"/>
                </a:lnTo>
                <a:lnTo>
                  <a:pt x="8467" y="160867"/>
                </a:lnTo>
                <a:lnTo>
                  <a:pt x="8467" y="186267"/>
                </a:lnTo>
                <a:lnTo>
                  <a:pt x="0" y="203200"/>
                </a:lnTo>
                <a:lnTo>
                  <a:pt x="0" y="220133"/>
                </a:lnTo>
                <a:lnTo>
                  <a:pt x="0" y="228600"/>
                </a:lnTo>
                <a:lnTo>
                  <a:pt x="0" y="245533"/>
                </a:lnTo>
                <a:lnTo>
                  <a:pt x="8467" y="254000"/>
                </a:lnTo>
                <a:lnTo>
                  <a:pt x="8467" y="262467"/>
                </a:lnTo>
                <a:lnTo>
                  <a:pt x="8467" y="262467"/>
                </a:lnTo>
                <a:lnTo>
                  <a:pt x="8467" y="270933"/>
                </a:lnTo>
                <a:lnTo>
                  <a:pt x="8467" y="270933"/>
                </a:lnTo>
                <a:lnTo>
                  <a:pt x="8467" y="262467"/>
                </a:lnTo>
                <a:lnTo>
                  <a:pt x="8467" y="262467"/>
                </a:lnTo>
                <a:lnTo>
                  <a:pt x="8467" y="254000"/>
                </a:lnTo>
                <a:lnTo>
                  <a:pt x="8467" y="254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947333" y="2252133"/>
            <a:ext cx="135468" cy="203201"/>
          </a:xfrm>
          <a:custGeom>
            <a:avLst/>
            <a:gdLst/>
            <a:ahLst/>
            <a:cxnLst/>
            <a:rect l="0" t="0" r="0" b="0"/>
            <a:pathLst>
              <a:path w="135468" h="203201">
                <a:moveTo>
                  <a:pt x="59267" y="0"/>
                </a:moveTo>
                <a:lnTo>
                  <a:pt x="59267" y="0"/>
                </a:lnTo>
                <a:lnTo>
                  <a:pt x="59267" y="0"/>
                </a:lnTo>
                <a:lnTo>
                  <a:pt x="67734" y="0"/>
                </a:lnTo>
                <a:lnTo>
                  <a:pt x="67734" y="0"/>
                </a:lnTo>
                <a:lnTo>
                  <a:pt x="59267" y="0"/>
                </a:lnTo>
                <a:lnTo>
                  <a:pt x="59267" y="0"/>
                </a:lnTo>
                <a:lnTo>
                  <a:pt x="59267" y="0"/>
                </a:lnTo>
                <a:lnTo>
                  <a:pt x="50800" y="8467"/>
                </a:lnTo>
                <a:lnTo>
                  <a:pt x="50800" y="8467"/>
                </a:lnTo>
                <a:lnTo>
                  <a:pt x="42334" y="16934"/>
                </a:lnTo>
                <a:lnTo>
                  <a:pt x="42334" y="25400"/>
                </a:lnTo>
                <a:lnTo>
                  <a:pt x="33867" y="42334"/>
                </a:lnTo>
                <a:lnTo>
                  <a:pt x="25400" y="50800"/>
                </a:lnTo>
                <a:lnTo>
                  <a:pt x="16934" y="67734"/>
                </a:lnTo>
                <a:lnTo>
                  <a:pt x="8467" y="76200"/>
                </a:lnTo>
                <a:lnTo>
                  <a:pt x="8467" y="93134"/>
                </a:lnTo>
                <a:lnTo>
                  <a:pt x="0" y="110067"/>
                </a:lnTo>
                <a:lnTo>
                  <a:pt x="0" y="127000"/>
                </a:lnTo>
                <a:lnTo>
                  <a:pt x="0" y="143934"/>
                </a:lnTo>
                <a:lnTo>
                  <a:pt x="0" y="152400"/>
                </a:lnTo>
                <a:lnTo>
                  <a:pt x="0" y="169334"/>
                </a:lnTo>
                <a:lnTo>
                  <a:pt x="8467" y="177800"/>
                </a:lnTo>
                <a:lnTo>
                  <a:pt x="16934" y="186267"/>
                </a:lnTo>
                <a:lnTo>
                  <a:pt x="25400" y="194734"/>
                </a:lnTo>
                <a:lnTo>
                  <a:pt x="33867" y="194734"/>
                </a:lnTo>
                <a:lnTo>
                  <a:pt x="42334" y="203200"/>
                </a:lnTo>
                <a:lnTo>
                  <a:pt x="50800" y="203200"/>
                </a:lnTo>
                <a:lnTo>
                  <a:pt x="67734" y="203200"/>
                </a:lnTo>
                <a:lnTo>
                  <a:pt x="84667" y="194734"/>
                </a:lnTo>
                <a:lnTo>
                  <a:pt x="93134" y="186267"/>
                </a:lnTo>
                <a:lnTo>
                  <a:pt x="101600" y="177800"/>
                </a:lnTo>
                <a:lnTo>
                  <a:pt x="110067" y="169334"/>
                </a:lnTo>
                <a:lnTo>
                  <a:pt x="118534" y="160867"/>
                </a:lnTo>
                <a:lnTo>
                  <a:pt x="127000" y="152400"/>
                </a:lnTo>
                <a:lnTo>
                  <a:pt x="135467" y="135467"/>
                </a:lnTo>
                <a:lnTo>
                  <a:pt x="135467" y="127000"/>
                </a:lnTo>
                <a:lnTo>
                  <a:pt x="135467" y="110067"/>
                </a:lnTo>
                <a:lnTo>
                  <a:pt x="135467" y="93134"/>
                </a:lnTo>
                <a:lnTo>
                  <a:pt x="127000" y="84667"/>
                </a:lnTo>
                <a:lnTo>
                  <a:pt x="118534" y="67734"/>
                </a:lnTo>
                <a:lnTo>
                  <a:pt x="110067" y="59267"/>
                </a:lnTo>
                <a:lnTo>
                  <a:pt x="101600" y="50800"/>
                </a:lnTo>
                <a:lnTo>
                  <a:pt x="84667" y="42334"/>
                </a:lnTo>
                <a:lnTo>
                  <a:pt x="76200" y="25400"/>
                </a:lnTo>
                <a:lnTo>
                  <a:pt x="67734" y="16934"/>
                </a:lnTo>
                <a:lnTo>
                  <a:pt x="50800" y="16934"/>
                </a:lnTo>
                <a:lnTo>
                  <a:pt x="42334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0"/>
                </a:lnTo>
                <a:lnTo>
                  <a:pt x="338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343400" y="838200"/>
            <a:ext cx="211668" cy="169334"/>
          </a:xfrm>
          <a:custGeom>
            <a:avLst/>
            <a:gdLst/>
            <a:ahLst/>
            <a:cxnLst/>
            <a:rect l="0" t="0" r="0" b="0"/>
            <a:pathLst>
              <a:path w="211668" h="169334">
                <a:moveTo>
                  <a:pt x="0" y="25400"/>
                </a:moveTo>
                <a:lnTo>
                  <a:pt x="0" y="25400"/>
                </a:lnTo>
                <a:lnTo>
                  <a:pt x="8467" y="25400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25400"/>
                </a:lnTo>
                <a:lnTo>
                  <a:pt x="25400" y="33867"/>
                </a:lnTo>
                <a:lnTo>
                  <a:pt x="33867" y="50800"/>
                </a:lnTo>
                <a:lnTo>
                  <a:pt x="33867" y="67733"/>
                </a:lnTo>
                <a:lnTo>
                  <a:pt x="33867" y="84667"/>
                </a:lnTo>
                <a:lnTo>
                  <a:pt x="33867" y="101600"/>
                </a:lnTo>
                <a:lnTo>
                  <a:pt x="33867" y="118533"/>
                </a:lnTo>
                <a:lnTo>
                  <a:pt x="33867" y="135467"/>
                </a:lnTo>
                <a:lnTo>
                  <a:pt x="33867" y="152400"/>
                </a:lnTo>
                <a:lnTo>
                  <a:pt x="33867" y="160867"/>
                </a:lnTo>
                <a:lnTo>
                  <a:pt x="33867" y="169333"/>
                </a:lnTo>
                <a:lnTo>
                  <a:pt x="33867" y="169333"/>
                </a:lnTo>
                <a:lnTo>
                  <a:pt x="33867" y="169333"/>
                </a:lnTo>
                <a:lnTo>
                  <a:pt x="33867" y="169333"/>
                </a:lnTo>
                <a:lnTo>
                  <a:pt x="33867" y="169333"/>
                </a:lnTo>
                <a:lnTo>
                  <a:pt x="33867" y="160867"/>
                </a:lnTo>
                <a:lnTo>
                  <a:pt x="33867" y="152400"/>
                </a:lnTo>
                <a:lnTo>
                  <a:pt x="33867" y="135467"/>
                </a:lnTo>
                <a:lnTo>
                  <a:pt x="33867" y="118533"/>
                </a:lnTo>
                <a:lnTo>
                  <a:pt x="42333" y="101600"/>
                </a:lnTo>
                <a:lnTo>
                  <a:pt x="42333" y="76200"/>
                </a:lnTo>
                <a:lnTo>
                  <a:pt x="50800" y="59267"/>
                </a:lnTo>
                <a:lnTo>
                  <a:pt x="50800" y="33867"/>
                </a:lnTo>
                <a:lnTo>
                  <a:pt x="59267" y="25400"/>
                </a:lnTo>
                <a:lnTo>
                  <a:pt x="67733" y="8467"/>
                </a:lnTo>
                <a:lnTo>
                  <a:pt x="76200" y="8467"/>
                </a:lnTo>
                <a:lnTo>
                  <a:pt x="76200" y="0"/>
                </a:lnTo>
                <a:lnTo>
                  <a:pt x="84667" y="8467"/>
                </a:lnTo>
                <a:lnTo>
                  <a:pt x="93133" y="8467"/>
                </a:lnTo>
                <a:lnTo>
                  <a:pt x="93133" y="16933"/>
                </a:lnTo>
                <a:lnTo>
                  <a:pt x="101600" y="25400"/>
                </a:lnTo>
                <a:lnTo>
                  <a:pt x="101600" y="42333"/>
                </a:lnTo>
                <a:lnTo>
                  <a:pt x="101600" y="59267"/>
                </a:lnTo>
                <a:lnTo>
                  <a:pt x="101600" y="76200"/>
                </a:lnTo>
                <a:lnTo>
                  <a:pt x="110067" y="93133"/>
                </a:lnTo>
                <a:lnTo>
                  <a:pt x="110067" y="110067"/>
                </a:lnTo>
                <a:lnTo>
                  <a:pt x="110067" y="118533"/>
                </a:lnTo>
                <a:lnTo>
                  <a:pt x="110067" y="127000"/>
                </a:lnTo>
                <a:lnTo>
                  <a:pt x="110067" y="127000"/>
                </a:lnTo>
                <a:lnTo>
                  <a:pt x="110067" y="127000"/>
                </a:lnTo>
                <a:lnTo>
                  <a:pt x="110067" y="127000"/>
                </a:lnTo>
                <a:lnTo>
                  <a:pt x="110067" y="127000"/>
                </a:lnTo>
                <a:lnTo>
                  <a:pt x="118533" y="127000"/>
                </a:lnTo>
                <a:lnTo>
                  <a:pt x="118533" y="110067"/>
                </a:lnTo>
                <a:lnTo>
                  <a:pt x="127000" y="101600"/>
                </a:lnTo>
                <a:lnTo>
                  <a:pt x="127000" y="84667"/>
                </a:lnTo>
                <a:lnTo>
                  <a:pt x="135467" y="67733"/>
                </a:lnTo>
                <a:lnTo>
                  <a:pt x="143933" y="50800"/>
                </a:lnTo>
                <a:lnTo>
                  <a:pt x="152400" y="33867"/>
                </a:lnTo>
                <a:lnTo>
                  <a:pt x="152400" y="25400"/>
                </a:lnTo>
                <a:lnTo>
                  <a:pt x="160867" y="16933"/>
                </a:lnTo>
                <a:lnTo>
                  <a:pt x="160867" y="8467"/>
                </a:lnTo>
                <a:lnTo>
                  <a:pt x="169333" y="8467"/>
                </a:lnTo>
                <a:lnTo>
                  <a:pt x="177800" y="8467"/>
                </a:lnTo>
                <a:lnTo>
                  <a:pt x="177800" y="8467"/>
                </a:lnTo>
                <a:lnTo>
                  <a:pt x="177800" y="16933"/>
                </a:lnTo>
                <a:lnTo>
                  <a:pt x="186267" y="25400"/>
                </a:lnTo>
                <a:lnTo>
                  <a:pt x="186267" y="33867"/>
                </a:lnTo>
                <a:lnTo>
                  <a:pt x="186267" y="50800"/>
                </a:lnTo>
                <a:lnTo>
                  <a:pt x="186267" y="67733"/>
                </a:lnTo>
                <a:lnTo>
                  <a:pt x="186267" y="93133"/>
                </a:lnTo>
                <a:lnTo>
                  <a:pt x="186267" y="110067"/>
                </a:lnTo>
                <a:lnTo>
                  <a:pt x="186267" y="127000"/>
                </a:lnTo>
                <a:lnTo>
                  <a:pt x="194733" y="143933"/>
                </a:lnTo>
                <a:lnTo>
                  <a:pt x="203200" y="143933"/>
                </a:lnTo>
                <a:lnTo>
                  <a:pt x="203200" y="152400"/>
                </a:lnTo>
                <a:lnTo>
                  <a:pt x="211667" y="152400"/>
                </a:lnTo>
                <a:lnTo>
                  <a:pt x="211667" y="152400"/>
                </a:lnTo>
                <a:lnTo>
                  <a:pt x="211667" y="143933"/>
                </a:lnTo>
                <a:lnTo>
                  <a:pt x="211667" y="143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4588933" y="872067"/>
            <a:ext cx="16935" cy="93134"/>
          </a:xfrm>
          <a:custGeom>
            <a:avLst/>
            <a:gdLst/>
            <a:ahLst/>
            <a:cxnLst/>
            <a:rect l="0" t="0" r="0" b="0"/>
            <a:pathLst>
              <a:path w="16935" h="93134">
                <a:moveTo>
                  <a:pt x="8467" y="0"/>
                </a:moveTo>
                <a:lnTo>
                  <a:pt x="8467" y="0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33866"/>
                </a:lnTo>
                <a:lnTo>
                  <a:pt x="8467" y="42333"/>
                </a:lnTo>
                <a:lnTo>
                  <a:pt x="0" y="59266"/>
                </a:lnTo>
                <a:lnTo>
                  <a:pt x="0" y="76200"/>
                </a:lnTo>
                <a:lnTo>
                  <a:pt x="8467" y="84666"/>
                </a:lnTo>
                <a:lnTo>
                  <a:pt x="8467" y="93133"/>
                </a:lnTo>
                <a:lnTo>
                  <a:pt x="8467" y="93133"/>
                </a:lnTo>
                <a:lnTo>
                  <a:pt x="8467" y="93133"/>
                </a:lnTo>
                <a:lnTo>
                  <a:pt x="16934" y="93133"/>
                </a:lnTo>
                <a:lnTo>
                  <a:pt x="16934" y="931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4580467" y="812800"/>
            <a:ext cx="8467" cy="8468"/>
          </a:xfrm>
          <a:custGeom>
            <a:avLst/>
            <a:gdLst/>
            <a:ahLst/>
            <a:cxnLst/>
            <a:rect l="0" t="0" r="0" b="0"/>
            <a:pathLst>
              <a:path w="8467" h="84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4648200" y="829733"/>
            <a:ext cx="186268" cy="160868"/>
          </a:xfrm>
          <a:custGeom>
            <a:avLst/>
            <a:gdLst/>
            <a:ahLst/>
            <a:cxnLst/>
            <a:rect l="0" t="0" r="0" b="0"/>
            <a:pathLst>
              <a:path w="186268" h="160868">
                <a:moveTo>
                  <a:pt x="0" y="33867"/>
                </a:moveTo>
                <a:lnTo>
                  <a:pt x="0" y="42334"/>
                </a:lnTo>
                <a:lnTo>
                  <a:pt x="0" y="59267"/>
                </a:lnTo>
                <a:lnTo>
                  <a:pt x="0" y="76200"/>
                </a:lnTo>
                <a:lnTo>
                  <a:pt x="0" y="93134"/>
                </a:lnTo>
                <a:lnTo>
                  <a:pt x="0" y="110067"/>
                </a:lnTo>
                <a:lnTo>
                  <a:pt x="0" y="127000"/>
                </a:lnTo>
                <a:lnTo>
                  <a:pt x="0" y="135467"/>
                </a:lnTo>
                <a:lnTo>
                  <a:pt x="0" y="152400"/>
                </a:lnTo>
                <a:lnTo>
                  <a:pt x="0" y="152400"/>
                </a:lnTo>
                <a:lnTo>
                  <a:pt x="0" y="160867"/>
                </a:lnTo>
                <a:lnTo>
                  <a:pt x="0" y="160867"/>
                </a:lnTo>
                <a:lnTo>
                  <a:pt x="0" y="152400"/>
                </a:lnTo>
                <a:lnTo>
                  <a:pt x="0" y="152400"/>
                </a:lnTo>
                <a:lnTo>
                  <a:pt x="0" y="143934"/>
                </a:lnTo>
                <a:lnTo>
                  <a:pt x="0" y="135467"/>
                </a:lnTo>
                <a:lnTo>
                  <a:pt x="0" y="118534"/>
                </a:lnTo>
                <a:lnTo>
                  <a:pt x="0" y="93134"/>
                </a:lnTo>
                <a:lnTo>
                  <a:pt x="0" y="76200"/>
                </a:lnTo>
                <a:lnTo>
                  <a:pt x="8467" y="59267"/>
                </a:lnTo>
                <a:lnTo>
                  <a:pt x="8467" y="42334"/>
                </a:lnTo>
                <a:lnTo>
                  <a:pt x="16933" y="25400"/>
                </a:lnTo>
                <a:lnTo>
                  <a:pt x="16933" y="8467"/>
                </a:lnTo>
                <a:lnTo>
                  <a:pt x="25400" y="0"/>
                </a:lnTo>
                <a:lnTo>
                  <a:pt x="33867" y="0"/>
                </a:lnTo>
                <a:lnTo>
                  <a:pt x="42333" y="0"/>
                </a:lnTo>
                <a:lnTo>
                  <a:pt x="42333" y="8467"/>
                </a:lnTo>
                <a:lnTo>
                  <a:pt x="50800" y="16934"/>
                </a:lnTo>
                <a:lnTo>
                  <a:pt x="59267" y="25400"/>
                </a:lnTo>
                <a:lnTo>
                  <a:pt x="59267" y="42334"/>
                </a:lnTo>
                <a:lnTo>
                  <a:pt x="67733" y="59267"/>
                </a:lnTo>
                <a:lnTo>
                  <a:pt x="67733" y="84667"/>
                </a:lnTo>
                <a:lnTo>
                  <a:pt x="76200" y="101600"/>
                </a:lnTo>
                <a:lnTo>
                  <a:pt x="76200" y="118534"/>
                </a:lnTo>
                <a:lnTo>
                  <a:pt x="76200" y="135467"/>
                </a:lnTo>
                <a:lnTo>
                  <a:pt x="76200" y="143934"/>
                </a:lnTo>
                <a:lnTo>
                  <a:pt x="76200" y="152400"/>
                </a:lnTo>
                <a:lnTo>
                  <a:pt x="84667" y="152400"/>
                </a:lnTo>
                <a:lnTo>
                  <a:pt x="84667" y="143934"/>
                </a:lnTo>
                <a:lnTo>
                  <a:pt x="93133" y="135467"/>
                </a:lnTo>
                <a:lnTo>
                  <a:pt x="101600" y="127000"/>
                </a:lnTo>
                <a:lnTo>
                  <a:pt x="110067" y="118534"/>
                </a:lnTo>
                <a:lnTo>
                  <a:pt x="118533" y="101600"/>
                </a:lnTo>
                <a:lnTo>
                  <a:pt x="127000" y="84667"/>
                </a:lnTo>
                <a:lnTo>
                  <a:pt x="135467" y="67734"/>
                </a:lnTo>
                <a:lnTo>
                  <a:pt x="143933" y="50800"/>
                </a:lnTo>
                <a:lnTo>
                  <a:pt x="152400" y="33867"/>
                </a:lnTo>
                <a:lnTo>
                  <a:pt x="152400" y="16934"/>
                </a:lnTo>
                <a:lnTo>
                  <a:pt x="160867" y="8467"/>
                </a:lnTo>
                <a:lnTo>
                  <a:pt x="160867" y="0"/>
                </a:lnTo>
                <a:lnTo>
                  <a:pt x="152400" y="0"/>
                </a:lnTo>
                <a:lnTo>
                  <a:pt x="152400" y="0"/>
                </a:lnTo>
                <a:lnTo>
                  <a:pt x="152400" y="8467"/>
                </a:lnTo>
                <a:lnTo>
                  <a:pt x="143933" y="16934"/>
                </a:lnTo>
                <a:lnTo>
                  <a:pt x="143933" y="33867"/>
                </a:lnTo>
                <a:lnTo>
                  <a:pt x="135467" y="59267"/>
                </a:lnTo>
                <a:lnTo>
                  <a:pt x="127000" y="76200"/>
                </a:lnTo>
                <a:lnTo>
                  <a:pt x="127000" y="101600"/>
                </a:lnTo>
                <a:lnTo>
                  <a:pt x="127000" y="118534"/>
                </a:lnTo>
                <a:lnTo>
                  <a:pt x="127000" y="127000"/>
                </a:lnTo>
                <a:lnTo>
                  <a:pt x="135467" y="143934"/>
                </a:lnTo>
                <a:lnTo>
                  <a:pt x="143933" y="143934"/>
                </a:lnTo>
                <a:lnTo>
                  <a:pt x="152400" y="143934"/>
                </a:lnTo>
                <a:lnTo>
                  <a:pt x="160867" y="143934"/>
                </a:lnTo>
                <a:lnTo>
                  <a:pt x="169333" y="143934"/>
                </a:lnTo>
                <a:lnTo>
                  <a:pt x="177800" y="135467"/>
                </a:lnTo>
                <a:lnTo>
                  <a:pt x="186267" y="127000"/>
                </a:lnTo>
                <a:lnTo>
                  <a:pt x="186267" y="110067"/>
                </a:lnTo>
                <a:lnTo>
                  <a:pt x="186267" y="93134"/>
                </a:lnTo>
                <a:lnTo>
                  <a:pt x="177800" y="76200"/>
                </a:lnTo>
                <a:lnTo>
                  <a:pt x="177800" y="50800"/>
                </a:lnTo>
                <a:lnTo>
                  <a:pt x="169333" y="25400"/>
                </a:lnTo>
                <a:lnTo>
                  <a:pt x="152400" y="16934"/>
                </a:lnTo>
                <a:lnTo>
                  <a:pt x="143933" y="8467"/>
                </a:lnTo>
                <a:lnTo>
                  <a:pt x="135467" y="0"/>
                </a:lnTo>
                <a:lnTo>
                  <a:pt x="127000" y="0"/>
                </a:lnTo>
                <a:lnTo>
                  <a:pt x="127000" y="8467"/>
                </a:lnTo>
                <a:lnTo>
                  <a:pt x="118533" y="8467"/>
                </a:lnTo>
                <a:lnTo>
                  <a:pt x="127000" y="16934"/>
                </a:lnTo>
                <a:lnTo>
                  <a:pt x="127000" y="16934"/>
                </a:lnTo>
                <a:lnTo>
                  <a:pt x="127000" y="16934"/>
                </a:lnTo>
                <a:lnTo>
                  <a:pt x="127000" y="169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4885267" y="846667"/>
            <a:ext cx="127001" cy="169334"/>
          </a:xfrm>
          <a:custGeom>
            <a:avLst/>
            <a:gdLst/>
            <a:ahLst/>
            <a:cxnLst/>
            <a:rect l="0" t="0" r="0" b="0"/>
            <a:pathLst>
              <a:path w="127001" h="169334">
                <a:moveTo>
                  <a:pt x="0" y="16933"/>
                </a:moveTo>
                <a:lnTo>
                  <a:pt x="0" y="16933"/>
                </a:lnTo>
                <a:lnTo>
                  <a:pt x="0" y="25400"/>
                </a:lnTo>
                <a:lnTo>
                  <a:pt x="8466" y="33866"/>
                </a:lnTo>
                <a:lnTo>
                  <a:pt x="8466" y="42333"/>
                </a:lnTo>
                <a:lnTo>
                  <a:pt x="16933" y="59266"/>
                </a:lnTo>
                <a:lnTo>
                  <a:pt x="16933" y="67733"/>
                </a:lnTo>
                <a:lnTo>
                  <a:pt x="16933" y="93133"/>
                </a:lnTo>
                <a:lnTo>
                  <a:pt x="25400" y="110066"/>
                </a:lnTo>
                <a:lnTo>
                  <a:pt x="25400" y="127000"/>
                </a:lnTo>
                <a:lnTo>
                  <a:pt x="25400" y="143933"/>
                </a:lnTo>
                <a:lnTo>
                  <a:pt x="25400" y="152400"/>
                </a:lnTo>
                <a:lnTo>
                  <a:pt x="25400" y="160866"/>
                </a:lnTo>
                <a:lnTo>
                  <a:pt x="25400" y="160866"/>
                </a:lnTo>
                <a:lnTo>
                  <a:pt x="25400" y="169333"/>
                </a:lnTo>
                <a:lnTo>
                  <a:pt x="25400" y="160866"/>
                </a:lnTo>
                <a:lnTo>
                  <a:pt x="25400" y="160866"/>
                </a:lnTo>
                <a:lnTo>
                  <a:pt x="25400" y="152400"/>
                </a:lnTo>
                <a:lnTo>
                  <a:pt x="25400" y="135466"/>
                </a:lnTo>
                <a:lnTo>
                  <a:pt x="33866" y="118533"/>
                </a:lnTo>
                <a:lnTo>
                  <a:pt x="42333" y="93133"/>
                </a:lnTo>
                <a:lnTo>
                  <a:pt x="50800" y="67733"/>
                </a:lnTo>
                <a:lnTo>
                  <a:pt x="67733" y="42333"/>
                </a:lnTo>
                <a:lnTo>
                  <a:pt x="76200" y="16933"/>
                </a:lnTo>
                <a:lnTo>
                  <a:pt x="93133" y="8466"/>
                </a:lnTo>
                <a:lnTo>
                  <a:pt x="110066" y="0"/>
                </a:lnTo>
                <a:lnTo>
                  <a:pt x="110066" y="0"/>
                </a:lnTo>
                <a:lnTo>
                  <a:pt x="127000" y="0"/>
                </a:lnTo>
                <a:lnTo>
                  <a:pt x="1270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185333" y="2650067"/>
            <a:ext cx="177801" cy="313267"/>
          </a:xfrm>
          <a:custGeom>
            <a:avLst/>
            <a:gdLst/>
            <a:ahLst/>
            <a:cxnLst/>
            <a:rect l="0" t="0" r="0" b="0"/>
            <a:pathLst>
              <a:path w="177801" h="313267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8467" y="33866"/>
                </a:lnTo>
                <a:lnTo>
                  <a:pt x="8467" y="59266"/>
                </a:lnTo>
                <a:lnTo>
                  <a:pt x="8467" y="76200"/>
                </a:lnTo>
                <a:lnTo>
                  <a:pt x="8467" y="93133"/>
                </a:lnTo>
                <a:lnTo>
                  <a:pt x="8467" y="118533"/>
                </a:lnTo>
                <a:lnTo>
                  <a:pt x="16934" y="143933"/>
                </a:lnTo>
                <a:lnTo>
                  <a:pt x="16934" y="160866"/>
                </a:lnTo>
                <a:lnTo>
                  <a:pt x="16934" y="186266"/>
                </a:lnTo>
                <a:lnTo>
                  <a:pt x="16934" y="203200"/>
                </a:lnTo>
                <a:lnTo>
                  <a:pt x="16934" y="220133"/>
                </a:lnTo>
                <a:lnTo>
                  <a:pt x="25400" y="237066"/>
                </a:lnTo>
                <a:lnTo>
                  <a:pt x="25400" y="254000"/>
                </a:lnTo>
                <a:lnTo>
                  <a:pt x="25400" y="262466"/>
                </a:lnTo>
                <a:lnTo>
                  <a:pt x="25400" y="270933"/>
                </a:lnTo>
                <a:lnTo>
                  <a:pt x="25400" y="270933"/>
                </a:lnTo>
                <a:lnTo>
                  <a:pt x="25400" y="270933"/>
                </a:lnTo>
                <a:lnTo>
                  <a:pt x="25400" y="279400"/>
                </a:lnTo>
                <a:lnTo>
                  <a:pt x="25400" y="270933"/>
                </a:lnTo>
                <a:lnTo>
                  <a:pt x="25400" y="270933"/>
                </a:lnTo>
                <a:lnTo>
                  <a:pt x="25400" y="270933"/>
                </a:lnTo>
                <a:lnTo>
                  <a:pt x="25400" y="262466"/>
                </a:lnTo>
                <a:lnTo>
                  <a:pt x="33867" y="245533"/>
                </a:lnTo>
                <a:lnTo>
                  <a:pt x="33867" y="228600"/>
                </a:lnTo>
                <a:lnTo>
                  <a:pt x="33867" y="211666"/>
                </a:lnTo>
                <a:lnTo>
                  <a:pt x="42334" y="194733"/>
                </a:lnTo>
                <a:lnTo>
                  <a:pt x="42334" y="177800"/>
                </a:lnTo>
                <a:lnTo>
                  <a:pt x="50800" y="169333"/>
                </a:lnTo>
                <a:lnTo>
                  <a:pt x="59267" y="152400"/>
                </a:lnTo>
                <a:lnTo>
                  <a:pt x="67734" y="143933"/>
                </a:lnTo>
                <a:lnTo>
                  <a:pt x="76200" y="135466"/>
                </a:lnTo>
                <a:lnTo>
                  <a:pt x="84667" y="127000"/>
                </a:lnTo>
                <a:lnTo>
                  <a:pt x="93134" y="127000"/>
                </a:lnTo>
                <a:lnTo>
                  <a:pt x="110067" y="127000"/>
                </a:lnTo>
                <a:lnTo>
                  <a:pt x="127000" y="127000"/>
                </a:lnTo>
                <a:lnTo>
                  <a:pt x="135467" y="135466"/>
                </a:lnTo>
                <a:lnTo>
                  <a:pt x="143934" y="143933"/>
                </a:lnTo>
                <a:lnTo>
                  <a:pt x="160867" y="152400"/>
                </a:lnTo>
                <a:lnTo>
                  <a:pt x="160867" y="169333"/>
                </a:lnTo>
                <a:lnTo>
                  <a:pt x="177800" y="186266"/>
                </a:lnTo>
                <a:lnTo>
                  <a:pt x="177800" y="203200"/>
                </a:lnTo>
                <a:lnTo>
                  <a:pt x="177800" y="220133"/>
                </a:lnTo>
                <a:lnTo>
                  <a:pt x="177800" y="237066"/>
                </a:lnTo>
                <a:lnTo>
                  <a:pt x="177800" y="245533"/>
                </a:lnTo>
                <a:lnTo>
                  <a:pt x="169334" y="262466"/>
                </a:lnTo>
                <a:lnTo>
                  <a:pt x="160867" y="270933"/>
                </a:lnTo>
                <a:lnTo>
                  <a:pt x="152400" y="279400"/>
                </a:lnTo>
                <a:lnTo>
                  <a:pt x="143934" y="296333"/>
                </a:lnTo>
                <a:lnTo>
                  <a:pt x="127000" y="304800"/>
                </a:lnTo>
                <a:lnTo>
                  <a:pt x="110067" y="304800"/>
                </a:lnTo>
                <a:lnTo>
                  <a:pt x="101600" y="313266"/>
                </a:lnTo>
                <a:lnTo>
                  <a:pt x="84667" y="304800"/>
                </a:lnTo>
                <a:lnTo>
                  <a:pt x="67734" y="304800"/>
                </a:lnTo>
                <a:lnTo>
                  <a:pt x="59267" y="296333"/>
                </a:lnTo>
                <a:lnTo>
                  <a:pt x="50800" y="296333"/>
                </a:lnTo>
                <a:lnTo>
                  <a:pt x="42334" y="279400"/>
                </a:lnTo>
                <a:lnTo>
                  <a:pt x="33867" y="270933"/>
                </a:lnTo>
                <a:lnTo>
                  <a:pt x="33867" y="262466"/>
                </a:lnTo>
                <a:lnTo>
                  <a:pt x="33867" y="245533"/>
                </a:lnTo>
                <a:lnTo>
                  <a:pt x="33867" y="245533"/>
                </a:lnTo>
                <a:lnTo>
                  <a:pt x="33867" y="237066"/>
                </a:lnTo>
                <a:lnTo>
                  <a:pt x="33867" y="2370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1447800" y="2768600"/>
            <a:ext cx="118534" cy="8468"/>
          </a:xfrm>
          <a:custGeom>
            <a:avLst/>
            <a:gdLst/>
            <a:ahLst/>
            <a:cxnLst/>
            <a:rect l="0" t="0" r="0" b="0"/>
            <a:pathLst>
              <a:path w="118534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42333" y="8467"/>
                </a:lnTo>
                <a:lnTo>
                  <a:pt x="59267" y="0"/>
                </a:lnTo>
                <a:lnTo>
                  <a:pt x="67733" y="0"/>
                </a:lnTo>
                <a:lnTo>
                  <a:pt x="84667" y="0"/>
                </a:lnTo>
                <a:lnTo>
                  <a:pt x="93133" y="0"/>
                </a:lnTo>
                <a:lnTo>
                  <a:pt x="101600" y="0"/>
                </a:lnTo>
                <a:lnTo>
                  <a:pt x="110067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8467"/>
                </a:lnTo>
                <a:lnTo>
                  <a:pt x="118533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1447800" y="2844800"/>
            <a:ext cx="169334" cy="8468"/>
          </a:xfrm>
          <a:custGeom>
            <a:avLst/>
            <a:gdLst/>
            <a:ahLst/>
            <a:cxnLst/>
            <a:rect l="0" t="0" r="0" b="0"/>
            <a:pathLst>
              <a:path w="169334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33867" y="8467"/>
                </a:lnTo>
                <a:lnTo>
                  <a:pt x="42333" y="8467"/>
                </a:lnTo>
                <a:lnTo>
                  <a:pt x="59267" y="8467"/>
                </a:lnTo>
                <a:lnTo>
                  <a:pt x="84667" y="8467"/>
                </a:lnTo>
                <a:lnTo>
                  <a:pt x="101600" y="8467"/>
                </a:lnTo>
                <a:lnTo>
                  <a:pt x="127000" y="8467"/>
                </a:lnTo>
                <a:lnTo>
                  <a:pt x="143933" y="0"/>
                </a:lnTo>
                <a:lnTo>
                  <a:pt x="143933" y="0"/>
                </a:lnTo>
                <a:lnTo>
                  <a:pt x="169333" y="0"/>
                </a:lnTo>
                <a:lnTo>
                  <a:pt x="16933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1778000" y="2675467"/>
            <a:ext cx="186268" cy="296334"/>
          </a:xfrm>
          <a:custGeom>
            <a:avLst/>
            <a:gdLst/>
            <a:ahLst/>
            <a:cxnLst/>
            <a:rect l="0" t="0" r="0" b="0"/>
            <a:pathLst>
              <a:path w="186268" h="296334">
                <a:moveTo>
                  <a:pt x="169333" y="59266"/>
                </a:moveTo>
                <a:lnTo>
                  <a:pt x="177800" y="50800"/>
                </a:lnTo>
                <a:lnTo>
                  <a:pt x="177800" y="50800"/>
                </a:lnTo>
                <a:lnTo>
                  <a:pt x="186267" y="42333"/>
                </a:lnTo>
                <a:lnTo>
                  <a:pt x="186267" y="33866"/>
                </a:lnTo>
                <a:lnTo>
                  <a:pt x="186267" y="25400"/>
                </a:lnTo>
                <a:lnTo>
                  <a:pt x="177800" y="25400"/>
                </a:lnTo>
                <a:lnTo>
                  <a:pt x="177800" y="16933"/>
                </a:lnTo>
                <a:lnTo>
                  <a:pt x="169333" y="8466"/>
                </a:lnTo>
                <a:lnTo>
                  <a:pt x="160867" y="0"/>
                </a:lnTo>
                <a:lnTo>
                  <a:pt x="152400" y="0"/>
                </a:lnTo>
                <a:lnTo>
                  <a:pt x="135467" y="0"/>
                </a:lnTo>
                <a:lnTo>
                  <a:pt x="118533" y="0"/>
                </a:lnTo>
                <a:lnTo>
                  <a:pt x="101600" y="0"/>
                </a:lnTo>
                <a:lnTo>
                  <a:pt x="84667" y="8466"/>
                </a:lnTo>
                <a:lnTo>
                  <a:pt x="59267" y="8466"/>
                </a:lnTo>
                <a:lnTo>
                  <a:pt x="42333" y="25400"/>
                </a:lnTo>
                <a:lnTo>
                  <a:pt x="25400" y="33866"/>
                </a:lnTo>
                <a:lnTo>
                  <a:pt x="16933" y="42333"/>
                </a:lnTo>
                <a:lnTo>
                  <a:pt x="8467" y="50800"/>
                </a:lnTo>
                <a:lnTo>
                  <a:pt x="0" y="59266"/>
                </a:lnTo>
                <a:lnTo>
                  <a:pt x="0" y="76200"/>
                </a:lnTo>
                <a:lnTo>
                  <a:pt x="0" y="84666"/>
                </a:lnTo>
                <a:lnTo>
                  <a:pt x="8467" y="101600"/>
                </a:lnTo>
                <a:lnTo>
                  <a:pt x="16933" y="110066"/>
                </a:lnTo>
                <a:lnTo>
                  <a:pt x="33867" y="127000"/>
                </a:lnTo>
                <a:lnTo>
                  <a:pt x="42333" y="143933"/>
                </a:lnTo>
                <a:lnTo>
                  <a:pt x="59267" y="160866"/>
                </a:lnTo>
                <a:lnTo>
                  <a:pt x="84667" y="177800"/>
                </a:lnTo>
                <a:lnTo>
                  <a:pt x="101600" y="194733"/>
                </a:lnTo>
                <a:lnTo>
                  <a:pt x="118533" y="211666"/>
                </a:lnTo>
                <a:lnTo>
                  <a:pt x="135467" y="228600"/>
                </a:lnTo>
                <a:lnTo>
                  <a:pt x="143933" y="245533"/>
                </a:lnTo>
                <a:lnTo>
                  <a:pt x="152400" y="254000"/>
                </a:lnTo>
                <a:lnTo>
                  <a:pt x="160867" y="270933"/>
                </a:lnTo>
                <a:lnTo>
                  <a:pt x="160867" y="279400"/>
                </a:lnTo>
                <a:lnTo>
                  <a:pt x="152400" y="287866"/>
                </a:lnTo>
                <a:lnTo>
                  <a:pt x="152400" y="287866"/>
                </a:lnTo>
                <a:lnTo>
                  <a:pt x="143933" y="287866"/>
                </a:lnTo>
                <a:lnTo>
                  <a:pt x="135467" y="296333"/>
                </a:lnTo>
                <a:lnTo>
                  <a:pt x="127000" y="296333"/>
                </a:lnTo>
                <a:lnTo>
                  <a:pt x="110067" y="287866"/>
                </a:lnTo>
                <a:lnTo>
                  <a:pt x="101600" y="287866"/>
                </a:lnTo>
                <a:lnTo>
                  <a:pt x="84667" y="279400"/>
                </a:lnTo>
                <a:lnTo>
                  <a:pt x="76200" y="262466"/>
                </a:lnTo>
                <a:lnTo>
                  <a:pt x="67733" y="254000"/>
                </a:lnTo>
                <a:lnTo>
                  <a:pt x="59267" y="245533"/>
                </a:lnTo>
                <a:lnTo>
                  <a:pt x="50800" y="228600"/>
                </a:lnTo>
                <a:lnTo>
                  <a:pt x="50800" y="211666"/>
                </a:lnTo>
                <a:lnTo>
                  <a:pt x="50800" y="194733"/>
                </a:lnTo>
                <a:lnTo>
                  <a:pt x="59267" y="177800"/>
                </a:lnTo>
                <a:lnTo>
                  <a:pt x="67733" y="160866"/>
                </a:lnTo>
                <a:lnTo>
                  <a:pt x="84667" y="143933"/>
                </a:lnTo>
                <a:lnTo>
                  <a:pt x="93133" y="127000"/>
                </a:lnTo>
                <a:lnTo>
                  <a:pt x="110067" y="110066"/>
                </a:lnTo>
                <a:lnTo>
                  <a:pt x="127000" y="93133"/>
                </a:lnTo>
                <a:lnTo>
                  <a:pt x="143933" y="76200"/>
                </a:lnTo>
                <a:lnTo>
                  <a:pt x="152400" y="59266"/>
                </a:lnTo>
                <a:lnTo>
                  <a:pt x="152400" y="59266"/>
                </a:lnTo>
                <a:lnTo>
                  <a:pt x="160867" y="50800"/>
                </a:lnTo>
                <a:lnTo>
                  <a:pt x="160867" y="50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524933" y="3276600"/>
            <a:ext cx="160868" cy="270934"/>
          </a:xfrm>
          <a:custGeom>
            <a:avLst/>
            <a:gdLst/>
            <a:ahLst/>
            <a:cxnLst/>
            <a:rect l="0" t="0" r="0" b="0"/>
            <a:pathLst>
              <a:path w="160868" h="270934">
                <a:moveTo>
                  <a:pt x="110067" y="25400"/>
                </a:moveTo>
                <a:lnTo>
                  <a:pt x="110067" y="16933"/>
                </a:lnTo>
                <a:lnTo>
                  <a:pt x="110067" y="16933"/>
                </a:lnTo>
                <a:lnTo>
                  <a:pt x="110067" y="16933"/>
                </a:lnTo>
                <a:lnTo>
                  <a:pt x="118534" y="16933"/>
                </a:lnTo>
                <a:lnTo>
                  <a:pt x="118534" y="16933"/>
                </a:lnTo>
                <a:lnTo>
                  <a:pt x="118534" y="16933"/>
                </a:lnTo>
                <a:lnTo>
                  <a:pt x="118534" y="25400"/>
                </a:lnTo>
                <a:lnTo>
                  <a:pt x="118534" y="25400"/>
                </a:lnTo>
                <a:lnTo>
                  <a:pt x="118534" y="25400"/>
                </a:lnTo>
                <a:lnTo>
                  <a:pt x="118534" y="25400"/>
                </a:lnTo>
                <a:lnTo>
                  <a:pt x="118534" y="25400"/>
                </a:lnTo>
                <a:lnTo>
                  <a:pt x="118534" y="25400"/>
                </a:lnTo>
                <a:lnTo>
                  <a:pt x="118534" y="25400"/>
                </a:lnTo>
                <a:lnTo>
                  <a:pt x="118534" y="25400"/>
                </a:lnTo>
                <a:lnTo>
                  <a:pt x="118534" y="16933"/>
                </a:lnTo>
                <a:lnTo>
                  <a:pt x="110067" y="16933"/>
                </a:lnTo>
                <a:lnTo>
                  <a:pt x="110067" y="8467"/>
                </a:lnTo>
                <a:lnTo>
                  <a:pt x="101600" y="8467"/>
                </a:lnTo>
                <a:lnTo>
                  <a:pt x="93134" y="0"/>
                </a:lnTo>
                <a:lnTo>
                  <a:pt x="84667" y="0"/>
                </a:lnTo>
                <a:lnTo>
                  <a:pt x="76200" y="0"/>
                </a:lnTo>
                <a:lnTo>
                  <a:pt x="67734" y="0"/>
                </a:lnTo>
                <a:lnTo>
                  <a:pt x="59267" y="0"/>
                </a:lnTo>
                <a:lnTo>
                  <a:pt x="50800" y="8467"/>
                </a:lnTo>
                <a:lnTo>
                  <a:pt x="42334" y="16933"/>
                </a:lnTo>
                <a:lnTo>
                  <a:pt x="33867" y="25400"/>
                </a:lnTo>
                <a:lnTo>
                  <a:pt x="25400" y="42333"/>
                </a:lnTo>
                <a:lnTo>
                  <a:pt x="8467" y="59267"/>
                </a:lnTo>
                <a:lnTo>
                  <a:pt x="8467" y="84667"/>
                </a:lnTo>
                <a:lnTo>
                  <a:pt x="0" y="110067"/>
                </a:lnTo>
                <a:lnTo>
                  <a:pt x="0" y="127000"/>
                </a:lnTo>
                <a:lnTo>
                  <a:pt x="0" y="152400"/>
                </a:lnTo>
                <a:lnTo>
                  <a:pt x="0" y="177800"/>
                </a:lnTo>
                <a:lnTo>
                  <a:pt x="8467" y="194733"/>
                </a:lnTo>
                <a:lnTo>
                  <a:pt x="8467" y="211667"/>
                </a:lnTo>
                <a:lnTo>
                  <a:pt x="25400" y="228600"/>
                </a:lnTo>
                <a:lnTo>
                  <a:pt x="33867" y="237067"/>
                </a:lnTo>
                <a:lnTo>
                  <a:pt x="42334" y="254000"/>
                </a:lnTo>
                <a:lnTo>
                  <a:pt x="59267" y="262467"/>
                </a:lnTo>
                <a:lnTo>
                  <a:pt x="76200" y="270933"/>
                </a:lnTo>
                <a:lnTo>
                  <a:pt x="93134" y="270933"/>
                </a:lnTo>
                <a:lnTo>
                  <a:pt x="110067" y="270933"/>
                </a:lnTo>
                <a:lnTo>
                  <a:pt x="118534" y="270933"/>
                </a:lnTo>
                <a:lnTo>
                  <a:pt x="135467" y="262467"/>
                </a:lnTo>
                <a:lnTo>
                  <a:pt x="143934" y="254000"/>
                </a:lnTo>
                <a:lnTo>
                  <a:pt x="152400" y="245533"/>
                </a:lnTo>
                <a:lnTo>
                  <a:pt x="152400" y="245533"/>
                </a:lnTo>
                <a:lnTo>
                  <a:pt x="160867" y="228600"/>
                </a:lnTo>
                <a:lnTo>
                  <a:pt x="160867" y="228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736600" y="3132667"/>
            <a:ext cx="160868" cy="152401"/>
          </a:xfrm>
          <a:custGeom>
            <a:avLst/>
            <a:gdLst/>
            <a:ahLst/>
            <a:cxnLst/>
            <a:rect l="0" t="0" r="0" b="0"/>
            <a:pathLst>
              <a:path w="160868" h="152401">
                <a:moveTo>
                  <a:pt x="0" y="25400"/>
                </a:moveTo>
                <a:lnTo>
                  <a:pt x="0" y="25400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8466"/>
                </a:lnTo>
                <a:lnTo>
                  <a:pt x="16933" y="8466"/>
                </a:lnTo>
                <a:lnTo>
                  <a:pt x="25400" y="0"/>
                </a:lnTo>
                <a:lnTo>
                  <a:pt x="25400" y="0"/>
                </a:lnTo>
                <a:lnTo>
                  <a:pt x="33867" y="0"/>
                </a:lnTo>
                <a:lnTo>
                  <a:pt x="42333" y="0"/>
                </a:lnTo>
                <a:lnTo>
                  <a:pt x="50800" y="8466"/>
                </a:lnTo>
                <a:lnTo>
                  <a:pt x="59267" y="8466"/>
                </a:lnTo>
                <a:lnTo>
                  <a:pt x="67733" y="16933"/>
                </a:lnTo>
                <a:lnTo>
                  <a:pt x="67733" y="25400"/>
                </a:lnTo>
                <a:lnTo>
                  <a:pt x="76200" y="33866"/>
                </a:lnTo>
                <a:lnTo>
                  <a:pt x="76200" y="42333"/>
                </a:lnTo>
                <a:lnTo>
                  <a:pt x="76200" y="59266"/>
                </a:lnTo>
                <a:lnTo>
                  <a:pt x="67733" y="67733"/>
                </a:lnTo>
                <a:lnTo>
                  <a:pt x="67733" y="76200"/>
                </a:lnTo>
                <a:lnTo>
                  <a:pt x="59267" y="93133"/>
                </a:lnTo>
                <a:lnTo>
                  <a:pt x="50800" y="101600"/>
                </a:lnTo>
                <a:lnTo>
                  <a:pt x="50800" y="110066"/>
                </a:lnTo>
                <a:lnTo>
                  <a:pt x="42333" y="118533"/>
                </a:lnTo>
                <a:lnTo>
                  <a:pt x="42333" y="127000"/>
                </a:lnTo>
                <a:lnTo>
                  <a:pt x="33867" y="135466"/>
                </a:lnTo>
                <a:lnTo>
                  <a:pt x="33867" y="143933"/>
                </a:lnTo>
                <a:lnTo>
                  <a:pt x="33867" y="143933"/>
                </a:lnTo>
                <a:lnTo>
                  <a:pt x="33867" y="152400"/>
                </a:lnTo>
                <a:lnTo>
                  <a:pt x="33867" y="152400"/>
                </a:lnTo>
                <a:lnTo>
                  <a:pt x="42333" y="152400"/>
                </a:lnTo>
                <a:lnTo>
                  <a:pt x="50800" y="152400"/>
                </a:lnTo>
                <a:lnTo>
                  <a:pt x="59267" y="152400"/>
                </a:lnTo>
                <a:lnTo>
                  <a:pt x="67733" y="152400"/>
                </a:lnTo>
                <a:lnTo>
                  <a:pt x="84667" y="143933"/>
                </a:lnTo>
                <a:lnTo>
                  <a:pt x="93133" y="143933"/>
                </a:lnTo>
                <a:lnTo>
                  <a:pt x="110067" y="143933"/>
                </a:lnTo>
                <a:lnTo>
                  <a:pt x="118533" y="143933"/>
                </a:lnTo>
                <a:lnTo>
                  <a:pt x="135467" y="143933"/>
                </a:lnTo>
                <a:lnTo>
                  <a:pt x="143933" y="143933"/>
                </a:lnTo>
                <a:lnTo>
                  <a:pt x="152400" y="143933"/>
                </a:lnTo>
                <a:lnTo>
                  <a:pt x="152400" y="143933"/>
                </a:lnTo>
                <a:lnTo>
                  <a:pt x="160867" y="143933"/>
                </a:lnTo>
                <a:lnTo>
                  <a:pt x="160867" y="152400"/>
                </a:lnTo>
                <a:lnTo>
                  <a:pt x="160867" y="152400"/>
                </a:lnTo>
                <a:lnTo>
                  <a:pt x="160867" y="152400"/>
                </a:lnTo>
                <a:lnTo>
                  <a:pt x="160867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838200" y="3412067"/>
            <a:ext cx="127001" cy="16934"/>
          </a:xfrm>
          <a:custGeom>
            <a:avLst/>
            <a:gdLst/>
            <a:ahLst/>
            <a:cxnLst/>
            <a:rect l="0" t="0" r="0" b="0"/>
            <a:pathLst>
              <a:path w="127001" h="16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16933" y="8466"/>
                </a:lnTo>
                <a:lnTo>
                  <a:pt x="25400" y="16933"/>
                </a:lnTo>
                <a:lnTo>
                  <a:pt x="33867" y="16933"/>
                </a:lnTo>
                <a:lnTo>
                  <a:pt x="50800" y="16933"/>
                </a:lnTo>
                <a:lnTo>
                  <a:pt x="59267" y="16933"/>
                </a:lnTo>
                <a:lnTo>
                  <a:pt x="67733" y="16933"/>
                </a:lnTo>
                <a:lnTo>
                  <a:pt x="84667" y="16933"/>
                </a:lnTo>
                <a:lnTo>
                  <a:pt x="93133" y="8466"/>
                </a:lnTo>
                <a:lnTo>
                  <a:pt x="101600" y="8466"/>
                </a:lnTo>
                <a:lnTo>
                  <a:pt x="110067" y="8466"/>
                </a:lnTo>
                <a:lnTo>
                  <a:pt x="118533" y="8466"/>
                </a:lnTo>
                <a:lnTo>
                  <a:pt x="118533" y="8466"/>
                </a:lnTo>
                <a:lnTo>
                  <a:pt x="127000" y="16933"/>
                </a:lnTo>
                <a:lnTo>
                  <a:pt x="127000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897467" y="3471333"/>
            <a:ext cx="127001" cy="16935"/>
          </a:xfrm>
          <a:custGeom>
            <a:avLst/>
            <a:gdLst/>
            <a:ahLst/>
            <a:cxnLst/>
            <a:rect l="0" t="0" r="0" b="0"/>
            <a:pathLst>
              <a:path w="127001" h="16935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16933" y="16934"/>
                </a:lnTo>
                <a:lnTo>
                  <a:pt x="25400" y="16934"/>
                </a:lnTo>
                <a:lnTo>
                  <a:pt x="42333" y="16934"/>
                </a:lnTo>
                <a:lnTo>
                  <a:pt x="50800" y="16934"/>
                </a:lnTo>
                <a:lnTo>
                  <a:pt x="67733" y="16934"/>
                </a:lnTo>
                <a:lnTo>
                  <a:pt x="84666" y="16934"/>
                </a:lnTo>
                <a:lnTo>
                  <a:pt x="101600" y="16934"/>
                </a:lnTo>
                <a:lnTo>
                  <a:pt x="118533" y="16934"/>
                </a:lnTo>
                <a:lnTo>
                  <a:pt x="118533" y="16934"/>
                </a:lnTo>
                <a:lnTo>
                  <a:pt x="127000" y="16934"/>
                </a:lnTo>
                <a:lnTo>
                  <a:pt x="127000" y="16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227667" y="3310467"/>
            <a:ext cx="177801" cy="220134"/>
          </a:xfrm>
          <a:custGeom>
            <a:avLst/>
            <a:gdLst/>
            <a:ahLst/>
            <a:cxnLst/>
            <a:rect l="0" t="0" r="0" b="0"/>
            <a:pathLst>
              <a:path w="177801" h="220134">
                <a:moveTo>
                  <a:pt x="110066" y="33866"/>
                </a:moveTo>
                <a:lnTo>
                  <a:pt x="110066" y="33866"/>
                </a:lnTo>
                <a:lnTo>
                  <a:pt x="110066" y="33866"/>
                </a:lnTo>
                <a:lnTo>
                  <a:pt x="110066" y="33866"/>
                </a:lnTo>
                <a:lnTo>
                  <a:pt x="101600" y="25400"/>
                </a:lnTo>
                <a:lnTo>
                  <a:pt x="101600" y="25400"/>
                </a:lnTo>
                <a:lnTo>
                  <a:pt x="93133" y="16933"/>
                </a:lnTo>
                <a:lnTo>
                  <a:pt x="93133" y="8466"/>
                </a:lnTo>
                <a:lnTo>
                  <a:pt x="93133" y="8466"/>
                </a:lnTo>
                <a:lnTo>
                  <a:pt x="84666" y="0"/>
                </a:lnTo>
                <a:lnTo>
                  <a:pt x="76200" y="0"/>
                </a:lnTo>
                <a:lnTo>
                  <a:pt x="67733" y="0"/>
                </a:lnTo>
                <a:lnTo>
                  <a:pt x="59266" y="0"/>
                </a:lnTo>
                <a:lnTo>
                  <a:pt x="50800" y="8466"/>
                </a:lnTo>
                <a:lnTo>
                  <a:pt x="42333" y="16933"/>
                </a:lnTo>
                <a:lnTo>
                  <a:pt x="33866" y="33866"/>
                </a:lnTo>
                <a:lnTo>
                  <a:pt x="25400" y="42333"/>
                </a:lnTo>
                <a:lnTo>
                  <a:pt x="8466" y="67733"/>
                </a:lnTo>
                <a:lnTo>
                  <a:pt x="0" y="84666"/>
                </a:lnTo>
                <a:lnTo>
                  <a:pt x="0" y="101600"/>
                </a:lnTo>
                <a:lnTo>
                  <a:pt x="0" y="127000"/>
                </a:lnTo>
                <a:lnTo>
                  <a:pt x="0" y="143933"/>
                </a:lnTo>
                <a:lnTo>
                  <a:pt x="0" y="160866"/>
                </a:lnTo>
                <a:lnTo>
                  <a:pt x="8466" y="177800"/>
                </a:lnTo>
                <a:lnTo>
                  <a:pt x="16933" y="194733"/>
                </a:lnTo>
                <a:lnTo>
                  <a:pt x="25400" y="203200"/>
                </a:lnTo>
                <a:lnTo>
                  <a:pt x="33866" y="203200"/>
                </a:lnTo>
                <a:lnTo>
                  <a:pt x="42333" y="211666"/>
                </a:lnTo>
                <a:lnTo>
                  <a:pt x="50800" y="211666"/>
                </a:lnTo>
                <a:lnTo>
                  <a:pt x="59266" y="211666"/>
                </a:lnTo>
                <a:lnTo>
                  <a:pt x="67733" y="203200"/>
                </a:lnTo>
                <a:lnTo>
                  <a:pt x="67733" y="203200"/>
                </a:lnTo>
                <a:lnTo>
                  <a:pt x="84666" y="194733"/>
                </a:lnTo>
                <a:lnTo>
                  <a:pt x="84666" y="177800"/>
                </a:lnTo>
                <a:lnTo>
                  <a:pt x="93133" y="160866"/>
                </a:lnTo>
                <a:lnTo>
                  <a:pt x="101600" y="152400"/>
                </a:lnTo>
                <a:lnTo>
                  <a:pt x="101600" y="127000"/>
                </a:lnTo>
                <a:lnTo>
                  <a:pt x="101600" y="110066"/>
                </a:lnTo>
                <a:lnTo>
                  <a:pt x="101600" y="93133"/>
                </a:lnTo>
                <a:lnTo>
                  <a:pt x="110066" y="76200"/>
                </a:lnTo>
                <a:lnTo>
                  <a:pt x="110066" y="59266"/>
                </a:lnTo>
                <a:lnTo>
                  <a:pt x="110066" y="50800"/>
                </a:lnTo>
                <a:lnTo>
                  <a:pt x="110066" y="42333"/>
                </a:lnTo>
                <a:lnTo>
                  <a:pt x="110066" y="42333"/>
                </a:lnTo>
                <a:lnTo>
                  <a:pt x="110066" y="42333"/>
                </a:lnTo>
                <a:lnTo>
                  <a:pt x="110066" y="42333"/>
                </a:lnTo>
                <a:lnTo>
                  <a:pt x="110066" y="50800"/>
                </a:lnTo>
                <a:lnTo>
                  <a:pt x="110066" y="59266"/>
                </a:lnTo>
                <a:lnTo>
                  <a:pt x="110066" y="67733"/>
                </a:lnTo>
                <a:lnTo>
                  <a:pt x="110066" y="84666"/>
                </a:lnTo>
                <a:lnTo>
                  <a:pt x="110066" y="110066"/>
                </a:lnTo>
                <a:lnTo>
                  <a:pt x="118533" y="127000"/>
                </a:lnTo>
                <a:lnTo>
                  <a:pt x="118533" y="143933"/>
                </a:lnTo>
                <a:lnTo>
                  <a:pt x="127000" y="160866"/>
                </a:lnTo>
                <a:lnTo>
                  <a:pt x="135466" y="177800"/>
                </a:lnTo>
                <a:lnTo>
                  <a:pt x="135466" y="186266"/>
                </a:lnTo>
                <a:lnTo>
                  <a:pt x="143933" y="194733"/>
                </a:lnTo>
                <a:lnTo>
                  <a:pt x="152400" y="203200"/>
                </a:lnTo>
                <a:lnTo>
                  <a:pt x="152400" y="211666"/>
                </a:lnTo>
                <a:lnTo>
                  <a:pt x="160866" y="220133"/>
                </a:lnTo>
                <a:lnTo>
                  <a:pt x="160866" y="220133"/>
                </a:lnTo>
                <a:lnTo>
                  <a:pt x="169333" y="211666"/>
                </a:lnTo>
                <a:lnTo>
                  <a:pt x="169333" y="211666"/>
                </a:lnTo>
                <a:lnTo>
                  <a:pt x="169333" y="203200"/>
                </a:lnTo>
                <a:lnTo>
                  <a:pt x="169333" y="203200"/>
                </a:lnTo>
                <a:lnTo>
                  <a:pt x="177800" y="186266"/>
                </a:lnTo>
                <a:lnTo>
                  <a:pt x="177800" y="1862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397000" y="3200400"/>
            <a:ext cx="160868" cy="110068"/>
          </a:xfrm>
          <a:custGeom>
            <a:avLst/>
            <a:gdLst/>
            <a:ahLst/>
            <a:cxnLst/>
            <a:rect l="0" t="0" r="0" b="0"/>
            <a:pathLst>
              <a:path w="160868" h="110068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25400" y="0"/>
                </a:lnTo>
                <a:lnTo>
                  <a:pt x="33867" y="0"/>
                </a:lnTo>
                <a:lnTo>
                  <a:pt x="42333" y="0"/>
                </a:lnTo>
                <a:lnTo>
                  <a:pt x="50800" y="8467"/>
                </a:lnTo>
                <a:lnTo>
                  <a:pt x="59267" y="8467"/>
                </a:lnTo>
                <a:lnTo>
                  <a:pt x="67733" y="16933"/>
                </a:lnTo>
                <a:lnTo>
                  <a:pt x="76200" y="16933"/>
                </a:lnTo>
                <a:lnTo>
                  <a:pt x="76200" y="25400"/>
                </a:lnTo>
                <a:lnTo>
                  <a:pt x="84667" y="42333"/>
                </a:lnTo>
                <a:lnTo>
                  <a:pt x="76200" y="50800"/>
                </a:lnTo>
                <a:lnTo>
                  <a:pt x="76200" y="59267"/>
                </a:lnTo>
                <a:lnTo>
                  <a:pt x="76200" y="67733"/>
                </a:lnTo>
                <a:lnTo>
                  <a:pt x="67733" y="76200"/>
                </a:lnTo>
                <a:lnTo>
                  <a:pt x="59267" y="84667"/>
                </a:lnTo>
                <a:lnTo>
                  <a:pt x="59267" y="84667"/>
                </a:lnTo>
                <a:lnTo>
                  <a:pt x="50800" y="93133"/>
                </a:lnTo>
                <a:lnTo>
                  <a:pt x="50800" y="101600"/>
                </a:lnTo>
                <a:lnTo>
                  <a:pt x="50800" y="101600"/>
                </a:lnTo>
                <a:lnTo>
                  <a:pt x="50800" y="101600"/>
                </a:lnTo>
                <a:lnTo>
                  <a:pt x="50800" y="110067"/>
                </a:lnTo>
                <a:lnTo>
                  <a:pt x="50800" y="110067"/>
                </a:lnTo>
                <a:lnTo>
                  <a:pt x="59267" y="110067"/>
                </a:lnTo>
                <a:lnTo>
                  <a:pt x="76200" y="110067"/>
                </a:lnTo>
                <a:lnTo>
                  <a:pt x="84667" y="110067"/>
                </a:lnTo>
                <a:lnTo>
                  <a:pt x="101600" y="101600"/>
                </a:lnTo>
                <a:lnTo>
                  <a:pt x="110067" y="101600"/>
                </a:lnTo>
                <a:lnTo>
                  <a:pt x="127000" y="101600"/>
                </a:lnTo>
                <a:lnTo>
                  <a:pt x="143933" y="101600"/>
                </a:lnTo>
                <a:lnTo>
                  <a:pt x="152400" y="101600"/>
                </a:lnTo>
                <a:lnTo>
                  <a:pt x="160867" y="101600"/>
                </a:lnTo>
                <a:lnTo>
                  <a:pt x="160867" y="101600"/>
                </a:lnTo>
                <a:lnTo>
                  <a:pt x="160867" y="110067"/>
                </a:lnTo>
                <a:lnTo>
                  <a:pt x="160867" y="110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1524000" y="3403600"/>
            <a:ext cx="211668" cy="25401"/>
          </a:xfrm>
          <a:custGeom>
            <a:avLst/>
            <a:gdLst/>
            <a:ahLst/>
            <a:cxnLst/>
            <a:rect l="0" t="0" r="0" b="0"/>
            <a:pathLst>
              <a:path w="211668" h="25401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16933"/>
                </a:lnTo>
                <a:lnTo>
                  <a:pt x="42333" y="16933"/>
                </a:lnTo>
                <a:lnTo>
                  <a:pt x="59267" y="16933"/>
                </a:lnTo>
                <a:lnTo>
                  <a:pt x="76200" y="16933"/>
                </a:lnTo>
                <a:lnTo>
                  <a:pt x="93133" y="25400"/>
                </a:lnTo>
                <a:lnTo>
                  <a:pt x="118533" y="25400"/>
                </a:lnTo>
                <a:lnTo>
                  <a:pt x="135467" y="25400"/>
                </a:lnTo>
                <a:lnTo>
                  <a:pt x="152400" y="25400"/>
                </a:lnTo>
                <a:lnTo>
                  <a:pt x="169333" y="25400"/>
                </a:lnTo>
                <a:lnTo>
                  <a:pt x="177800" y="16933"/>
                </a:lnTo>
                <a:lnTo>
                  <a:pt x="194733" y="16933"/>
                </a:lnTo>
                <a:lnTo>
                  <a:pt x="203200" y="8467"/>
                </a:lnTo>
                <a:lnTo>
                  <a:pt x="203200" y="8467"/>
                </a:lnTo>
                <a:lnTo>
                  <a:pt x="211667" y="0"/>
                </a:lnTo>
                <a:lnTo>
                  <a:pt x="2116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1761067" y="3234267"/>
            <a:ext cx="50801" cy="279401"/>
          </a:xfrm>
          <a:custGeom>
            <a:avLst/>
            <a:gdLst/>
            <a:ahLst/>
            <a:cxnLst/>
            <a:rect l="0" t="0" r="0" b="0"/>
            <a:pathLst>
              <a:path w="50801" h="279401">
                <a:moveTo>
                  <a:pt x="0" y="25400"/>
                </a:moveTo>
                <a:lnTo>
                  <a:pt x="8466" y="25400"/>
                </a:lnTo>
                <a:lnTo>
                  <a:pt x="8466" y="16933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0"/>
                </a:lnTo>
                <a:lnTo>
                  <a:pt x="8466" y="0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16933"/>
                </a:lnTo>
                <a:lnTo>
                  <a:pt x="16933" y="25400"/>
                </a:lnTo>
                <a:lnTo>
                  <a:pt x="16933" y="42333"/>
                </a:lnTo>
                <a:lnTo>
                  <a:pt x="25400" y="67733"/>
                </a:lnTo>
                <a:lnTo>
                  <a:pt x="25400" y="93133"/>
                </a:lnTo>
                <a:lnTo>
                  <a:pt x="25400" y="118533"/>
                </a:lnTo>
                <a:lnTo>
                  <a:pt x="25400" y="143933"/>
                </a:lnTo>
                <a:lnTo>
                  <a:pt x="25400" y="169333"/>
                </a:lnTo>
                <a:lnTo>
                  <a:pt x="33866" y="194733"/>
                </a:lnTo>
                <a:lnTo>
                  <a:pt x="42333" y="211666"/>
                </a:lnTo>
                <a:lnTo>
                  <a:pt x="42333" y="228600"/>
                </a:lnTo>
                <a:lnTo>
                  <a:pt x="42333" y="245533"/>
                </a:lnTo>
                <a:lnTo>
                  <a:pt x="42333" y="262466"/>
                </a:lnTo>
                <a:lnTo>
                  <a:pt x="50800" y="270933"/>
                </a:lnTo>
                <a:lnTo>
                  <a:pt x="50800" y="279400"/>
                </a:lnTo>
                <a:lnTo>
                  <a:pt x="50800" y="279400"/>
                </a:lnTo>
                <a:lnTo>
                  <a:pt x="50800" y="279400"/>
                </a:lnTo>
                <a:lnTo>
                  <a:pt x="50800" y="279400"/>
                </a:lnTo>
                <a:lnTo>
                  <a:pt x="50800" y="279400"/>
                </a:lnTo>
                <a:lnTo>
                  <a:pt x="50800" y="279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1778000" y="3361267"/>
            <a:ext cx="143934" cy="177801"/>
          </a:xfrm>
          <a:custGeom>
            <a:avLst/>
            <a:gdLst/>
            <a:ahLst/>
            <a:cxnLst/>
            <a:rect l="0" t="0" r="0" b="0"/>
            <a:pathLst>
              <a:path w="143934" h="177801">
                <a:moveTo>
                  <a:pt x="0" y="50800"/>
                </a:moveTo>
                <a:lnTo>
                  <a:pt x="0" y="42333"/>
                </a:lnTo>
                <a:lnTo>
                  <a:pt x="0" y="42333"/>
                </a:lnTo>
                <a:lnTo>
                  <a:pt x="0" y="33866"/>
                </a:lnTo>
                <a:lnTo>
                  <a:pt x="0" y="33866"/>
                </a:lnTo>
                <a:lnTo>
                  <a:pt x="0" y="25400"/>
                </a:lnTo>
                <a:lnTo>
                  <a:pt x="0" y="25400"/>
                </a:lnTo>
                <a:lnTo>
                  <a:pt x="8467" y="16933"/>
                </a:lnTo>
                <a:lnTo>
                  <a:pt x="16933" y="16933"/>
                </a:lnTo>
                <a:lnTo>
                  <a:pt x="33867" y="8466"/>
                </a:lnTo>
                <a:lnTo>
                  <a:pt x="42333" y="8466"/>
                </a:lnTo>
                <a:lnTo>
                  <a:pt x="59267" y="0"/>
                </a:lnTo>
                <a:lnTo>
                  <a:pt x="84667" y="0"/>
                </a:lnTo>
                <a:lnTo>
                  <a:pt x="101600" y="8466"/>
                </a:lnTo>
                <a:lnTo>
                  <a:pt x="110067" y="16933"/>
                </a:lnTo>
                <a:lnTo>
                  <a:pt x="127000" y="25400"/>
                </a:lnTo>
                <a:lnTo>
                  <a:pt x="143933" y="33866"/>
                </a:lnTo>
                <a:lnTo>
                  <a:pt x="143933" y="59266"/>
                </a:lnTo>
                <a:lnTo>
                  <a:pt x="143933" y="76200"/>
                </a:lnTo>
                <a:lnTo>
                  <a:pt x="143933" y="93133"/>
                </a:lnTo>
                <a:lnTo>
                  <a:pt x="143933" y="118533"/>
                </a:lnTo>
                <a:lnTo>
                  <a:pt x="135467" y="127000"/>
                </a:lnTo>
                <a:lnTo>
                  <a:pt x="127000" y="143933"/>
                </a:lnTo>
                <a:lnTo>
                  <a:pt x="110067" y="160866"/>
                </a:lnTo>
                <a:lnTo>
                  <a:pt x="93133" y="169333"/>
                </a:lnTo>
                <a:lnTo>
                  <a:pt x="84667" y="169333"/>
                </a:lnTo>
                <a:lnTo>
                  <a:pt x="67733" y="177800"/>
                </a:lnTo>
                <a:lnTo>
                  <a:pt x="50800" y="177800"/>
                </a:lnTo>
                <a:lnTo>
                  <a:pt x="42333" y="177800"/>
                </a:lnTo>
                <a:lnTo>
                  <a:pt x="25400" y="177800"/>
                </a:lnTo>
                <a:lnTo>
                  <a:pt x="16933" y="169333"/>
                </a:lnTo>
                <a:lnTo>
                  <a:pt x="8467" y="152400"/>
                </a:lnTo>
                <a:lnTo>
                  <a:pt x="0" y="135466"/>
                </a:lnTo>
                <a:lnTo>
                  <a:pt x="0" y="135466"/>
                </a:lnTo>
                <a:lnTo>
                  <a:pt x="0" y="118533"/>
                </a:lnTo>
                <a:lnTo>
                  <a:pt x="0" y="118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1905000" y="3183467"/>
            <a:ext cx="194734" cy="127001"/>
          </a:xfrm>
          <a:custGeom>
            <a:avLst/>
            <a:gdLst/>
            <a:ahLst/>
            <a:cxnLst/>
            <a:rect l="0" t="0" r="0" b="0"/>
            <a:pathLst>
              <a:path w="194734" h="127001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42333" y="8466"/>
                </a:lnTo>
                <a:lnTo>
                  <a:pt x="50800" y="8466"/>
                </a:lnTo>
                <a:lnTo>
                  <a:pt x="59267" y="8466"/>
                </a:lnTo>
                <a:lnTo>
                  <a:pt x="67733" y="16933"/>
                </a:lnTo>
                <a:lnTo>
                  <a:pt x="76200" y="25400"/>
                </a:lnTo>
                <a:lnTo>
                  <a:pt x="76200" y="42333"/>
                </a:lnTo>
                <a:lnTo>
                  <a:pt x="84667" y="50800"/>
                </a:lnTo>
                <a:lnTo>
                  <a:pt x="76200" y="59266"/>
                </a:lnTo>
                <a:lnTo>
                  <a:pt x="76200" y="67733"/>
                </a:lnTo>
                <a:lnTo>
                  <a:pt x="67733" y="76200"/>
                </a:lnTo>
                <a:lnTo>
                  <a:pt x="59267" y="84666"/>
                </a:lnTo>
                <a:lnTo>
                  <a:pt x="59267" y="101600"/>
                </a:lnTo>
                <a:lnTo>
                  <a:pt x="50800" y="101600"/>
                </a:lnTo>
                <a:lnTo>
                  <a:pt x="42333" y="110066"/>
                </a:lnTo>
                <a:lnTo>
                  <a:pt x="42333" y="118533"/>
                </a:lnTo>
                <a:lnTo>
                  <a:pt x="42333" y="118533"/>
                </a:lnTo>
                <a:lnTo>
                  <a:pt x="42333" y="118533"/>
                </a:lnTo>
                <a:lnTo>
                  <a:pt x="50800" y="118533"/>
                </a:lnTo>
                <a:lnTo>
                  <a:pt x="59267" y="118533"/>
                </a:lnTo>
                <a:lnTo>
                  <a:pt x="67733" y="118533"/>
                </a:lnTo>
                <a:lnTo>
                  <a:pt x="76200" y="118533"/>
                </a:lnTo>
                <a:lnTo>
                  <a:pt x="93133" y="118533"/>
                </a:lnTo>
                <a:lnTo>
                  <a:pt x="110067" y="118533"/>
                </a:lnTo>
                <a:lnTo>
                  <a:pt x="127000" y="118533"/>
                </a:lnTo>
                <a:lnTo>
                  <a:pt x="143933" y="118533"/>
                </a:lnTo>
                <a:lnTo>
                  <a:pt x="160867" y="118533"/>
                </a:lnTo>
                <a:lnTo>
                  <a:pt x="177800" y="118533"/>
                </a:lnTo>
                <a:lnTo>
                  <a:pt x="194733" y="127000"/>
                </a:lnTo>
                <a:lnTo>
                  <a:pt x="194733" y="127000"/>
                </a:lnTo>
                <a:lnTo>
                  <a:pt x="194733" y="127000"/>
                </a:lnTo>
                <a:lnTo>
                  <a:pt x="194733" y="127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965200" y="3733800"/>
            <a:ext cx="118534" cy="25401"/>
          </a:xfrm>
          <a:custGeom>
            <a:avLst/>
            <a:gdLst/>
            <a:ahLst/>
            <a:cxnLst/>
            <a:rect l="0" t="0" r="0" b="0"/>
            <a:pathLst>
              <a:path w="118534" h="25401">
                <a:moveTo>
                  <a:pt x="0" y="0"/>
                </a:move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42333" y="16933"/>
                </a:lnTo>
                <a:lnTo>
                  <a:pt x="50800" y="16933"/>
                </a:lnTo>
                <a:lnTo>
                  <a:pt x="67733" y="16933"/>
                </a:lnTo>
                <a:lnTo>
                  <a:pt x="76200" y="16933"/>
                </a:lnTo>
                <a:lnTo>
                  <a:pt x="93133" y="16933"/>
                </a:lnTo>
                <a:lnTo>
                  <a:pt x="101600" y="16933"/>
                </a:lnTo>
                <a:lnTo>
                  <a:pt x="110067" y="16933"/>
                </a:lnTo>
                <a:lnTo>
                  <a:pt x="110067" y="16933"/>
                </a:lnTo>
                <a:lnTo>
                  <a:pt x="118533" y="25400"/>
                </a:lnTo>
                <a:lnTo>
                  <a:pt x="118533" y="25400"/>
                </a:lnTo>
                <a:lnTo>
                  <a:pt x="118533" y="25400"/>
                </a:lnTo>
                <a:lnTo>
                  <a:pt x="118533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990600" y="3818467"/>
            <a:ext cx="152401" cy="8467"/>
          </a:xfrm>
          <a:custGeom>
            <a:avLst/>
            <a:gdLst/>
            <a:ahLst/>
            <a:cxnLst/>
            <a:rect l="0" t="0" r="0" b="0"/>
            <a:pathLst>
              <a:path w="152401" h="8467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16933" y="8466"/>
                </a:lnTo>
                <a:lnTo>
                  <a:pt x="33867" y="8466"/>
                </a:lnTo>
                <a:lnTo>
                  <a:pt x="50800" y="8466"/>
                </a:lnTo>
                <a:lnTo>
                  <a:pt x="76200" y="8466"/>
                </a:lnTo>
                <a:lnTo>
                  <a:pt x="101600" y="8466"/>
                </a:lnTo>
                <a:lnTo>
                  <a:pt x="118533" y="8466"/>
                </a:lnTo>
                <a:lnTo>
                  <a:pt x="135467" y="8466"/>
                </a:lnTo>
                <a:lnTo>
                  <a:pt x="135467" y="8466"/>
                </a:lnTo>
                <a:lnTo>
                  <a:pt x="152400" y="8466"/>
                </a:lnTo>
                <a:lnTo>
                  <a:pt x="152400" y="84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1371600" y="3733800"/>
            <a:ext cx="33868" cy="262468"/>
          </a:xfrm>
          <a:custGeom>
            <a:avLst/>
            <a:gdLst/>
            <a:ahLst/>
            <a:cxnLst/>
            <a:rect l="0" t="0" r="0" b="0"/>
            <a:pathLst>
              <a:path w="33868" h="262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33867"/>
                </a:lnTo>
                <a:lnTo>
                  <a:pt x="16933" y="50800"/>
                </a:lnTo>
                <a:lnTo>
                  <a:pt x="16933" y="67733"/>
                </a:lnTo>
                <a:lnTo>
                  <a:pt x="16933" y="84667"/>
                </a:lnTo>
                <a:lnTo>
                  <a:pt x="16933" y="110067"/>
                </a:lnTo>
                <a:lnTo>
                  <a:pt x="16933" y="135467"/>
                </a:lnTo>
                <a:lnTo>
                  <a:pt x="16933" y="169333"/>
                </a:lnTo>
                <a:lnTo>
                  <a:pt x="16933" y="194733"/>
                </a:lnTo>
                <a:lnTo>
                  <a:pt x="16933" y="220133"/>
                </a:lnTo>
                <a:lnTo>
                  <a:pt x="16933" y="237067"/>
                </a:lnTo>
                <a:lnTo>
                  <a:pt x="16933" y="254000"/>
                </a:lnTo>
                <a:lnTo>
                  <a:pt x="25400" y="262467"/>
                </a:lnTo>
                <a:lnTo>
                  <a:pt x="25400" y="262467"/>
                </a:lnTo>
                <a:lnTo>
                  <a:pt x="25400" y="262467"/>
                </a:lnTo>
                <a:lnTo>
                  <a:pt x="25400" y="262467"/>
                </a:lnTo>
                <a:lnTo>
                  <a:pt x="33867" y="245533"/>
                </a:lnTo>
                <a:lnTo>
                  <a:pt x="33867" y="245533"/>
                </a:lnTo>
                <a:lnTo>
                  <a:pt x="33867" y="237067"/>
                </a:lnTo>
                <a:lnTo>
                  <a:pt x="33867" y="237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1481667" y="3767667"/>
            <a:ext cx="110067" cy="211667"/>
          </a:xfrm>
          <a:custGeom>
            <a:avLst/>
            <a:gdLst/>
            <a:ahLst/>
            <a:cxnLst/>
            <a:rect l="0" t="0" r="0" b="0"/>
            <a:pathLst>
              <a:path w="110067" h="211667">
                <a:moveTo>
                  <a:pt x="42333" y="0"/>
                </a:move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33866" y="0"/>
                </a:lnTo>
                <a:lnTo>
                  <a:pt x="33866" y="0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16933"/>
                </a:lnTo>
                <a:lnTo>
                  <a:pt x="16933" y="25400"/>
                </a:lnTo>
                <a:lnTo>
                  <a:pt x="16933" y="42333"/>
                </a:lnTo>
                <a:lnTo>
                  <a:pt x="8466" y="59266"/>
                </a:lnTo>
                <a:lnTo>
                  <a:pt x="8466" y="84666"/>
                </a:lnTo>
                <a:lnTo>
                  <a:pt x="0" y="101600"/>
                </a:lnTo>
                <a:lnTo>
                  <a:pt x="0" y="127000"/>
                </a:lnTo>
                <a:lnTo>
                  <a:pt x="0" y="143933"/>
                </a:lnTo>
                <a:lnTo>
                  <a:pt x="0" y="160866"/>
                </a:lnTo>
                <a:lnTo>
                  <a:pt x="8466" y="177800"/>
                </a:lnTo>
                <a:lnTo>
                  <a:pt x="16933" y="186266"/>
                </a:lnTo>
                <a:lnTo>
                  <a:pt x="25400" y="194733"/>
                </a:lnTo>
                <a:lnTo>
                  <a:pt x="33866" y="203200"/>
                </a:lnTo>
                <a:lnTo>
                  <a:pt x="50800" y="211666"/>
                </a:lnTo>
                <a:lnTo>
                  <a:pt x="59266" y="211666"/>
                </a:lnTo>
                <a:lnTo>
                  <a:pt x="67733" y="211666"/>
                </a:lnTo>
                <a:lnTo>
                  <a:pt x="76200" y="203200"/>
                </a:lnTo>
                <a:lnTo>
                  <a:pt x="84666" y="203200"/>
                </a:lnTo>
                <a:lnTo>
                  <a:pt x="93133" y="194733"/>
                </a:lnTo>
                <a:lnTo>
                  <a:pt x="101600" y="177800"/>
                </a:lnTo>
                <a:lnTo>
                  <a:pt x="101600" y="169333"/>
                </a:lnTo>
                <a:lnTo>
                  <a:pt x="110066" y="152400"/>
                </a:lnTo>
                <a:lnTo>
                  <a:pt x="110066" y="135466"/>
                </a:lnTo>
                <a:lnTo>
                  <a:pt x="101600" y="118533"/>
                </a:lnTo>
                <a:lnTo>
                  <a:pt x="101600" y="101600"/>
                </a:lnTo>
                <a:lnTo>
                  <a:pt x="93133" y="84666"/>
                </a:lnTo>
                <a:lnTo>
                  <a:pt x="84666" y="76200"/>
                </a:lnTo>
                <a:lnTo>
                  <a:pt x="84666" y="59266"/>
                </a:lnTo>
                <a:lnTo>
                  <a:pt x="76200" y="50800"/>
                </a:lnTo>
                <a:lnTo>
                  <a:pt x="76200" y="42333"/>
                </a:lnTo>
                <a:lnTo>
                  <a:pt x="67733" y="42333"/>
                </a:lnTo>
                <a:lnTo>
                  <a:pt x="67733" y="42333"/>
                </a:lnTo>
                <a:lnTo>
                  <a:pt x="59266" y="33866"/>
                </a:lnTo>
                <a:lnTo>
                  <a:pt x="59266" y="33866"/>
                </a:lnTo>
                <a:lnTo>
                  <a:pt x="59266" y="33866"/>
                </a:lnTo>
                <a:lnTo>
                  <a:pt x="59266" y="25400"/>
                </a:lnTo>
                <a:lnTo>
                  <a:pt x="59266" y="25400"/>
                </a:lnTo>
                <a:lnTo>
                  <a:pt x="59266" y="25400"/>
                </a:lnTo>
                <a:lnTo>
                  <a:pt x="59266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1676400" y="3767667"/>
            <a:ext cx="101601" cy="228601"/>
          </a:xfrm>
          <a:custGeom>
            <a:avLst/>
            <a:gdLst/>
            <a:ahLst/>
            <a:cxnLst/>
            <a:rect l="0" t="0" r="0" b="0"/>
            <a:pathLst>
              <a:path w="101601" h="228601">
                <a:moveTo>
                  <a:pt x="33867" y="8466"/>
                </a:moveTo>
                <a:lnTo>
                  <a:pt x="33867" y="8466"/>
                </a:lnTo>
                <a:lnTo>
                  <a:pt x="33867" y="8466"/>
                </a:lnTo>
                <a:lnTo>
                  <a:pt x="33867" y="8466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25400"/>
                </a:lnTo>
                <a:lnTo>
                  <a:pt x="16933" y="25400"/>
                </a:lnTo>
                <a:lnTo>
                  <a:pt x="16933" y="33866"/>
                </a:lnTo>
                <a:lnTo>
                  <a:pt x="8467" y="42333"/>
                </a:lnTo>
                <a:lnTo>
                  <a:pt x="8467" y="59266"/>
                </a:lnTo>
                <a:lnTo>
                  <a:pt x="0" y="76200"/>
                </a:lnTo>
                <a:lnTo>
                  <a:pt x="0" y="93133"/>
                </a:lnTo>
                <a:lnTo>
                  <a:pt x="0" y="110066"/>
                </a:lnTo>
                <a:lnTo>
                  <a:pt x="0" y="127000"/>
                </a:lnTo>
                <a:lnTo>
                  <a:pt x="0" y="152400"/>
                </a:lnTo>
                <a:lnTo>
                  <a:pt x="8467" y="169333"/>
                </a:lnTo>
                <a:lnTo>
                  <a:pt x="8467" y="186266"/>
                </a:lnTo>
                <a:lnTo>
                  <a:pt x="16933" y="194733"/>
                </a:lnTo>
                <a:lnTo>
                  <a:pt x="25400" y="211666"/>
                </a:lnTo>
                <a:lnTo>
                  <a:pt x="42333" y="220133"/>
                </a:lnTo>
                <a:lnTo>
                  <a:pt x="50800" y="228600"/>
                </a:lnTo>
                <a:lnTo>
                  <a:pt x="59267" y="228600"/>
                </a:lnTo>
                <a:lnTo>
                  <a:pt x="67733" y="228600"/>
                </a:lnTo>
                <a:lnTo>
                  <a:pt x="76200" y="220133"/>
                </a:lnTo>
                <a:lnTo>
                  <a:pt x="84667" y="211666"/>
                </a:lnTo>
                <a:lnTo>
                  <a:pt x="93133" y="203200"/>
                </a:lnTo>
                <a:lnTo>
                  <a:pt x="101600" y="194733"/>
                </a:lnTo>
                <a:lnTo>
                  <a:pt x="101600" y="177800"/>
                </a:lnTo>
                <a:lnTo>
                  <a:pt x="101600" y="160866"/>
                </a:lnTo>
                <a:lnTo>
                  <a:pt x="101600" y="143933"/>
                </a:lnTo>
                <a:lnTo>
                  <a:pt x="101600" y="127000"/>
                </a:lnTo>
                <a:lnTo>
                  <a:pt x="101600" y="101600"/>
                </a:lnTo>
                <a:lnTo>
                  <a:pt x="93133" y="84666"/>
                </a:lnTo>
                <a:lnTo>
                  <a:pt x="84667" y="59266"/>
                </a:lnTo>
                <a:lnTo>
                  <a:pt x="76200" y="33866"/>
                </a:lnTo>
                <a:lnTo>
                  <a:pt x="67733" y="25400"/>
                </a:lnTo>
                <a:lnTo>
                  <a:pt x="59267" y="8466"/>
                </a:lnTo>
                <a:lnTo>
                  <a:pt x="50800" y="0"/>
                </a:lnTo>
                <a:lnTo>
                  <a:pt x="42333" y="0"/>
                </a:lnTo>
                <a:lnTo>
                  <a:pt x="42333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8466"/>
                </a:lnTo>
                <a:lnTo>
                  <a:pt x="42333" y="8466"/>
                </a:lnTo>
                <a:lnTo>
                  <a:pt x="42333" y="8466"/>
                </a:lnTo>
                <a:lnTo>
                  <a:pt x="50800" y="8466"/>
                </a:lnTo>
                <a:lnTo>
                  <a:pt x="50800" y="84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1837267" y="3852333"/>
            <a:ext cx="135467" cy="16935"/>
          </a:xfrm>
          <a:custGeom>
            <a:avLst/>
            <a:gdLst/>
            <a:ahLst/>
            <a:cxnLst/>
            <a:rect l="0" t="0" r="0" b="0"/>
            <a:pathLst>
              <a:path w="135467" h="16935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16934"/>
                </a:lnTo>
                <a:lnTo>
                  <a:pt x="16933" y="16934"/>
                </a:lnTo>
                <a:lnTo>
                  <a:pt x="16933" y="8467"/>
                </a:lnTo>
                <a:lnTo>
                  <a:pt x="33866" y="8467"/>
                </a:lnTo>
                <a:lnTo>
                  <a:pt x="42333" y="8467"/>
                </a:lnTo>
                <a:lnTo>
                  <a:pt x="50800" y="8467"/>
                </a:lnTo>
                <a:lnTo>
                  <a:pt x="67733" y="8467"/>
                </a:lnTo>
                <a:lnTo>
                  <a:pt x="76200" y="8467"/>
                </a:lnTo>
                <a:lnTo>
                  <a:pt x="84666" y="8467"/>
                </a:lnTo>
                <a:lnTo>
                  <a:pt x="93133" y="8467"/>
                </a:lnTo>
                <a:lnTo>
                  <a:pt x="101600" y="8467"/>
                </a:lnTo>
                <a:lnTo>
                  <a:pt x="110066" y="8467"/>
                </a:lnTo>
                <a:lnTo>
                  <a:pt x="118533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27000" y="16934"/>
                </a:lnTo>
                <a:lnTo>
                  <a:pt x="127000" y="8467"/>
                </a:lnTo>
                <a:lnTo>
                  <a:pt x="135466" y="8467"/>
                </a:lnTo>
                <a:lnTo>
                  <a:pt x="135466" y="8467"/>
                </a:lnTo>
                <a:lnTo>
                  <a:pt x="135466" y="8467"/>
                </a:lnTo>
                <a:lnTo>
                  <a:pt x="135466" y="0"/>
                </a:lnTo>
                <a:lnTo>
                  <a:pt x="1354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2116667" y="3784600"/>
            <a:ext cx="8467" cy="1"/>
          </a:xfrm>
          <a:custGeom>
            <a:avLst/>
            <a:gdLst/>
            <a:ahLst/>
            <a:cxnLst/>
            <a:rect l="0" t="0" r="0" b="0"/>
            <a:pathLst>
              <a:path w="8467" h="1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108200" y="3708400"/>
            <a:ext cx="135468" cy="270934"/>
          </a:xfrm>
          <a:custGeom>
            <a:avLst/>
            <a:gdLst/>
            <a:ahLst/>
            <a:cxnLst/>
            <a:rect l="0" t="0" r="0" b="0"/>
            <a:pathLst>
              <a:path w="135468" h="270934">
                <a:moveTo>
                  <a:pt x="25400" y="8467"/>
                </a:moveTo>
                <a:lnTo>
                  <a:pt x="25400" y="8467"/>
                </a:lnTo>
                <a:lnTo>
                  <a:pt x="25400" y="8467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8467"/>
                </a:lnTo>
                <a:lnTo>
                  <a:pt x="25400" y="16933"/>
                </a:lnTo>
                <a:lnTo>
                  <a:pt x="25400" y="25400"/>
                </a:lnTo>
                <a:lnTo>
                  <a:pt x="16933" y="42333"/>
                </a:lnTo>
                <a:lnTo>
                  <a:pt x="16933" y="59267"/>
                </a:lnTo>
                <a:lnTo>
                  <a:pt x="8467" y="84667"/>
                </a:lnTo>
                <a:lnTo>
                  <a:pt x="8467" y="101600"/>
                </a:lnTo>
                <a:lnTo>
                  <a:pt x="0" y="127000"/>
                </a:lnTo>
                <a:lnTo>
                  <a:pt x="0" y="143933"/>
                </a:lnTo>
                <a:lnTo>
                  <a:pt x="0" y="169333"/>
                </a:lnTo>
                <a:lnTo>
                  <a:pt x="0" y="186267"/>
                </a:lnTo>
                <a:lnTo>
                  <a:pt x="0" y="203200"/>
                </a:lnTo>
                <a:lnTo>
                  <a:pt x="8467" y="211667"/>
                </a:lnTo>
                <a:lnTo>
                  <a:pt x="16933" y="220133"/>
                </a:lnTo>
                <a:lnTo>
                  <a:pt x="25400" y="237067"/>
                </a:lnTo>
                <a:lnTo>
                  <a:pt x="42333" y="237067"/>
                </a:lnTo>
                <a:lnTo>
                  <a:pt x="50800" y="245533"/>
                </a:lnTo>
                <a:lnTo>
                  <a:pt x="67733" y="245533"/>
                </a:lnTo>
                <a:lnTo>
                  <a:pt x="76200" y="245533"/>
                </a:lnTo>
                <a:lnTo>
                  <a:pt x="84667" y="245533"/>
                </a:lnTo>
                <a:lnTo>
                  <a:pt x="101600" y="237067"/>
                </a:lnTo>
                <a:lnTo>
                  <a:pt x="110067" y="228600"/>
                </a:lnTo>
                <a:lnTo>
                  <a:pt x="118533" y="220133"/>
                </a:lnTo>
                <a:lnTo>
                  <a:pt x="127000" y="211667"/>
                </a:lnTo>
                <a:lnTo>
                  <a:pt x="127000" y="194733"/>
                </a:lnTo>
                <a:lnTo>
                  <a:pt x="127000" y="177800"/>
                </a:lnTo>
                <a:lnTo>
                  <a:pt x="135467" y="169333"/>
                </a:lnTo>
                <a:lnTo>
                  <a:pt x="127000" y="152400"/>
                </a:lnTo>
                <a:lnTo>
                  <a:pt x="127000" y="143933"/>
                </a:lnTo>
                <a:lnTo>
                  <a:pt x="127000" y="135467"/>
                </a:lnTo>
                <a:lnTo>
                  <a:pt x="118533" y="127000"/>
                </a:lnTo>
                <a:lnTo>
                  <a:pt x="110067" y="127000"/>
                </a:lnTo>
                <a:lnTo>
                  <a:pt x="101600" y="127000"/>
                </a:lnTo>
                <a:lnTo>
                  <a:pt x="93133" y="135467"/>
                </a:lnTo>
                <a:lnTo>
                  <a:pt x="84667" y="143933"/>
                </a:lnTo>
                <a:lnTo>
                  <a:pt x="76200" y="152400"/>
                </a:lnTo>
                <a:lnTo>
                  <a:pt x="67733" y="169333"/>
                </a:lnTo>
                <a:lnTo>
                  <a:pt x="59267" y="186267"/>
                </a:lnTo>
                <a:lnTo>
                  <a:pt x="59267" y="203200"/>
                </a:lnTo>
                <a:lnTo>
                  <a:pt x="59267" y="220133"/>
                </a:lnTo>
                <a:lnTo>
                  <a:pt x="59267" y="237067"/>
                </a:lnTo>
                <a:lnTo>
                  <a:pt x="59267" y="245533"/>
                </a:lnTo>
                <a:lnTo>
                  <a:pt x="59267" y="254000"/>
                </a:lnTo>
                <a:lnTo>
                  <a:pt x="67733" y="262467"/>
                </a:lnTo>
                <a:lnTo>
                  <a:pt x="76200" y="270933"/>
                </a:lnTo>
                <a:lnTo>
                  <a:pt x="84667" y="270933"/>
                </a:lnTo>
                <a:lnTo>
                  <a:pt x="93133" y="270933"/>
                </a:lnTo>
                <a:lnTo>
                  <a:pt x="101600" y="262467"/>
                </a:lnTo>
                <a:lnTo>
                  <a:pt x="101600" y="254000"/>
                </a:lnTo>
                <a:lnTo>
                  <a:pt x="101600" y="254000"/>
                </a:lnTo>
                <a:lnTo>
                  <a:pt x="110067" y="245533"/>
                </a:lnTo>
                <a:lnTo>
                  <a:pt x="110067" y="245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2286000" y="3742267"/>
            <a:ext cx="127001" cy="118534"/>
          </a:xfrm>
          <a:custGeom>
            <a:avLst/>
            <a:gdLst/>
            <a:ahLst/>
            <a:cxnLst/>
            <a:rect l="0" t="0" r="0" b="0"/>
            <a:pathLst>
              <a:path w="127001" h="118534">
                <a:moveTo>
                  <a:pt x="8467" y="8466"/>
                </a:moveTo>
                <a:lnTo>
                  <a:pt x="16933" y="8466"/>
                </a:lnTo>
                <a:lnTo>
                  <a:pt x="16933" y="8466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6"/>
                </a:lnTo>
                <a:lnTo>
                  <a:pt x="16933" y="8466"/>
                </a:lnTo>
                <a:lnTo>
                  <a:pt x="8467" y="16933"/>
                </a:lnTo>
                <a:lnTo>
                  <a:pt x="8467" y="33866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59266"/>
                </a:lnTo>
                <a:lnTo>
                  <a:pt x="0" y="67733"/>
                </a:lnTo>
                <a:lnTo>
                  <a:pt x="0" y="76200"/>
                </a:lnTo>
                <a:lnTo>
                  <a:pt x="8467" y="84666"/>
                </a:lnTo>
                <a:lnTo>
                  <a:pt x="8467" y="93133"/>
                </a:lnTo>
                <a:lnTo>
                  <a:pt x="16933" y="93133"/>
                </a:lnTo>
                <a:lnTo>
                  <a:pt x="16933" y="101600"/>
                </a:lnTo>
                <a:lnTo>
                  <a:pt x="25400" y="101600"/>
                </a:lnTo>
                <a:lnTo>
                  <a:pt x="42333" y="110066"/>
                </a:lnTo>
                <a:lnTo>
                  <a:pt x="50800" y="110066"/>
                </a:lnTo>
                <a:lnTo>
                  <a:pt x="67733" y="110066"/>
                </a:lnTo>
                <a:lnTo>
                  <a:pt x="76200" y="118533"/>
                </a:lnTo>
                <a:lnTo>
                  <a:pt x="93133" y="118533"/>
                </a:lnTo>
                <a:lnTo>
                  <a:pt x="101600" y="118533"/>
                </a:lnTo>
                <a:lnTo>
                  <a:pt x="118533" y="118533"/>
                </a:lnTo>
                <a:lnTo>
                  <a:pt x="118533" y="118533"/>
                </a:lnTo>
                <a:lnTo>
                  <a:pt x="127000" y="118533"/>
                </a:lnTo>
                <a:lnTo>
                  <a:pt x="127000" y="110066"/>
                </a:lnTo>
                <a:lnTo>
                  <a:pt x="127000" y="110066"/>
                </a:lnTo>
                <a:lnTo>
                  <a:pt x="127000" y="110066"/>
                </a:lnTo>
                <a:lnTo>
                  <a:pt x="127000" y="101600"/>
                </a:lnTo>
                <a:lnTo>
                  <a:pt x="127000" y="101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2387600" y="3674533"/>
            <a:ext cx="25401" cy="304801"/>
          </a:xfrm>
          <a:custGeom>
            <a:avLst/>
            <a:gdLst/>
            <a:ahLst/>
            <a:cxnLst/>
            <a:rect l="0" t="0" r="0" b="0"/>
            <a:pathLst>
              <a:path w="25401" h="304801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33867"/>
                </a:lnTo>
                <a:lnTo>
                  <a:pt x="8467" y="50800"/>
                </a:lnTo>
                <a:lnTo>
                  <a:pt x="8467" y="67734"/>
                </a:lnTo>
                <a:lnTo>
                  <a:pt x="8467" y="84667"/>
                </a:lnTo>
                <a:lnTo>
                  <a:pt x="8467" y="110067"/>
                </a:lnTo>
                <a:lnTo>
                  <a:pt x="0" y="135467"/>
                </a:lnTo>
                <a:lnTo>
                  <a:pt x="0" y="160867"/>
                </a:lnTo>
                <a:lnTo>
                  <a:pt x="0" y="186267"/>
                </a:lnTo>
                <a:lnTo>
                  <a:pt x="0" y="211667"/>
                </a:lnTo>
                <a:lnTo>
                  <a:pt x="0" y="237067"/>
                </a:lnTo>
                <a:lnTo>
                  <a:pt x="0" y="254000"/>
                </a:lnTo>
                <a:lnTo>
                  <a:pt x="0" y="270934"/>
                </a:lnTo>
                <a:lnTo>
                  <a:pt x="8467" y="279400"/>
                </a:lnTo>
                <a:lnTo>
                  <a:pt x="8467" y="296334"/>
                </a:lnTo>
                <a:lnTo>
                  <a:pt x="8467" y="304800"/>
                </a:lnTo>
                <a:lnTo>
                  <a:pt x="16933" y="304800"/>
                </a:lnTo>
                <a:lnTo>
                  <a:pt x="25400" y="304800"/>
                </a:lnTo>
                <a:lnTo>
                  <a:pt x="25400" y="304800"/>
                </a:lnTo>
                <a:lnTo>
                  <a:pt x="25400" y="304800"/>
                </a:lnTo>
                <a:lnTo>
                  <a:pt x="25400" y="304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2523067" y="3784600"/>
            <a:ext cx="127001" cy="16934"/>
          </a:xfrm>
          <a:custGeom>
            <a:avLst/>
            <a:gdLst/>
            <a:ahLst/>
            <a:cxnLst/>
            <a:rect l="0" t="0" r="0" b="0"/>
            <a:pathLst>
              <a:path w="127001" h="16934">
                <a:moveTo>
                  <a:pt x="0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33866" y="0"/>
                </a:lnTo>
                <a:lnTo>
                  <a:pt x="42333" y="0"/>
                </a:lnTo>
                <a:lnTo>
                  <a:pt x="59266" y="8467"/>
                </a:lnTo>
                <a:lnTo>
                  <a:pt x="76200" y="8467"/>
                </a:lnTo>
                <a:lnTo>
                  <a:pt x="101600" y="8467"/>
                </a:lnTo>
                <a:lnTo>
                  <a:pt x="110066" y="8467"/>
                </a:lnTo>
                <a:lnTo>
                  <a:pt x="110066" y="8467"/>
                </a:lnTo>
                <a:lnTo>
                  <a:pt x="127000" y="16933"/>
                </a:lnTo>
                <a:lnTo>
                  <a:pt x="127000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2514600" y="3835400"/>
            <a:ext cx="127001" cy="33868"/>
          </a:xfrm>
          <a:custGeom>
            <a:avLst/>
            <a:gdLst/>
            <a:ahLst/>
            <a:cxnLst/>
            <a:rect l="0" t="0" r="0" b="0"/>
            <a:pathLst>
              <a:path w="127001" h="33868">
                <a:moveTo>
                  <a:pt x="0" y="33867"/>
                </a:moveTo>
                <a:lnTo>
                  <a:pt x="0" y="33867"/>
                </a:lnTo>
                <a:lnTo>
                  <a:pt x="0" y="33867"/>
                </a:lnTo>
                <a:lnTo>
                  <a:pt x="8467" y="33867"/>
                </a:lnTo>
                <a:lnTo>
                  <a:pt x="16933" y="33867"/>
                </a:lnTo>
                <a:lnTo>
                  <a:pt x="25400" y="33867"/>
                </a:lnTo>
                <a:lnTo>
                  <a:pt x="42333" y="25400"/>
                </a:lnTo>
                <a:lnTo>
                  <a:pt x="67733" y="16933"/>
                </a:lnTo>
                <a:lnTo>
                  <a:pt x="84667" y="16933"/>
                </a:lnTo>
                <a:lnTo>
                  <a:pt x="110067" y="8467"/>
                </a:lnTo>
                <a:lnTo>
                  <a:pt x="110067" y="8467"/>
                </a:lnTo>
                <a:lnTo>
                  <a:pt x="127000" y="0"/>
                </a:lnTo>
                <a:lnTo>
                  <a:pt x="1270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2777067" y="3683000"/>
            <a:ext cx="118534" cy="262468"/>
          </a:xfrm>
          <a:custGeom>
            <a:avLst/>
            <a:gdLst/>
            <a:ahLst/>
            <a:cxnLst/>
            <a:rect l="0" t="0" r="0" b="0"/>
            <a:pathLst>
              <a:path w="118534" h="262468">
                <a:moveTo>
                  <a:pt x="8466" y="25400"/>
                </a:moveTo>
                <a:lnTo>
                  <a:pt x="8466" y="25400"/>
                </a:lnTo>
                <a:lnTo>
                  <a:pt x="8466" y="33867"/>
                </a:lnTo>
                <a:lnTo>
                  <a:pt x="0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16933" y="25400"/>
                </a:lnTo>
                <a:lnTo>
                  <a:pt x="25400" y="25400"/>
                </a:lnTo>
                <a:lnTo>
                  <a:pt x="33866" y="16933"/>
                </a:lnTo>
                <a:lnTo>
                  <a:pt x="50800" y="8467"/>
                </a:lnTo>
                <a:lnTo>
                  <a:pt x="67733" y="8467"/>
                </a:lnTo>
                <a:lnTo>
                  <a:pt x="76200" y="0"/>
                </a:lnTo>
                <a:lnTo>
                  <a:pt x="93133" y="0"/>
                </a:lnTo>
                <a:lnTo>
                  <a:pt x="110066" y="8467"/>
                </a:lnTo>
                <a:lnTo>
                  <a:pt x="110066" y="8467"/>
                </a:lnTo>
                <a:lnTo>
                  <a:pt x="118533" y="16933"/>
                </a:lnTo>
                <a:lnTo>
                  <a:pt x="118533" y="33867"/>
                </a:lnTo>
                <a:lnTo>
                  <a:pt x="118533" y="42333"/>
                </a:lnTo>
                <a:lnTo>
                  <a:pt x="110066" y="59267"/>
                </a:lnTo>
                <a:lnTo>
                  <a:pt x="101600" y="67733"/>
                </a:lnTo>
                <a:lnTo>
                  <a:pt x="84666" y="84667"/>
                </a:lnTo>
                <a:lnTo>
                  <a:pt x="76200" y="101600"/>
                </a:lnTo>
                <a:lnTo>
                  <a:pt x="67733" y="110067"/>
                </a:lnTo>
                <a:lnTo>
                  <a:pt x="59266" y="118533"/>
                </a:lnTo>
                <a:lnTo>
                  <a:pt x="42333" y="118533"/>
                </a:lnTo>
                <a:lnTo>
                  <a:pt x="42333" y="127000"/>
                </a:lnTo>
                <a:lnTo>
                  <a:pt x="33866" y="127000"/>
                </a:lnTo>
                <a:lnTo>
                  <a:pt x="33866" y="127000"/>
                </a:lnTo>
                <a:lnTo>
                  <a:pt x="33866" y="127000"/>
                </a:lnTo>
                <a:lnTo>
                  <a:pt x="42333" y="127000"/>
                </a:lnTo>
                <a:lnTo>
                  <a:pt x="50800" y="118533"/>
                </a:lnTo>
                <a:lnTo>
                  <a:pt x="59266" y="118533"/>
                </a:lnTo>
                <a:lnTo>
                  <a:pt x="76200" y="118533"/>
                </a:lnTo>
                <a:lnTo>
                  <a:pt x="84666" y="118533"/>
                </a:lnTo>
                <a:lnTo>
                  <a:pt x="93133" y="127000"/>
                </a:lnTo>
                <a:lnTo>
                  <a:pt x="110066" y="135467"/>
                </a:lnTo>
                <a:lnTo>
                  <a:pt x="110066" y="143933"/>
                </a:lnTo>
                <a:lnTo>
                  <a:pt x="110066" y="160867"/>
                </a:lnTo>
                <a:lnTo>
                  <a:pt x="110066" y="177800"/>
                </a:lnTo>
                <a:lnTo>
                  <a:pt x="101600" y="194733"/>
                </a:lnTo>
                <a:lnTo>
                  <a:pt x="93133" y="211667"/>
                </a:lnTo>
                <a:lnTo>
                  <a:pt x="84666" y="228600"/>
                </a:lnTo>
                <a:lnTo>
                  <a:pt x="67733" y="237067"/>
                </a:lnTo>
                <a:lnTo>
                  <a:pt x="59266" y="254000"/>
                </a:lnTo>
                <a:lnTo>
                  <a:pt x="42333" y="262467"/>
                </a:lnTo>
                <a:lnTo>
                  <a:pt x="33866" y="262467"/>
                </a:lnTo>
                <a:lnTo>
                  <a:pt x="25400" y="262467"/>
                </a:lnTo>
                <a:lnTo>
                  <a:pt x="16933" y="262467"/>
                </a:lnTo>
                <a:lnTo>
                  <a:pt x="16933" y="254000"/>
                </a:lnTo>
                <a:lnTo>
                  <a:pt x="16933" y="245533"/>
                </a:lnTo>
                <a:lnTo>
                  <a:pt x="16933" y="228600"/>
                </a:lnTo>
                <a:lnTo>
                  <a:pt x="16933" y="228600"/>
                </a:lnTo>
                <a:lnTo>
                  <a:pt x="16933" y="220133"/>
                </a:lnTo>
                <a:lnTo>
                  <a:pt x="16933" y="220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2954867" y="3742267"/>
            <a:ext cx="135467" cy="194734"/>
          </a:xfrm>
          <a:custGeom>
            <a:avLst/>
            <a:gdLst/>
            <a:ahLst/>
            <a:cxnLst/>
            <a:rect l="0" t="0" r="0" b="0"/>
            <a:pathLst>
              <a:path w="135467" h="194734">
                <a:moveTo>
                  <a:pt x="33866" y="0"/>
                </a:moveTo>
                <a:lnTo>
                  <a:pt x="33866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16933"/>
                </a:lnTo>
                <a:lnTo>
                  <a:pt x="16933" y="33866"/>
                </a:lnTo>
                <a:lnTo>
                  <a:pt x="16933" y="42333"/>
                </a:lnTo>
                <a:lnTo>
                  <a:pt x="8466" y="59266"/>
                </a:lnTo>
                <a:lnTo>
                  <a:pt x="0" y="84666"/>
                </a:lnTo>
                <a:lnTo>
                  <a:pt x="0" y="93133"/>
                </a:lnTo>
                <a:lnTo>
                  <a:pt x="0" y="118533"/>
                </a:lnTo>
                <a:lnTo>
                  <a:pt x="0" y="135466"/>
                </a:lnTo>
                <a:lnTo>
                  <a:pt x="0" y="143933"/>
                </a:lnTo>
                <a:lnTo>
                  <a:pt x="8466" y="160866"/>
                </a:lnTo>
                <a:lnTo>
                  <a:pt x="16933" y="169333"/>
                </a:lnTo>
                <a:lnTo>
                  <a:pt x="25400" y="177800"/>
                </a:lnTo>
                <a:lnTo>
                  <a:pt x="42333" y="186266"/>
                </a:lnTo>
                <a:lnTo>
                  <a:pt x="50800" y="194733"/>
                </a:lnTo>
                <a:lnTo>
                  <a:pt x="59266" y="194733"/>
                </a:lnTo>
                <a:lnTo>
                  <a:pt x="76200" y="194733"/>
                </a:lnTo>
                <a:lnTo>
                  <a:pt x="84666" y="194733"/>
                </a:lnTo>
                <a:lnTo>
                  <a:pt x="101600" y="186266"/>
                </a:lnTo>
                <a:lnTo>
                  <a:pt x="110066" y="177800"/>
                </a:lnTo>
                <a:lnTo>
                  <a:pt x="118533" y="169333"/>
                </a:lnTo>
                <a:lnTo>
                  <a:pt x="127000" y="160866"/>
                </a:lnTo>
                <a:lnTo>
                  <a:pt x="135466" y="143933"/>
                </a:lnTo>
                <a:lnTo>
                  <a:pt x="135466" y="135466"/>
                </a:lnTo>
                <a:lnTo>
                  <a:pt x="135466" y="127000"/>
                </a:lnTo>
                <a:lnTo>
                  <a:pt x="135466" y="127000"/>
                </a:lnTo>
                <a:lnTo>
                  <a:pt x="127000" y="127000"/>
                </a:lnTo>
                <a:lnTo>
                  <a:pt x="118533" y="127000"/>
                </a:lnTo>
                <a:lnTo>
                  <a:pt x="110066" y="127000"/>
                </a:lnTo>
                <a:lnTo>
                  <a:pt x="101600" y="127000"/>
                </a:lnTo>
                <a:lnTo>
                  <a:pt x="93133" y="135466"/>
                </a:lnTo>
                <a:lnTo>
                  <a:pt x="76200" y="143933"/>
                </a:lnTo>
                <a:lnTo>
                  <a:pt x="67733" y="160866"/>
                </a:lnTo>
                <a:lnTo>
                  <a:pt x="50800" y="169333"/>
                </a:lnTo>
                <a:lnTo>
                  <a:pt x="42333" y="177800"/>
                </a:lnTo>
                <a:lnTo>
                  <a:pt x="42333" y="177800"/>
                </a:lnTo>
                <a:lnTo>
                  <a:pt x="42333" y="186266"/>
                </a:lnTo>
                <a:lnTo>
                  <a:pt x="42333" y="1862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922867" y="4097867"/>
            <a:ext cx="152401" cy="245534"/>
          </a:xfrm>
          <a:custGeom>
            <a:avLst/>
            <a:gdLst/>
            <a:ahLst/>
            <a:cxnLst/>
            <a:rect l="0" t="0" r="0" b="0"/>
            <a:pathLst>
              <a:path w="152401" h="245534">
                <a:moveTo>
                  <a:pt x="93133" y="67733"/>
                </a:moveTo>
                <a:lnTo>
                  <a:pt x="101600" y="76200"/>
                </a:lnTo>
                <a:lnTo>
                  <a:pt x="101600" y="84666"/>
                </a:lnTo>
                <a:lnTo>
                  <a:pt x="101600" y="93133"/>
                </a:lnTo>
                <a:lnTo>
                  <a:pt x="101600" y="101600"/>
                </a:lnTo>
                <a:lnTo>
                  <a:pt x="101600" y="101600"/>
                </a:lnTo>
                <a:lnTo>
                  <a:pt x="101600" y="101600"/>
                </a:lnTo>
                <a:lnTo>
                  <a:pt x="101600" y="110066"/>
                </a:lnTo>
                <a:lnTo>
                  <a:pt x="101600" y="101600"/>
                </a:lnTo>
                <a:lnTo>
                  <a:pt x="101600" y="101600"/>
                </a:lnTo>
                <a:lnTo>
                  <a:pt x="101600" y="101600"/>
                </a:lnTo>
                <a:lnTo>
                  <a:pt x="101600" y="93133"/>
                </a:lnTo>
                <a:lnTo>
                  <a:pt x="101600" y="84666"/>
                </a:lnTo>
                <a:lnTo>
                  <a:pt x="93133" y="76200"/>
                </a:lnTo>
                <a:lnTo>
                  <a:pt x="93133" y="59266"/>
                </a:lnTo>
                <a:lnTo>
                  <a:pt x="84666" y="42333"/>
                </a:lnTo>
                <a:lnTo>
                  <a:pt x="76200" y="16933"/>
                </a:lnTo>
                <a:lnTo>
                  <a:pt x="76200" y="8466"/>
                </a:lnTo>
                <a:lnTo>
                  <a:pt x="67733" y="0"/>
                </a:lnTo>
                <a:lnTo>
                  <a:pt x="59266" y="0"/>
                </a:lnTo>
                <a:lnTo>
                  <a:pt x="50800" y="8466"/>
                </a:lnTo>
                <a:lnTo>
                  <a:pt x="50800" y="8466"/>
                </a:lnTo>
                <a:lnTo>
                  <a:pt x="42333" y="16933"/>
                </a:lnTo>
                <a:lnTo>
                  <a:pt x="33866" y="33866"/>
                </a:lnTo>
                <a:lnTo>
                  <a:pt x="25400" y="50800"/>
                </a:lnTo>
                <a:lnTo>
                  <a:pt x="16933" y="76200"/>
                </a:lnTo>
                <a:lnTo>
                  <a:pt x="8466" y="93133"/>
                </a:lnTo>
                <a:lnTo>
                  <a:pt x="8466" y="127000"/>
                </a:lnTo>
                <a:lnTo>
                  <a:pt x="0" y="152400"/>
                </a:lnTo>
                <a:lnTo>
                  <a:pt x="0" y="177800"/>
                </a:lnTo>
                <a:lnTo>
                  <a:pt x="8466" y="194733"/>
                </a:lnTo>
                <a:lnTo>
                  <a:pt x="8466" y="211666"/>
                </a:lnTo>
                <a:lnTo>
                  <a:pt x="16933" y="228600"/>
                </a:lnTo>
                <a:lnTo>
                  <a:pt x="25400" y="237066"/>
                </a:lnTo>
                <a:lnTo>
                  <a:pt x="33866" y="245533"/>
                </a:lnTo>
                <a:lnTo>
                  <a:pt x="42333" y="245533"/>
                </a:lnTo>
                <a:lnTo>
                  <a:pt x="59266" y="245533"/>
                </a:lnTo>
                <a:lnTo>
                  <a:pt x="67733" y="245533"/>
                </a:lnTo>
                <a:lnTo>
                  <a:pt x="84666" y="237066"/>
                </a:lnTo>
                <a:lnTo>
                  <a:pt x="101600" y="228600"/>
                </a:lnTo>
                <a:lnTo>
                  <a:pt x="118533" y="220133"/>
                </a:lnTo>
                <a:lnTo>
                  <a:pt x="127000" y="203200"/>
                </a:lnTo>
                <a:lnTo>
                  <a:pt x="135466" y="186266"/>
                </a:lnTo>
                <a:lnTo>
                  <a:pt x="135466" y="186266"/>
                </a:lnTo>
                <a:lnTo>
                  <a:pt x="152400" y="169333"/>
                </a:lnTo>
                <a:lnTo>
                  <a:pt x="152400" y="169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1117600" y="4182533"/>
            <a:ext cx="160868" cy="101601"/>
          </a:xfrm>
          <a:custGeom>
            <a:avLst/>
            <a:gdLst/>
            <a:ahLst/>
            <a:cxnLst/>
            <a:rect l="0" t="0" r="0" b="0"/>
            <a:pathLst>
              <a:path w="160868" h="1016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16934"/>
                </a:lnTo>
                <a:lnTo>
                  <a:pt x="8467" y="25400"/>
                </a:lnTo>
                <a:lnTo>
                  <a:pt x="16933" y="33867"/>
                </a:lnTo>
                <a:lnTo>
                  <a:pt x="25400" y="33867"/>
                </a:lnTo>
                <a:lnTo>
                  <a:pt x="42333" y="42334"/>
                </a:lnTo>
                <a:lnTo>
                  <a:pt x="50800" y="33867"/>
                </a:lnTo>
                <a:lnTo>
                  <a:pt x="67733" y="33867"/>
                </a:lnTo>
                <a:lnTo>
                  <a:pt x="76200" y="33867"/>
                </a:lnTo>
                <a:lnTo>
                  <a:pt x="93133" y="25400"/>
                </a:lnTo>
                <a:lnTo>
                  <a:pt x="101600" y="25400"/>
                </a:lnTo>
                <a:lnTo>
                  <a:pt x="110067" y="16934"/>
                </a:lnTo>
                <a:lnTo>
                  <a:pt x="110067" y="16934"/>
                </a:lnTo>
                <a:lnTo>
                  <a:pt x="110067" y="16934"/>
                </a:lnTo>
                <a:lnTo>
                  <a:pt x="110067" y="16934"/>
                </a:lnTo>
                <a:lnTo>
                  <a:pt x="101600" y="16934"/>
                </a:lnTo>
                <a:lnTo>
                  <a:pt x="93133" y="25400"/>
                </a:lnTo>
                <a:lnTo>
                  <a:pt x="76200" y="33867"/>
                </a:lnTo>
                <a:lnTo>
                  <a:pt x="59267" y="42334"/>
                </a:lnTo>
                <a:lnTo>
                  <a:pt x="42333" y="50800"/>
                </a:lnTo>
                <a:lnTo>
                  <a:pt x="33867" y="59267"/>
                </a:lnTo>
                <a:lnTo>
                  <a:pt x="16933" y="67734"/>
                </a:lnTo>
                <a:lnTo>
                  <a:pt x="8467" y="76200"/>
                </a:lnTo>
                <a:lnTo>
                  <a:pt x="0" y="84667"/>
                </a:lnTo>
                <a:lnTo>
                  <a:pt x="0" y="93134"/>
                </a:lnTo>
                <a:lnTo>
                  <a:pt x="0" y="93134"/>
                </a:lnTo>
                <a:lnTo>
                  <a:pt x="8467" y="93134"/>
                </a:lnTo>
                <a:lnTo>
                  <a:pt x="25400" y="101600"/>
                </a:lnTo>
                <a:lnTo>
                  <a:pt x="33867" y="101600"/>
                </a:lnTo>
                <a:lnTo>
                  <a:pt x="50800" y="101600"/>
                </a:lnTo>
                <a:lnTo>
                  <a:pt x="76200" y="93134"/>
                </a:lnTo>
                <a:lnTo>
                  <a:pt x="93133" y="93134"/>
                </a:lnTo>
                <a:lnTo>
                  <a:pt x="118533" y="84667"/>
                </a:lnTo>
                <a:lnTo>
                  <a:pt x="143933" y="84667"/>
                </a:lnTo>
                <a:lnTo>
                  <a:pt x="143933" y="84667"/>
                </a:lnTo>
                <a:lnTo>
                  <a:pt x="160867" y="76200"/>
                </a:lnTo>
                <a:lnTo>
                  <a:pt x="160867" y="76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1413933" y="4148667"/>
            <a:ext cx="169335" cy="237067"/>
          </a:xfrm>
          <a:custGeom>
            <a:avLst/>
            <a:gdLst/>
            <a:ahLst/>
            <a:cxnLst/>
            <a:rect l="0" t="0" r="0" b="0"/>
            <a:pathLst>
              <a:path w="169335" h="237067">
                <a:moveTo>
                  <a:pt x="33867" y="0"/>
                </a:moveTo>
                <a:lnTo>
                  <a:pt x="33867" y="0"/>
                </a:lnTo>
                <a:lnTo>
                  <a:pt x="33867" y="0"/>
                </a:lnTo>
                <a:lnTo>
                  <a:pt x="33867" y="8466"/>
                </a:lnTo>
                <a:lnTo>
                  <a:pt x="33867" y="8466"/>
                </a:lnTo>
                <a:lnTo>
                  <a:pt x="33867" y="16933"/>
                </a:lnTo>
                <a:lnTo>
                  <a:pt x="33867" y="16933"/>
                </a:lnTo>
                <a:lnTo>
                  <a:pt x="33867" y="25400"/>
                </a:lnTo>
                <a:lnTo>
                  <a:pt x="25400" y="42333"/>
                </a:lnTo>
                <a:lnTo>
                  <a:pt x="25400" y="50800"/>
                </a:lnTo>
                <a:lnTo>
                  <a:pt x="25400" y="59266"/>
                </a:lnTo>
                <a:lnTo>
                  <a:pt x="16934" y="76200"/>
                </a:lnTo>
                <a:lnTo>
                  <a:pt x="16934" y="93133"/>
                </a:lnTo>
                <a:lnTo>
                  <a:pt x="8467" y="110066"/>
                </a:lnTo>
                <a:lnTo>
                  <a:pt x="8467" y="127000"/>
                </a:lnTo>
                <a:lnTo>
                  <a:pt x="8467" y="143933"/>
                </a:lnTo>
                <a:lnTo>
                  <a:pt x="0" y="160866"/>
                </a:lnTo>
                <a:lnTo>
                  <a:pt x="0" y="177800"/>
                </a:lnTo>
                <a:lnTo>
                  <a:pt x="8467" y="186266"/>
                </a:lnTo>
                <a:lnTo>
                  <a:pt x="16934" y="203200"/>
                </a:lnTo>
                <a:lnTo>
                  <a:pt x="16934" y="211666"/>
                </a:lnTo>
                <a:lnTo>
                  <a:pt x="33867" y="220133"/>
                </a:lnTo>
                <a:lnTo>
                  <a:pt x="42334" y="228600"/>
                </a:lnTo>
                <a:lnTo>
                  <a:pt x="59267" y="237066"/>
                </a:lnTo>
                <a:lnTo>
                  <a:pt x="76200" y="237066"/>
                </a:lnTo>
                <a:lnTo>
                  <a:pt x="93134" y="237066"/>
                </a:lnTo>
                <a:lnTo>
                  <a:pt x="110067" y="228600"/>
                </a:lnTo>
                <a:lnTo>
                  <a:pt x="118534" y="228600"/>
                </a:lnTo>
                <a:lnTo>
                  <a:pt x="135467" y="220133"/>
                </a:lnTo>
                <a:lnTo>
                  <a:pt x="143934" y="211666"/>
                </a:lnTo>
                <a:lnTo>
                  <a:pt x="152400" y="194733"/>
                </a:lnTo>
                <a:lnTo>
                  <a:pt x="160867" y="186266"/>
                </a:lnTo>
                <a:lnTo>
                  <a:pt x="169334" y="169333"/>
                </a:lnTo>
                <a:lnTo>
                  <a:pt x="169334" y="160866"/>
                </a:lnTo>
                <a:lnTo>
                  <a:pt x="169334" y="152400"/>
                </a:lnTo>
                <a:lnTo>
                  <a:pt x="160867" y="135466"/>
                </a:lnTo>
                <a:lnTo>
                  <a:pt x="152400" y="135466"/>
                </a:lnTo>
                <a:lnTo>
                  <a:pt x="143934" y="135466"/>
                </a:lnTo>
                <a:lnTo>
                  <a:pt x="127000" y="135466"/>
                </a:lnTo>
                <a:lnTo>
                  <a:pt x="118534" y="135466"/>
                </a:lnTo>
                <a:lnTo>
                  <a:pt x="110067" y="143933"/>
                </a:lnTo>
                <a:lnTo>
                  <a:pt x="93134" y="160866"/>
                </a:lnTo>
                <a:lnTo>
                  <a:pt x="84667" y="169333"/>
                </a:lnTo>
                <a:lnTo>
                  <a:pt x="76200" y="186266"/>
                </a:lnTo>
                <a:lnTo>
                  <a:pt x="67734" y="203200"/>
                </a:lnTo>
                <a:lnTo>
                  <a:pt x="67734" y="211666"/>
                </a:lnTo>
                <a:lnTo>
                  <a:pt x="67734" y="220133"/>
                </a:lnTo>
                <a:lnTo>
                  <a:pt x="76200" y="220133"/>
                </a:lnTo>
                <a:lnTo>
                  <a:pt x="76200" y="228600"/>
                </a:lnTo>
                <a:lnTo>
                  <a:pt x="76200" y="228600"/>
                </a:lnTo>
                <a:lnTo>
                  <a:pt x="84667" y="228600"/>
                </a:lnTo>
                <a:lnTo>
                  <a:pt x="84667" y="228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939800" y="4436533"/>
            <a:ext cx="660401" cy="25401"/>
          </a:xfrm>
          <a:custGeom>
            <a:avLst/>
            <a:gdLst/>
            <a:ahLst/>
            <a:cxnLst/>
            <a:rect l="0" t="0" r="0" b="0"/>
            <a:pathLst>
              <a:path w="660401" h="25401">
                <a:moveTo>
                  <a:pt x="0" y="25400"/>
                </a:moveTo>
                <a:lnTo>
                  <a:pt x="0" y="25400"/>
                </a:lnTo>
                <a:lnTo>
                  <a:pt x="8467" y="25400"/>
                </a:lnTo>
                <a:lnTo>
                  <a:pt x="25400" y="25400"/>
                </a:lnTo>
                <a:lnTo>
                  <a:pt x="42333" y="25400"/>
                </a:lnTo>
                <a:lnTo>
                  <a:pt x="67733" y="25400"/>
                </a:lnTo>
                <a:lnTo>
                  <a:pt x="101600" y="16934"/>
                </a:lnTo>
                <a:lnTo>
                  <a:pt x="135467" y="16934"/>
                </a:lnTo>
                <a:lnTo>
                  <a:pt x="177800" y="8467"/>
                </a:lnTo>
                <a:lnTo>
                  <a:pt x="220133" y="8467"/>
                </a:lnTo>
                <a:lnTo>
                  <a:pt x="270933" y="0"/>
                </a:lnTo>
                <a:lnTo>
                  <a:pt x="321733" y="0"/>
                </a:lnTo>
                <a:lnTo>
                  <a:pt x="372533" y="0"/>
                </a:lnTo>
                <a:lnTo>
                  <a:pt x="431800" y="0"/>
                </a:lnTo>
                <a:lnTo>
                  <a:pt x="482600" y="0"/>
                </a:lnTo>
                <a:lnTo>
                  <a:pt x="533400" y="0"/>
                </a:lnTo>
                <a:lnTo>
                  <a:pt x="567267" y="0"/>
                </a:lnTo>
                <a:lnTo>
                  <a:pt x="609600" y="8467"/>
                </a:lnTo>
                <a:lnTo>
                  <a:pt x="635000" y="8467"/>
                </a:lnTo>
                <a:lnTo>
                  <a:pt x="651933" y="16934"/>
                </a:lnTo>
                <a:lnTo>
                  <a:pt x="651933" y="16934"/>
                </a:lnTo>
                <a:lnTo>
                  <a:pt x="660400" y="16934"/>
                </a:lnTo>
                <a:lnTo>
                  <a:pt x="660400" y="16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1185333" y="447886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1032933" y="4495800"/>
            <a:ext cx="364068" cy="25401"/>
          </a:xfrm>
          <a:custGeom>
            <a:avLst/>
            <a:gdLst/>
            <a:ahLst/>
            <a:cxnLst/>
            <a:rect l="0" t="0" r="0" b="0"/>
            <a:pathLst>
              <a:path w="364068" h="25401">
                <a:moveTo>
                  <a:pt x="59267" y="0"/>
                </a:moveTo>
                <a:lnTo>
                  <a:pt x="42334" y="0"/>
                </a:lnTo>
                <a:lnTo>
                  <a:pt x="25400" y="8467"/>
                </a:lnTo>
                <a:lnTo>
                  <a:pt x="16934" y="16933"/>
                </a:lnTo>
                <a:lnTo>
                  <a:pt x="0" y="16933"/>
                </a:lnTo>
                <a:lnTo>
                  <a:pt x="0" y="25400"/>
                </a:lnTo>
                <a:lnTo>
                  <a:pt x="8467" y="25400"/>
                </a:lnTo>
                <a:lnTo>
                  <a:pt x="25400" y="25400"/>
                </a:lnTo>
                <a:lnTo>
                  <a:pt x="59267" y="25400"/>
                </a:lnTo>
                <a:lnTo>
                  <a:pt x="93134" y="25400"/>
                </a:lnTo>
                <a:lnTo>
                  <a:pt x="135467" y="25400"/>
                </a:lnTo>
                <a:lnTo>
                  <a:pt x="186267" y="25400"/>
                </a:lnTo>
                <a:lnTo>
                  <a:pt x="237067" y="16933"/>
                </a:lnTo>
                <a:lnTo>
                  <a:pt x="287867" y="16933"/>
                </a:lnTo>
                <a:lnTo>
                  <a:pt x="330200" y="16933"/>
                </a:lnTo>
                <a:lnTo>
                  <a:pt x="330200" y="16933"/>
                </a:lnTo>
                <a:lnTo>
                  <a:pt x="364067" y="8467"/>
                </a:lnTo>
                <a:lnTo>
                  <a:pt x="364067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1227667" y="3014133"/>
            <a:ext cx="702734" cy="16935"/>
          </a:xfrm>
          <a:custGeom>
            <a:avLst/>
            <a:gdLst/>
            <a:ahLst/>
            <a:cxnLst/>
            <a:rect l="0" t="0" r="0" b="0"/>
            <a:pathLst>
              <a:path w="702734" h="16935">
                <a:moveTo>
                  <a:pt x="0" y="8467"/>
                </a:moveTo>
                <a:lnTo>
                  <a:pt x="8466" y="8467"/>
                </a:lnTo>
                <a:lnTo>
                  <a:pt x="16933" y="8467"/>
                </a:lnTo>
                <a:lnTo>
                  <a:pt x="33866" y="8467"/>
                </a:lnTo>
                <a:lnTo>
                  <a:pt x="50800" y="8467"/>
                </a:lnTo>
                <a:lnTo>
                  <a:pt x="84666" y="0"/>
                </a:lnTo>
                <a:lnTo>
                  <a:pt x="110066" y="8467"/>
                </a:lnTo>
                <a:lnTo>
                  <a:pt x="143933" y="8467"/>
                </a:lnTo>
                <a:lnTo>
                  <a:pt x="186266" y="8467"/>
                </a:lnTo>
                <a:lnTo>
                  <a:pt x="228600" y="8467"/>
                </a:lnTo>
                <a:lnTo>
                  <a:pt x="279400" y="8467"/>
                </a:lnTo>
                <a:lnTo>
                  <a:pt x="330200" y="8467"/>
                </a:lnTo>
                <a:lnTo>
                  <a:pt x="381000" y="8467"/>
                </a:lnTo>
                <a:lnTo>
                  <a:pt x="440266" y="8467"/>
                </a:lnTo>
                <a:lnTo>
                  <a:pt x="499533" y="8467"/>
                </a:lnTo>
                <a:lnTo>
                  <a:pt x="550333" y="8467"/>
                </a:lnTo>
                <a:lnTo>
                  <a:pt x="601133" y="16934"/>
                </a:lnTo>
                <a:lnTo>
                  <a:pt x="651933" y="16934"/>
                </a:lnTo>
                <a:lnTo>
                  <a:pt x="651933" y="16934"/>
                </a:lnTo>
                <a:lnTo>
                  <a:pt x="702733" y="16934"/>
                </a:lnTo>
                <a:lnTo>
                  <a:pt x="702733" y="16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1143000" y="2523067"/>
            <a:ext cx="897468" cy="93134"/>
          </a:xfrm>
          <a:custGeom>
            <a:avLst/>
            <a:gdLst/>
            <a:ahLst/>
            <a:cxnLst/>
            <a:rect l="0" t="0" r="0" b="0"/>
            <a:pathLst>
              <a:path w="897468" h="93134">
                <a:moveTo>
                  <a:pt x="0" y="93133"/>
                </a:moveTo>
                <a:lnTo>
                  <a:pt x="0" y="93133"/>
                </a:lnTo>
                <a:lnTo>
                  <a:pt x="16933" y="84666"/>
                </a:lnTo>
                <a:lnTo>
                  <a:pt x="42333" y="84666"/>
                </a:lnTo>
                <a:lnTo>
                  <a:pt x="76200" y="76200"/>
                </a:lnTo>
                <a:lnTo>
                  <a:pt x="127000" y="67733"/>
                </a:lnTo>
                <a:lnTo>
                  <a:pt x="177800" y="59266"/>
                </a:lnTo>
                <a:lnTo>
                  <a:pt x="228600" y="50800"/>
                </a:lnTo>
                <a:lnTo>
                  <a:pt x="296333" y="42333"/>
                </a:lnTo>
                <a:lnTo>
                  <a:pt x="364067" y="25400"/>
                </a:lnTo>
                <a:lnTo>
                  <a:pt x="440267" y="16933"/>
                </a:lnTo>
                <a:lnTo>
                  <a:pt x="508000" y="8466"/>
                </a:lnTo>
                <a:lnTo>
                  <a:pt x="592667" y="8466"/>
                </a:lnTo>
                <a:lnTo>
                  <a:pt x="668867" y="0"/>
                </a:lnTo>
                <a:lnTo>
                  <a:pt x="753533" y="0"/>
                </a:lnTo>
                <a:lnTo>
                  <a:pt x="829733" y="8466"/>
                </a:lnTo>
                <a:lnTo>
                  <a:pt x="829733" y="8466"/>
                </a:lnTo>
                <a:lnTo>
                  <a:pt x="897467" y="16933"/>
                </a:lnTo>
                <a:lnTo>
                  <a:pt x="897467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3471333" y="2641600"/>
            <a:ext cx="304801" cy="194734"/>
          </a:xfrm>
          <a:custGeom>
            <a:avLst/>
            <a:gdLst/>
            <a:ahLst/>
            <a:cxnLst/>
            <a:rect l="0" t="0" r="0" b="0"/>
            <a:pathLst>
              <a:path w="304801" h="1947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8467" y="33867"/>
                </a:lnTo>
                <a:lnTo>
                  <a:pt x="8467" y="42333"/>
                </a:lnTo>
                <a:lnTo>
                  <a:pt x="8467" y="59267"/>
                </a:lnTo>
                <a:lnTo>
                  <a:pt x="16934" y="76200"/>
                </a:lnTo>
                <a:lnTo>
                  <a:pt x="16934" y="84667"/>
                </a:lnTo>
                <a:lnTo>
                  <a:pt x="16934" y="101600"/>
                </a:lnTo>
                <a:lnTo>
                  <a:pt x="25400" y="118533"/>
                </a:lnTo>
                <a:lnTo>
                  <a:pt x="25400" y="135467"/>
                </a:lnTo>
                <a:lnTo>
                  <a:pt x="25400" y="152400"/>
                </a:lnTo>
                <a:lnTo>
                  <a:pt x="25400" y="169333"/>
                </a:lnTo>
                <a:lnTo>
                  <a:pt x="25400" y="177800"/>
                </a:lnTo>
                <a:lnTo>
                  <a:pt x="25400" y="186267"/>
                </a:lnTo>
                <a:lnTo>
                  <a:pt x="25400" y="186267"/>
                </a:lnTo>
                <a:lnTo>
                  <a:pt x="25400" y="194733"/>
                </a:lnTo>
                <a:lnTo>
                  <a:pt x="25400" y="194733"/>
                </a:lnTo>
                <a:lnTo>
                  <a:pt x="25400" y="186267"/>
                </a:lnTo>
                <a:lnTo>
                  <a:pt x="25400" y="186267"/>
                </a:lnTo>
                <a:lnTo>
                  <a:pt x="25400" y="177800"/>
                </a:lnTo>
                <a:lnTo>
                  <a:pt x="25400" y="169333"/>
                </a:lnTo>
                <a:lnTo>
                  <a:pt x="25400" y="152400"/>
                </a:lnTo>
                <a:lnTo>
                  <a:pt x="25400" y="135467"/>
                </a:lnTo>
                <a:lnTo>
                  <a:pt x="16934" y="110067"/>
                </a:lnTo>
                <a:lnTo>
                  <a:pt x="16934" y="93133"/>
                </a:lnTo>
                <a:lnTo>
                  <a:pt x="25400" y="76200"/>
                </a:lnTo>
                <a:lnTo>
                  <a:pt x="25400" y="50800"/>
                </a:lnTo>
                <a:lnTo>
                  <a:pt x="25400" y="33867"/>
                </a:lnTo>
                <a:lnTo>
                  <a:pt x="33867" y="25400"/>
                </a:lnTo>
                <a:lnTo>
                  <a:pt x="33867" y="16933"/>
                </a:lnTo>
                <a:lnTo>
                  <a:pt x="42334" y="8467"/>
                </a:lnTo>
                <a:lnTo>
                  <a:pt x="50800" y="0"/>
                </a:lnTo>
                <a:lnTo>
                  <a:pt x="59267" y="0"/>
                </a:lnTo>
                <a:lnTo>
                  <a:pt x="67734" y="0"/>
                </a:lnTo>
                <a:lnTo>
                  <a:pt x="76200" y="0"/>
                </a:lnTo>
                <a:lnTo>
                  <a:pt x="84667" y="8467"/>
                </a:lnTo>
                <a:lnTo>
                  <a:pt x="93134" y="16933"/>
                </a:lnTo>
                <a:lnTo>
                  <a:pt x="101600" y="33867"/>
                </a:lnTo>
                <a:lnTo>
                  <a:pt x="110067" y="42333"/>
                </a:lnTo>
                <a:lnTo>
                  <a:pt x="110067" y="59267"/>
                </a:lnTo>
                <a:lnTo>
                  <a:pt x="118534" y="84667"/>
                </a:lnTo>
                <a:lnTo>
                  <a:pt x="127000" y="101600"/>
                </a:lnTo>
                <a:lnTo>
                  <a:pt x="127000" y="118533"/>
                </a:lnTo>
                <a:lnTo>
                  <a:pt x="135467" y="135467"/>
                </a:lnTo>
                <a:lnTo>
                  <a:pt x="135467" y="152400"/>
                </a:lnTo>
                <a:lnTo>
                  <a:pt x="135467" y="160867"/>
                </a:lnTo>
                <a:lnTo>
                  <a:pt x="135467" y="177800"/>
                </a:lnTo>
                <a:lnTo>
                  <a:pt x="135467" y="177800"/>
                </a:lnTo>
                <a:lnTo>
                  <a:pt x="135467" y="186267"/>
                </a:lnTo>
                <a:lnTo>
                  <a:pt x="135467" y="186267"/>
                </a:lnTo>
                <a:lnTo>
                  <a:pt x="135467" y="186267"/>
                </a:lnTo>
                <a:lnTo>
                  <a:pt x="135467" y="177800"/>
                </a:lnTo>
                <a:lnTo>
                  <a:pt x="135467" y="177800"/>
                </a:lnTo>
                <a:lnTo>
                  <a:pt x="143934" y="169333"/>
                </a:lnTo>
                <a:lnTo>
                  <a:pt x="143934" y="152400"/>
                </a:lnTo>
                <a:lnTo>
                  <a:pt x="143934" y="135467"/>
                </a:lnTo>
                <a:lnTo>
                  <a:pt x="143934" y="118533"/>
                </a:lnTo>
                <a:lnTo>
                  <a:pt x="152400" y="101600"/>
                </a:lnTo>
                <a:lnTo>
                  <a:pt x="152400" y="76200"/>
                </a:lnTo>
                <a:lnTo>
                  <a:pt x="160867" y="59267"/>
                </a:lnTo>
                <a:lnTo>
                  <a:pt x="160867" y="42333"/>
                </a:lnTo>
                <a:lnTo>
                  <a:pt x="169334" y="33867"/>
                </a:lnTo>
                <a:lnTo>
                  <a:pt x="177800" y="25400"/>
                </a:lnTo>
                <a:lnTo>
                  <a:pt x="186267" y="16933"/>
                </a:lnTo>
                <a:lnTo>
                  <a:pt x="203200" y="16933"/>
                </a:lnTo>
                <a:lnTo>
                  <a:pt x="211667" y="16933"/>
                </a:lnTo>
                <a:lnTo>
                  <a:pt x="220134" y="16933"/>
                </a:lnTo>
                <a:lnTo>
                  <a:pt x="237067" y="25400"/>
                </a:lnTo>
                <a:lnTo>
                  <a:pt x="245534" y="33867"/>
                </a:lnTo>
                <a:lnTo>
                  <a:pt x="254000" y="42333"/>
                </a:lnTo>
                <a:lnTo>
                  <a:pt x="262467" y="59267"/>
                </a:lnTo>
                <a:lnTo>
                  <a:pt x="270934" y="76200"/>
                </a:lnTo>
                <a:lnTo>
                  <a:pt x="270934" y="101600"/>
                </a:lnTo>
                <a:lnTo>
                  <a:pt x="279400" y="118533"/>
                </a:lnTo>
                <a:lnTo>
                  <a:pt x="287867" y="135467"/>
                </a:lnTo>
                <a:lnTo>
                  <a:pt x="287867" y="152400"/>
                </a:lnTo>
                <a:lnTo>
                  <a:pt x="287867" y="169333"/>
                </a:lnTo>
                <a:lnTo>
                  <a:pt x="287867" y="186267"/>
                </a:lnTo>
                <a:lnTo>
                  <a:pt x="287867" y="186267"/>
                </a:lnTo>
                <a:lnTo>
                  <a:pt x="296334" y="194733"/>
                </a:lnTo>
                <a:lnTo>
                  <a:pt x="296334" y="186267"/>
                </a:lnTo>
                <a:lnTo>
                  <a:pt x="304800" y="186267"/>
                </a:lnTo>
                <a:lnTo>
                  <a:pt x="304800" y="186267"/>
                </a:lnTo>
                <a:lnTo>
                  <a:pt x="304800" y="177800"/>
                </a:lnTo>
                <a:lnTo>
                  <a:pt x="304800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3818467" y="2633133"/>
            <a:ext cx="186267" cy="186268"/>
          </a:xfrm>
          <a:custGeom>
            <a:avLst/>
            <a:gdLst/>
            <a:ahLst/>
            <a:cxnLst/>
            <a:rect l="0" t="0" r="0" b="0"/>
            <a:pathLst>
              <a:path w="186267" h="186268">
                <a:moveTo>
                  <a:pt x="118533" y="25400"/>
                </a:moveTo>
                <a:lnTo>
                  <a:pt x="118533" y="16934"/>
                </a:lnTo>
                <a:lnTo>
                  <a:pt x="118533" y="16934"/>
                </a:lnTo>
                <a:lnTo>
                  <a:pt x="110066" y="8467"/>
                </a:lnTo>
                <a:lnTo>
                  <a:pt x="110066" y="8467"/>
                </a:lnTo>
                <a:lnTo>
                  <a:pt x="101600" y="0"/>
                </a:lnTo>
                <a:lnTo>
                  <a:pt x="93133" y="0"/>
                </a:lnTo>
                <a:lnTo>
                  <a:pt x="84666" y="0"/>
                </a:lnTo>
                <a:lnTo>
                  <a:pt x="76200" y="0"/>
                </a:lnTo>
                <a:lnTo>
                  <a:pt x="67733" y="8467"/>
                </a:lnTo>
                <a:lnTo>
                  <a:pt x="50800" y="8467"/>
                </a:lnTo>
                <a:lnTo>
                  <a:pt x="42333" y="25400"/>
                </a:lnTo>
                <a:lnTo>
                  <a:pt x="33866" y="33867"/>
                </a:lnTo>
                <a:lnTo>
                  <a:pt x="25400" y="50800"/>
                </a:lnTo>
                <a:lnTo>
                  <a:pt x="16933" y="67734"/>
                </a:lnTo>
                <a:lnTo>
                  <a:pt x="8466" y="84667"/>
                </a:lnTo>
                <a:lnTo>
                  <a:pt x="8466" y="101600"/>
                </a:lnTo>
                <a:lnTo>
                  <a:pt x="0" y="118534"/>
                </a:lnTo>
                <a:lnTo>
                  <a:pt x="8466" y="135467"/>
                </a:lnTo>
                <a:lnTo>
                  <a:pt x="8466" y="152400"/>
                </a:lnTo>
                <a:lnTo>
                  <a:pt x="8466" y="160867"/>
                </a:lnTo>
                <a:lnTo>
                  <a:pt x="16933" y="169334"/>
                </a:lnTo>
                <a:lnTo>
                  <a:pt x="25400" y="177800"/>
                </a:lnTo>
                <a:lnTo>
                  <a:pt x="33866" y="177800"/>
                </a:lnTo>
                <a:lnTo>
                  <a:pt x="42333" y="177800"/>
                </a:lnTo>
                <a:lnTo>
                  <a:pt x="50800" y="177800"/>
                </a:lnTo>
                <a:lnTo>
                  <a:pt x="59266" y="169334"/>
                </a:lnTo>
                <a:lnTo>
                  <a:pt x="67733" y="169334"/>
                </a:lnTo>
                <a:lnTo>
                  <a:pt x="76200" y="160867"/>
                </a:lnTo>
                <a:lnTo>
                  <a:pt x="84666" y="143934"/>
                </a:lnTo>
                <a:lnTo>
                  <a:pt x="93133" y="135467"/>
                </a:lnTo>
                <a:lnTo>
                  <a:pt x="93133" y="118534"/>
                </a:lnTo>
                <a:lnTo>
                  <a:pt x="101600" y="101600"/>
                </a:lnTo>
                <a:lnTo>
                  <a:pt x="101600" y="84667"/>
                </a:lnTo>
                <a:lnTo>
                  <a:pt x="101600" y="67734"/>
                </a:lnTo>
                <a:lnTo>
                  <a:pt x="101600" y="50800"/>
                </a:lnTo>
                <a:lnTo>
                  <a:pt x="101600" y="42334"/>
                </a:lnTo>
                <a:lnTo>
                  <a:pt x="101600" y="33867"/>
                </a:lnTo>
                <a:lnTo>
                  <a:pt x="101600" y="33867"/>
                </a:lnTo>
                <a:lnTo>
                  <a:pt x="101600" y="33867"/>
                </a:lnTo>
                <a:lnTo>
                  <a:pt x="93133" y="33867"/>
                </a:lnTo>
                <a:lnTo>
                  <a:pt x="93133" y="33867"/>
                </a:lnTo>
                <a:lnTo>
                  <a:pt x="93133" y="42334"/>
                </a:lnTo>
                <a:lnTo>
                  <a:pt x="93133" y="42334"/>
                </a:lnTo>
                <a:lnTo>
                  <a:pt x="93133" y="59267"/>
                </a:lnTo>
                <a:lnTo>
                  <a:pt x="93133" y="67734"/>
                </a:lnTo>
                <a:lnTo>
                  <a:pt x="93133" y="84667"/>
                </a:lnTo>
                <a:lnTo>
                  <a:pt x="93133" y="101600"/>
                </a:lnTo>
                <a:lnTo>
                  <a:pt x="101600" y="118534"/>
                </a:lnTo>
                <a:lnTo>
                  <a:pt x="110066" y="135467"/>
                </a:lnTo>
                <a:lnTo>
                  <a:pt x="110066" y="152400"/>
                </a:lnTo>
                <a:lnTo>
                  <a:pt x="118533" y="160867"/>
                </a:lnTo>
                <a:lnTo>
                  <a:pt x="127000" y="177800"/>
                </a:lnTo>
                <a:lnTo>
                  <a:pt x="135466" y="177800"/>
                </a:lnTo>
                <a:lnTo>
                  <a:pt x="152400" y="186267"/>
                </a:lnTo>
                <a:lnTo>
                  <a:pt x="160866" y="186267"/>
                </a:lnTo>
                <a:lnTo>
                  <a:pt x="169333" y="186267"/>
                </a:lnTo>
                <a:lnTo>
                  <a:pt x="177800" y="177800"/>
                </a:lnTo>
                <a:lnTo>
                  <a:pt x="177800" y="177800"/>
                </a:lnTo>
                <a:lnTo>
                  <a:pt x="186266" y="177800"/>
                </a:lnTo>
                <a:lnTo>
                  <a:pt x="186266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4064000" y="2658533"/>
            <a:ext cx="84668" cy="321735"/>
          </a:xfrm>
          <a:custGeom>
            <a:avLst/>
            <a:gdLst/>
            <a:ahLst/>
            <a:cxnLst/>
            <a:rect l="0" t="0" r="0" b="0"/>
            <a:pathLst>
              <a:path w="84668" h="321735">
                <a:moveTo>
                  <a:pt x="25400" y="0"/>
                </a:moveTo>
                <a:lnTo>
                  <a:pt x="25400" y="0"/>
                </a:lnTo>
                <a:lnTo>
                  <a:pt x="25400" y="0"/>
                </a:lnTo>
                <a:lnTo>
                  <a:pt x="25400" y="8467"/>
                </a:lnTo>
                <a:lnTo>
                  <a:pt x="16933" y="8467"/>
                </a:lnTo>
                <a:lnTo>
                  <a:pt x="16933" y="16934"/>
                </a:lnTo>
                <a:lnTo>
                  <a:pt x="25400" y="16934"/>
                </a:lnTo>
                <a:lnTo>
                  <a:pt x="25400" y="25400"/>
                </a:lnTo>
                <a:lnTo>
                  <a:pt x="25400" y="42334"/>
                </a:lnTo>
                <a:lnTo>
                  <a:pt x="33867" y="59267"/>
                </a:lnTo>
                <a:lnTo>
                  <a:pt x="33867" y="76200"/>
                </a:lnTo>
                <a:lnTo>
                  <a:pt x="42333" y="93134"/>
                </a:lnTo>
                <a:lnTo>
                  <a:pt x="50800" y="110067"/>
                </a:lnTo>
                <a:lnTo>
                  <a:pt x="59267" y="127000"/>
                </a:lnTo>
                <a:lnTo>
                  <a:pt x="59267" y="152400"/>
                </a:lnTo>
                <a:lnTo>
                  <a:pt x="67733" y="169334"/>
                </a:lnTo>
                <a:lnTo>
                  <a:pt x="76200" y="194734"/>
                </a:lnTo>
                <a:lnTo>
                  <a:pt x="76200" y="220134"/>
                </a:lnTo>
                <a:lnTo>
                  <a:pt x="76200" y="237067"/>
                </a:lnTo>
                <a:lnTo>
                  <a:pt x="76200" y="254000"/>
                </a:lnTo>
                <a:lnTo>
                  <a:pt x="76200" y="270934"/>
                </a:lnTo>
                <a:lnTo>
                  <a:pt x="67733" y="287867"/>
                </a:lnTo>
                <a:lnTo>
                  <a:pt x="59267" y="296334"/>
                </a:lnTo>
                <a:lnTo>
                  <a:pt x="50800" y="304800"/>
                </a:lnTo>
                <a:lnTo>
                  <a:pt x="42333" y="313267"/>
                </a:lnTo>
                <a:lnTo>
                  <a:pt x="33867" y="321734"/>
                </a:lnTo>
                <a:lnTo>
                  <a:pt x="25400" y="321734"/>
                </a:lnTo>
                <a:lnTo>
                  <a:pt x="16933" y="321734"/>
                </a:lnTo>
                <a:lnTo>
                  <a:pt x="8467" y="313267"/>
                </a:lnTo>
                <a:lnTo>
                  <a:pt x="8467" y="304800"/>
                </a:lnTo>
                <a:lnTo>
                  <a:pt x="0" y="287867"/>
                </a:lnTo>
                <a:lnTo>
                  <a:pt x="0" y="270934"/>
                </a:lnTo>
                <a:lnTo>
                  <a:pt x="0" y="254000"/>
                </a:lnTo>
                <a:lnTo>
                  <a:pt x="0" y="228600"/>
                </a:lnTo>
                <a:lnTo>
                  <a:pt x="0" y="203200"/>
                </a:lnTo>
                <a:lnTo>
                  <a:pt x="8467" y="177800"/>
                </a:lnTo>
                <a:lnTo>
                  <a:pt x="16933" y="152400"/>
                </a:lnTo>
                <a:lnTo>
                  <a:pt x="25400" y="135467"/>
                </a:lnTo>
                <a:lnTo>
                  <a:pt x="33867" y="118534"/>
                </a:lnTo>
                <a:lnTo>
                  <a:pt x="42333" y="101600"/>
                </a:lnTo>
                <a:lnTo>
                  <a:pt x="50800" y="93134"/>
                </a:lnTo>
                <a:lnTo>
                  <a:pt x="67733" y="76200"/>
                </a:lnTo>
                <a:lnTo>
                  <a:pt x="76200" y="76200"/>
                </a:lnTo>
                <a:lnTo>
                  <a:pt x="76200" y="76200"/>
                </a:lnTo>
                <a:lnTo>
                  <a:pt x="84667" y="67734"/>
                </a:lnTo>
                <a:lnTo>
                  <a:pt x="84667" y="67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4199467" y="2667000"/>
            <a:ext cx="59267" cy="160868"/>
          </a:xfrm>
          <a:custGeom>
            <a:avLst/>
            <a:gdLst/>
            <a:ahLst/>
            <a:cxnLst/>
            <a:rect l="0" t="0" r="0" b="0"/>
            <a:pathLst>
              <a:path w="59267" h="160868">
                <a:moveTo>
                  <a:pt x="50800" y="8467"/>
                </a:moveTo>
                <a:lnTo>
                  <a:pt x="50800" y="8467"/>
                </a:lnTo>
                <a:lnTo>
                  <a:pt x="50800" y="8467"/>
                </a:lnTo>
                <a:lnTo>
                  <a:pt x="50800" y="8467"/>
                </a:lnTo>
                <a:lnTo>
                  <a:pt x="42333" y="8467"/>
                </a:lnTo>
                <a:lnTo>
                  <a:pt x="33866" y="8467"/>
                </a:lnTo>
                <a:lnTo>
                  <a:pt x="33866" y="16933"/>
                </a:lnTo>
                <a:lnTo>
                  <a:pt x="25400" y="25400"/>
                </a:lnTo>
                <a:lnTo>
                  <a:pt x="16933" y="33867"/>
                </a:lnTo>
                <a:lnTo>
                  <a:pt x="16933" y="50800"/>
                </a:lnTo>
                <a:lnTo>
                  <a:pt x="8466" y="59267"/>
                </a:lnTo>
                <a:lnTo>
                  <a:pt x="0" y="76200"/>
                </a:lnTo>
                <a:lnTo>
                  <a:pt x="0" y="93133"/>
                </a:lnTo>
                <a:lnTo>
                  <a:pt x="0" y="110067"/>
                </a:lnTo>
                <a:lnTo>
                  <a:pt x="0" y="118533"/>
                </a:lnTo>
                <a:lnTo>
                  <a:pt x="0" y="135467"/>
                </a:lnTo>
                <a:lnTo>
                  <a:pt x="8466" y="143933"/>
                </a:lnTo>
                <a:lnTo>
                  <a:pt x="8466" y="152400"/>
                </a:lnTo>
                <a:lnTo>
                  <a:pt x="25400" y="160867"/>
                </a:lnTo>
                <a:lnTo>
                  <a:pt x="33866" y="160867"/>
                </a:lnTo>
                <a:lnTo>
                  <a:pt x="42333" y="160867"/>
                </a:lnTo>
                <a:lnTo>
                  <a:pt x="50800" y="152400"/>
                </a:lnTo>
                <a:lnTo>
                  <a:pt x="59266" y="143933"/>
                </a:lnTo>
                <a:lnTo>
                  <a:pt x="59266" y="135467"/>
                </a:lnTo>
                <a:lnTo>
                  <a:pt x="59266" y="127000"/>
                </a:lnTo>
                <a:lnTo>
                  <a:pt x="59266" y="110067"/>
                </a:lnTo>
                <a:lnTo>
                  <a:pt x="59266" y="93133"/>
                </a:lnTo>
                <a:lnTo>
                  <a:pt x="59266" y="76200"/>
                </a:lnTo>
                <a:lnTo>
                  <a:pt x="50800" y="50800"/>
                </a:lnTo>
                <a:lnTo>
                  <a:pt x="50800" y="33867"/>
                </a:lnTo>
                <a:lnTo>
                  <a:pt x="42333" y="25400"/>
                </a:lnTo>
                <a:lnTo>
                  <a:pt x="33866" y="16933"/>
                </a:lnTo>
                <a:lnTo>
                  <a:pt x="33866" y="8467"/>
                </a:lnTo>
                <a:lnTo>
                  <a:pt x="33866" y="8467"/>
                </a:lnTo>
                <a:lnTo>
                  <a:pt x="33866" y="0"/>
                </a:lnTo>
                <a:lnTo>
                  <a:pt x="338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4309533" y="2599267"/>
            <a:ext cx="118535" cy="203201"/>
          </a:xfrm>
          <a:custGeom>
            <a:avLst/>
            <a:gdLst/>
            <a:ahLst/>
            <a:cxnLst/>
            <a:rect l="0" t="0" r="0" b="0"/>
            <a:pathLst>
              <a:path w="118535" h="203201">
                <a:moveTo>
                  <a:pt x="0" y="50800"/>
                </a:moveTo>
                <a:lnTo>
                  <a:pt x="0" y="50800"/>
                </a:lnTo>
                <a:lnTo>
                  <a:pt x="0" y="59266"/>
                </a:lnTo>
                <a:lnTo>
                  <a:pt x="8467" y="59266"/>
                </a:lnTo>
                <a:lnTo>
                  <a:pt x="8467" y="59266"/>
                </a:lnTo>
                <a:lnTo>
                  <a:pt x="8467" y="67733"/>
                </a:lnTo>
                <a:lnTo>
                  <a:pt x="16934" y="76200"/>
                </a:lnTo>
                <a:lnTo>
                  <a:pt x="16934" y="84666"/>
                </a:lnTo>
                <a:lnTo>
                  <a:pt x="16934" y="101600"/>
                </a:lnTo>
                <a:lnTo>
                  <a:pt x="16934" y="118533"/>
                </a:lnTo>
                <a:lnTo>
                  <a:pt x="25400" y="135466"/>
                </a:lnTo>
                <a:lnTo>
                  <a:pt x="25400" y="152400"/>
                </a:lnTo>
                <a:lnTo>
                  <a:pt x="25400" y="160866"/>
                </a:lnTo>
                <a:lnTo>
                  <a:pt x="25400" y="177800"/>
                </a:lnTo>
                <a:lnTo>
                  <a:pt x="25400" y="186266"/>
                </a:lnTo>
                <a:lnTo>
                  <a:pt x="25400" y="194733"/>
                </a:lnTo>
                <a:lnTo>
                  <a:pt x="25400" y="194733"/>
                </a:lnTo>
                <a:lnTo>
                  <a:pt x="25400" y="203200"/>
                </a:lnTo>
                <a:lnTo>
                  <a:pt x="25400" y="203200"/>
                </a:lnTo>
                <a:lnTo>
                  <a:pt x="25400" y="203200"/>
                </a:lnTo>
                <a:lnTo>
                  <a:pt x="25400" y="203200"/>
                </a:lnTo>
                <a:lnTo>
                  <a:pt x="25400" y="194733"/>
                </a:lnTo>
                <a:lnTo>
                  <a:pt x="25400" y="194733"/>
                </a:lnTo>
                <a:lnTo>
                  <a:pt x="25400" y="186266"/>
                </a:lnTo>
                <a:lnTo>
                  <a:pt x="25400" y="169333"/>
                </a:lnTo>
                <a:lnTo>
                  <a:pt x="16934" y="160866"/>
                </a:lnTo>
                <a:lnTo>
                  <a:pt x="16934" y="143933"/>
                </a:lnTo>
                <a:lnTo>
                  <a:pt x="16934" y="127000"/>
                </a:lnTo>
                <a:lnTo>
                  <a:pt x="16934" y="110066"/>
                </a:lnTo>
                <a:lnTo>
                  <a:pt x="16934" y="93133"/>
                </a:lnTo>
                <a:lnTo>
                  <a:pt x="16934" y="76200"/>
                </a:lnTo>
                <a:lnTo>
                  <a:pt x="16934" y="67733"/>
                </a:lnTo>
                <a:lnTo>
                  <a:pt x="25400" y="59266"/>
                </a:lnTo>
                <a:lnTo>
                  <a:pt x="33867" y="42333"/>
                </a:lnTo>
                <a:lnTo>
                  <a:pt x="42334" y="42333"/>
                </a:lnTo>
                <a:lnTo>
                  <a:pt x="50800" y="33866"/>
                </a:lnTo>
                <a:lnTo>
                  <a:pt x="59267" y="25400"/>
                </a:lnTo>
                <a:lnTo>
                  <a:pt x="76200" y="16933"/>
                </a:lnTo>
                <a:lnTo>
                  <a:pt x="84667" y="8466"/>
                </a:lnTo>
                <a:lnTo>
                  <a:pt x="101600" y="8466"/>
                </a:lnTo>
                <a:lnTo>
                  <a:pt x="110067" y="8466"/>
                </a:lnTo>
                <a:lnTo>
                  <a:pt x="118534" y="0"/>
                </a:lnTo>
                <a:lnTo>
                  <a:pt x="118534" y="0"/>
                </a:lnTo>
                <a:lnTo>
                  <a:pt x="118534" y="0"/>
                </a:lnTo>
                <a:lnTo>
                  <a:pt x="1185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4055533" y="2573867"/>
            <a:ext cx="8468" cy="1"/>
          </a:xfrm>
          <a:custGeom>
            <a:avLst/>
            <a:gdLst/>
            <a:ahLst/>
            <a:cxnLst/>
            <a:rect l="0" t="0" r="0" b="0"/>
            <a:pathLst>
              <a:path w="8468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3369733" y="2912533"/>
            <a:ext cx="1024468" cy="25401"/>
          </a:xfrm>
          <a:custGeom>
            <a:avLst/>
            <a:gdLst/>
            <a:ahLst/>
            <a:cxnLst/>
            <a:rect l="0" t="0" r="0" b="0"/>
            <a:pathLst>
              <a:path w="1024468" h="25401">
                <a:moveTo>
                  <a:pt x="0" y="25400"/>
                </a:moveTo>
                <a:lnTo>
                  <a:pt x="0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16934" y="25400"/>
                </a:lnTo>
                <a:lnTo>
                  <a:pt x="16934" y="25400"/>
                </a:lnTo>
                <a:lnTo>
                  <a:pt x="33867" y="25400"/>
                </a:lnTo>
                <a:lnTo>
                  <a:pt x="42334" y="25400"/>
                </a:lnTo>
                <a:lnTo>
                  <a:pt x="67734" y="25400"/>
                </a:lnTo>
                <a:lnTo>
                  <a:pt x="84667" y="16934"/>
                </a:lnTo>
                <a:lnTo>
                  <a:pt x="110067" y="16934"/>
                </a:lnTo>
                <a:lnTo>
                  <a:pt x="135467" y="16934"/>
                </a:lnTo>
                <a:lnTo>
                  <a:pt x="160867" y="8467"/>
                </a:lnTo>
                <a:lnTo>
                  <a:pt x="194734" y="8467"/>
                </a:lnTo>
                <a:lnTo>
                  <a:pt x="228600" y="8467"/>
                </a:lnTo>
                <a:lnTo>
                  <a:pt x="262467" y="8467"/>
                </a:lnTo>
                <a:lnTo>
                  <a:pt x="296334" y="0"/>
                </a:lnTo>
                <a:lnTo>
                  <a:pt x="338667" y="0"/>
                </a:lnTo>
                <a:lnTo>
                  <a:pt x="372534" y="0"/>
                </a:lnTo>
                <a:lnTo>
                  <a:pt x="414867" y="0"/>
                </a:lnTo>
                <a:lnTo>
                  <a:pt x="457200" y="8467"/>
                </a:lnTo>
                <a:lnTo>
                  <a:pt x="499534" y="8467"/>
                </a:lnTo>
                <a:lnTo>
                  <a:pt x="533400" y="8467"/>
                </a:lnTo>
                <a:lnTo>
                  <a:pt x="575734" y="8467"/>
                </a:lnTo>
                <a:lnTo>
                  <a:pt x="618067" y="8467"/>
                </a:lnTo>
                <a:lnTo>
                  <a:pt x="668867" y="16934"/>
                </a:lnTo>
                <a:lnTo>
                  <a:pt x="702734" y="16934"/>
                </a:lnTo>
                <a:lnTo>
                  <a:pt x="745067" y="16934"/>
                </a:lnTo>
                <a:lnTo>
                  <a:pt x="778934" y="16934"/>
                </a:lnTo>
                <a:lnTo>
                  <a:pt x="821267" y="16934"/>
                </a:lnTo>
                <a:lnTo>
                  <a:pt x="855134" y="25400"/>
                </a:lnTo>
                <a:lnTo>
                  <a:pt x="889000" y="25400"/>
                </a:lnTo>
                <a:lnTo>
                  <a:pt x="914400" y="16934"/>
                </a:lnTo>
                <a:lnTo>
                  <a:pt x="939800" y="16934"/>
                </a:lnTo>
                <a:lnTo>
                  <a:pt x="965200" y="16934"/>
                </a:lnTo>
                <a:lnTo>
                  <a:pt x="982134" y="16934"/>
                </a:lnTo>
                <a:lnTo>
                  <a:pt x="999067" y="16934"/>
                </a:lnTo>
                <a:lnTo>
                  <a:pt x="1007534" y="16934"/>
                </a:lnTo>
                <a:lnTo>
                  <a:pt x="1016000" y="16934"/>
                </a:lnTo>
                <a:lnTo>
                  <a:pt x="1024467" y="16934"/>
                </a:lnTo>
                <a:lnTo>
                  <a:pt x="1024467" y="16934"/>
                </a:lnTo>
                <a:lnTo>
                  <a:pt x="1024467" y="16934"/>
                </a:lnTo>
                <a:lnTo>
                  <a:pt x="1024467" y="16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4699000" y="2446867"/>
            <a:ext cx="169334" cy="499534"/>
          </a:xfrm>
          <a:custGeom>
            <a:avLst/>
            <a:gdLst/>
            <a:ahLst/>
            <a:cxnLst/>
            <a:rect l="0" t="0" r="0" b="0"/>
            <a:pathLst>
              <a:path w="169334" h="499534">
                <a:moveTo>
                  <a:pt x="135467" y="0"/>
                </a:moveTo>
                <a:lnTo>
                  <a:pt x="135467" y="0"/>
                </a:lnTo>
                <a:lnTo>
                  <a:pt x="135467" y="8466"/>
                </a:lnTo>
                <a:lnTo>
                  <a:pt x="127000" y="8466"/>
                </a:lnTo>
                <a:lnTo>
                  <a:pt x="127000" y="8466"/>
                </a:lnTo>
                <a:lnTo>
                  <a:pt x="118533" y="16933"/>
                </a:lnTo>
                <a:lnTo>
                  <a:pt x="110067" y="25400"/>
                </a:lnTo>
                <a:lnTo>
                  <a:pt x="101600" y="33866"/>
                </a:lnTo>
                <a:lnTo>
                  <a:pt x="93133" y="42333"/>
                </a:lnTo>
                <a:lnTo>
                  <a:pt x="84667" y="59266"/>
                </a:lnTo>
                <a:lnTo>
                  <a:pt x="67733" y="76200"/>
                </a:lnTo>
                <a:lnTo>
                  <a:pt x="59267" y="93133"/>
                </a:lnTo>
                <a:lnTo>
                  <a:pt x="50800" y="118533"/>
                </a:lnTo>
                <a:lnTo>
                  <a:pt x="42333" y="143933"/>
                </a:lnTo>
                <a:lnTo>
                  <a:pt x="25400" y="169333"/>
                </a:lnTo>
                <a:lnTo>
                  <a:pt x="16933" y="194733"/>
                </a:lnTo>
                <a:lnTo>
                  <a:pt x="8467" y="228600"/>
                </a:lnTo>
                <a:lnTo>
                  <a:pt x="8467" y="262466"/>
                </a:lnTo>
                <a:lnTo>
                  <a:pt x="0" y="287866"/>
                </a:lnTo>
                <a:lnTo>
                  <a:pt x="8467" y="313266"/>
                </a:lnTo>
                <a:lnTo>
                  <a:pt x="8467" y="347133"/>
                </a:lnTo>
                <a:lnTo>
                  <a:pt x="16933" y="372533"/>
                </a:lnTo>
                <a:lnTo>
                  <a:pt x="33867" y="397933"/>
                </a:lnTo>
                <a:lnTo>
                  <a:pt x="42333" y="414866"/>
                </a:lnTo>
                <a:lnTo>
                  <a:pt x="59267" y="431800"/>
                </a:lnTo>
                <a:lnTo>
                  <a:pt x="76200" y="448733"/>
                </a:lnTo>
                <a:lnTo>
                  <a:pt x="93133" y="465666"/>
                </a:lnTo>
                <a:lnTo>
                  <a:pt x="110067" y="474133"/>
                </a:lnTo>
                <a:lnTo>
                  <a:pt x="118533" y="482600"/>
                </a:lnTo>
                <a:lnTo>
                  <a:pt x="135467" y="491066"/>
                </a:lnTo>
                <a:lnTo>
                  <a:pt x="152400" y="499533"/>
                </a:lnTo>
                <a:lnTo>
                  <a:pt x="160867" y="491066"/>
                </a:lnTo>
                <a:lnTo>
                  <a:pt x="169333" y="491066"/>
                </a:lnTo>
                <a:lnTo>
                  <a:pt x="169333" y="491066"/>
                </a:lnTo>
                <a:lnTo>
                  <a:pt x="169333" y="482600"/>
                </a:lnTo>
                <a:lnTo>
                  <a:pt x="169333" y="482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4961467" y="2548467"/>
            <a:ext cx="186267" cy="321734"/>
          </a:xfrm>
          <a:custGeom>
            <a:avLst/>
            <a:gdLst/>
            <a:ahLst/>
            <a:cxnLst/>
            <a:rect l="0" t="0" r="0" b="0"/>
            <a:pathLst>
              <a:path w="186267" h="321734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50800"/>
                </a:lnTo>
                <a:lnTo>
                  <a:pt x="0" y="76200"/>
                </a:lnTo>
                <a:lnTo>
                  <a:pt x="0" y="93133"/>
                </a:lnTo>
                <a:lnTo>
                  <a:pt x="8466" y="118533"/>
                </a:lnTo>
                <a:lnTo>
                  <a:pt x="8466" y="143933"/>
                </a:lnTo>
                <a:lnTo>
                  <a:pt x="8466" y="169333"/>
                </a:lnTo>
                <a:lnTo>
                  <a:pt x="8466" y="194733"/>
                </a:lnTo>
                <a:lnTo>
                  <a:pt x="16933" y="211666"/>
                </a:lnTo>
                <a:lnTo>
                  <a:pt x="16933" y="237066"/>
                </a:lnTo>
                <a:lnTo>
                  <a:pt x="16933" y="254000"/>
                </a:lnTo>
                <a:lnTo>
                  <a:pt x="16933" y="270933"/>
                </a:lnTo>
                <a:lnTo>
                  <a:pt x="25400" y="287866"/>
                </a:lnTo>
                <a:lnTo>
                  <a:pt x="25400" y="296333"/>
                </a:lnTo>
                <a:lnTo>
                  <a:pt x="25400" y="304800"/>
                </a:lnTo>
                <a:lnTo>
                  <a:pt x="25400" y="313266"/>
                </a:lnTo>
                <a:lnTo>
                  <a:pt x="25400" y="313266"/>
                </a:lnTo>
                <a:lnTo>
                  <a:pt x="25400" y="313266"/>
                </a:lnTo>
                <a:lnTo>
                  <a:pt x="25400" y="313266"/>
                </a:lnTo>
                <a:lnTo>
                  <a:pt x="25400" y="313266"/>
                </a:lnTo>
                <a:lnTo>
                  <a:pt x="25400" y="304800"/>
                </a:lnTo>
                <a:lnTo>
                  <a:pt x="25400" y="304800"/>
                </a:lnTo>
                <a:lnTo>
                  <a:pt x="25400" y="287866"/>
                </a:lnTo>
                <a:lnTo>
                  <a:pt x="25400" y="270933"/>
                </a:lnTo>
                <a:lnTo>
                  <a:pt x="25400" y="254000"/>
                </a:lnTo>
                <a:lnTo>
                  <a:pt x="33866" y="237066"/>
                </a:lnTo>
                <a:lnTo>
                  <a:pt x="33866" y="228600"/>
                </a:lnTo>
                <a:lnTo>
                  <a:pt x="42333" y="211666"/>
                </a:lnTo>
                <a:lnTo>
                  <a:pt x="50800" y="203200"/>
                </a:lnTo>
                <a:lnTo>
                  <a:pt x="59266" y="186266"/>
                </a:lnTo>
                <a:lnTo>
                  <a:pt x="67733" y="177800"/>
                </a:lnTo>
                <a:lnTo>
                  <a:pt x="76200" y="169333"/>
                </a:lnTo>
                <a:lnTo>
                  <a:pt x="93133" y="160866"/>
                </a:lnTo>
                <a:lnTo>
                  <a:pt x="101600" y="152400"/>
                </a:lnTo>
                <a:lnTo>
                  <a:pt x="110066" y="152400"/>
                </a:lnTo>
                <a:lnTo>
                  <a:pt x="118533" y="152400"/>
                </a:lnTo>
                <a:lnTo>
                  <a:pt x="127000" y="152400"/>
                </a:lnTo>
                <a:lnTo>
                  <a:pt x="135466" y="152400"/>
                </a:lnTo>
                <a:lnTo>
                  <a:pt x="143933" y="160866"/>
                </a:lnTo>
                <a:lnTo>
                  <a:pt x="152400" y="169333"/>
                </a:lnTo>
                <a:lnTo>
                  <a:pt x="160866" y="186266"/>
                </a:lnTo>
                <a:lnTo>
                  <a:pt x="169333" y="203200"/>
                </a:lnTo>
                <a:lnTo>
                  <a:pt x="169333" y="220133"/>
                </a:lnTo>
                <a:lnTo>
                  <a:pt x="177800" y="237066"/>
                </a:lnTo>
                <a:lnTo>
                  <a:pt x="177800" y="254000"/>
                </a:lnTo>
                <a:lnTo>
                  <a:pt x="177800" y="270933"/>
                </a:lnTo>
                <a:lnTo>
                  <a:pt x="177800" y="287866"/>
                </a:lnTo>
                <a:lnTo>
                  <a:pt x="186266" y="296333"/>
                </a:lnTo>
                <a:lnTo>
                  <a:pt x="186266" y="304800"/>
                </a:lnTo>
                <a:lnTo>
                  <a:pt x="186266" y="304800"/>
                </a:lnTo>
                <a:lnTo>
                  <a:pt x="186266" y="313266"/>
                </a:lnTo>
                <a:lnTo>
                  <a:pt x="186266" y="313266"/>
                </a:lnTo>
                <a:lnTo>
                  <a:pt x="186266" y="321733"/>
                </a:lnTo>
                <a:lnTo>
                  <a:pt x="186266" y="321733"/>
                </a:lnTo>
                <a:lnTo>
                  <a:pt x="186266" y="321733"/>
                </a:lnTo>
                <a:lnTo>
                  <a:pt x="186266" y="321733"/>
                </a:lnTo>
                <a:lnTo>
                  <a:pt x="186266" y="313266"/>
                </a:lnTo>
                <a:lnTo>
                  <a:pt x="186266" y="313266"/>
                </a:lnTo>
                <a:lnTo>
                  <a:pt x="186266" y="313266"/>
                </a:lnTo>
                <a:lnTo>
                  <a:pt x="186266" y="304800"/>
                </a:lnTo>
                <a:lnTo>
                  <a:pt x="186266" y="304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257800" y="2548467"/>
            <a:ext cx="33868" cy="152401"/>
          </a:xfrm>
          <a:custGeom>
            <a:avLst/>
            <a:gdLst/>
            <a:ahLst/>
            <a:cxnLst/>
            <a:rect l="0" t="0" r="0" b="0"/>
            <a:pathLst>
              <a:path w="33868" h="152401">
                <a:moveTo>
                  <a:pt x="0" y="8466"/>
                </a:moveTo>
                <a:lnTo>
                  <a:pt x="0" y="846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16933" y="42333"/>
                </a:lnTo>
                <a:lnTo>
                  <a:pt x="16933" y="59266"/>
                </a:lnTo>
                <a:lnTo>
                  <a:pt x="25400" y="76200"/>
                </a:lnTo>
                <a:lnTo>
                  <a:pt x="25400" y="101600"/>
                </a:lnTo>
                <a:lnTo>
                  <a:pt x="25400" y="118533"/>
                </a:lnTo>
                <a:lnTo>
                  <a:pt x="25400" y="127000"/>
                </a:lnTo>
                <a:lnTo>
                  <a:pt x="33867" y="135466"/>
                </a:lnTo>
                <a:lnTo>
                  <a:pt x="33867" y="143933"/>
                </a:lnTo>
                <a:lnTo>
                  <a:pt x="33867" y="152400"/>
                </a:lnTo>
                <a:lnTo>
                  <a:pt x="33867" y="152400"/>
                </a:lnTo>
                <a:lnTo>
                  <a:pt x="33867" y="152400"/>
                </a:lnTo>
                <a:lnTo>
                  <a:pt x="33867" y="152400"/>
                </a:lnTo>
                <a:lnTo>
                  <a:pt x="25400" y="152400"/>
                </a:lnTo>
                <a:lnTo>
                  <a:pt x="25400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190067" y="2650067"/>
            <a:ext cx="160867" cy="25401"/>
          </a:xfrm>
          <a:custGeom>
            <a:avLst/>
            <a:gdLst/>
            <a:ahLst/>
            <a:cxnLst/>
            <a:rect l="0" t="0" r="0" b="0"/>
            <a:pathLst>
              <a:path w="160867" h="25401">
                <a:moveTo>
                  <a:pt x="0" y="16933"/>
                </a:moveTo>
                <a:lnTo>
                  <a:pt x="8466" y="16933"/>
                </a:lnTo>
                <a:lnTo>
                  <a:pt x="8466" y="16933"/>
                </a:lnTo>
                <a:lnTo>
                  <a:pt x="8466" y="25400"/>
                </a:lnTo>
                <a:lnTo>
                  <a:pt x="16933" y="25400"/>
                </a:lnTo>
                <a:lnTo>
                  <a:pt x="25400" y="25400"/>
                </a:lnTo>
                <a:lnTo>
                  <a:pt x="33866" y="16933"/>
                </a:lnTo>
                <a:lnTo>
                  <a:pt x="50800" y="16933"/>
                </a:lnTo>
                <a:lnTo>
                  <a:pt x="67733" y="16933"/>
                </a:lnTo>
                <a:lnTo>
                  <a:pt x="84666" y="16933"/>
                </a:lnTo>
                <a:lnTo>
                  <a:pt x="101600" y="8466"/>
                </a:lnTo>
                <a:lnTo>
                  <a:pt x="118533" y="8466"/>
                </a:lnTo>
                <a:lnTo>
                  <a:pt x="135466" y="8466"/>
                </a:lnTo>
                <a:lnTo>
                  <a:pt x="152400" y="0"/>
                </a:lnTo>
                <a:lnTo>
                  <a:pt x="152400" y="0"/>
                </a:lnTo>
                <a:lnTo>
                  <a:pt x="160866" y="0"/>
                </a:lnTo>
                <a:lnTo>
                  <a:pt x="1608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232400" y="2802467"/>
            <a:ext cx="160868" cy="16934"/>
          </a:xfrm>
          <a:custGeom>
            <a:avLst/>
            <a:gdLst/>
            <a:ahLst/>
            <a:cxnLst/>
            <a:rect l="0" t="0" r="0" b="0"/>
            <a:pathLst>
              <a:path w="160868" h="16934">
                <a:moveTo>
                  <a:pt x="0" y="8466"/>
                </a:moveTo>
                <a:lnTo>
                  <a:pt x="8467" y="8466"/>
                </a:lnTo>
                <a:lnTo>
                  <a:pt x="8467" y="8466"/>
                </a:lnTo>
                <a:lnTo>
                  <a:pt x="16933" y="8466"/>
                </a:lnTo>
                <a:lnTo>
                  <a:pt x="16933" y="16933"/>
                </a:lnTo>
                <a:lnTo>
                  <a:pt x="33867" y="16933"/>
                </a:lnTo>
                <a:lnTo>
                  <a:pt x="50800" y="16933"/>
                </a:lnTo>
                <a:lnTo>
                  <a:pt x="59267" y="16933"/>
                </a:lnTo>
                <a:lnTo>
                  <a:pt x="76200" y="16933"/>
                </a:lnTo>
                <a:lnTo>
                  <a:pt x="93133" y="16933"/>
                </a:lnTo>
                <a:lnTo>
                  <a:pt x="118533" y="8466"/>
                </a:lnTo>
                <a:lnTo>
                  <a:pt x="127000" y="8466"/>
                </a:lnTo>
                <a:lnTo>
                  <a:pt x="143933" y="0"/>
                </a:lnTo>
                <a:lnTo>
                  <a:pt x="143933" y="0"/>
                </a:lnTo>
                <a:lnTo>
                  <a:pt x="160867" y="0"/>
                </a:lnTo>
                <a:lnTo>
                  <a:pt x="1608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452533" y="2641600"/>
            <a:ext cx="194735" cy="194734"/>
          </a:xfrm>
          <a:custGeom>
            <a:avLst/>
            <a:gdLst/>
            <a:ahLst/>
            <a:cxnLst/>
            <a:rect l="0" t="0" r="0" b="0"/>
            <a:pathLst>
              <a:path w="194735" h="194734">
                <a:moveTo>
                  <a:pt x="135467" y="25400"/>
                </a:moveTo>
                <a:lnTo>
                  <a:pt x="135467" y="25400"/>
                </a:lnTo>
                <a:lnTo>
                  <a:pt x="135467" y="16933"/>
                </a:lnTo>
                <a:lnTo>
                  <a:pt x="135467" y="16933"/>
                </a:lnTo>
                <a:lnTo>
                  <a:pt x="135467" y="8467"/>
                </a:lnTo>
                <a:lnTo>
                  <a:pt x="135467" y="0"/>
                </a:lnTo>
                <a:lnTo>
                  <a:pt x="135467" y="0"/>
                </a:lnTo>
                <a:lnTo>
                  <a:pt x="127000" y="0"/>
                </a:lnTo>
                <a:lnTo>
                  <a:pt x="118534" y="0"/>
                </a:lnTo>
                <a:lnTo>
                  <a:pt x="110067" y="0"/>
                </a:lnTo>
                <a:lnTo>
                  <a:pt x="101600" y="0"/>
                </a:lnTo>
                <a:lnTo>
                  <a:pt x="84667" y="0"/>
                </a:lnTo>
                <a:lnTo>
                  <a:pt x="67734" y="8467"/>
                </a:lnTo>
                <a:lnTo>
                  <a:pt x="59267" y="16933"/>
                </a:lnTo>
                <a:lnTo>
                  <a:pt x="42334" y="33867"/>
                </a:lnTo>
                <a:lnTo>
                  <a:pt x="25400" y="42333"/>
                </a:lnTo>
                <a:lnTo>
                  <a:pt x="16934" y="67733"/>
                </a:lnTo>
                <a:lnTo>
                  <a:pt x="8467" y="84667"/>
                </a:lnTo>
                <a:lnTo>
                  <a:pt x="0" y="101600"/>
                </a:lnTo>
                <a:lnTo>
                  <a:pt x="0" y="118533"/>
                </a:lnTo>
                <a:lnTo>
                  <a:pt x="0" y="135467"/>
                </a:lnTo>
                <a:lnTo>
                  <a:pt x="8467" y="152400"/>
                </a:lnTo>
                <a:lnTo>
                  <a:pt x="8467" y="160867"/>
                </a:lnTo>
                <a:lnTo>
                  <a:pt x="16934" y="169333"/>
                </a:lnTo>
                <a:lnTo>
                  <a:pt x="25400" y="177800"/>
                </a:lnTo>
                <a:lnTo>
                  <a:pt x="42334" y="186267"/>
                </a:lnTo>
                <a:lnTo>
                  <a:pt x="50800" y="186267"/>
                </a:lnTo>
                <a:lnTo>
                  <a:pt x="67734" y="186267"/>
                </a:lnTo>
                <a:lnTo>
                  <a:pt x="84667" y="177800"/>
                </a:lnTo>
                <a:lnTo>
                  <a:pt x="93134" y="169333"/>
                </a:lnTo>
                <a:lnTo>
                  <a:pt x="101600" y="160867"/>
                </a:lnTo>
                <a:lnTo>
                  <a:pt x="110067" y="152400"/>
                </a:lnTo>
                <a:lnTo>
                  <a:pt x="118534" y="143933"/>
                </a:lnTo>
                <a:lnTo>
                  <a:pt x="127000" y="135467"/>
                </a:lnTo>
                <a:lnTo>
                  <a:pt x="127000" y="118533"/>
                </a:lnTo>
                <a:lnTo>
                  <a:pt x="127000" y="101600"/>
                </a:lnTo>
                <a:lnTo>
                  <a:pt x="127000" y="84667"/>
                </a:lnTo>
                <a:lnTo>
                  <a:pt x="127000" y="67733"/>
                </a:lnTo>
                <a:lnTo>
                  <a:pt x="127000" y="59267"/>
                </a:lnTo>
                <a:lnTo>
                  <a:pt x="127000" y="42333"/>
                </a:lnTo>
                <a:lnTo>
                  <a:pt x="118534" y="42333"/>
                </a:lnTo>
                <a:lnTo>
                  <a:pt x="118534" y="33867"/>
                </a:lnTo>
                <a:lnTo>
                  <a:pt x="118534" y="33867"/>
                </a:lnTo>
                <a:lnTo>
                  <a:pt x="118534" y="33867"/>
                </a:lnTo>
                <a:lnTo>
                  <a:pt x="110067" y="33867"/>
                </a:lnTo>
                <a:lnTo>
                  <a:pt x="110067" y="42333"/>
                </a:lnTo>
                <a:lnTo>
                  <a:pt x="110067" y="42333"/>
                </a:lnTo>
                <a:lnTo>
                  <a:pt x="110067" y="59267"/>
                </a:lnTo>
                <a:lnTo>
                  <a:pt x="110067" y="67733"/>
                </a:lnTo>
                <a:lnTo>
                  <a:pt x="110067" y="84667"/>
                </a:lnTo>
                <a:lnTo>
                  <a:pt x="118534" y="101600"/>
                </a:lnTo>
                <a:lnTo>
                  <a:pt x="127000" y="118533"/>
                </a:lnTo>
                <a:lnTo>
                  <a:pt x="127000" y="135467"/>
                </a:lnTo>
                <a:lnTo>
                  <a:pt x="135467" y="152400"/>
                </a:lnTo>
                <a:lnTo>
                  <a:pt x="143934" y="160867"/>
                </a:lnTo>
                <a:lnTo>
                  <a:pt x="143934" y="169333"/>
                </a:lnTo>
                <a:lnTo>
                  <a:pt x="160867" y="177800"/>
                </a:lnTo>
                <a:lnTo>
                  <a:pt x="160867" y="186267"/>
                </a:lnTo>
                <a:lnTo>
                  <a:pt x="169334" y="186267"/>
                </a:lnTo>
                <a:lnTo>
                  <a:pt x="177800" y="194733"/>
                </a:lnTo>
                <a:lnTo>
                  <a:pt x="186267" y="194733"/>
                </a:lnTo>
                <a:lnTo>
                  <a:pt x="186267" y="194733"/>
                </a:lnTo>
                <a:lnTo>
                  <a:pt x="186267" y="194733"/>
                </a:lnTo>
                <a:lnTo>
                  <a:pt x="194734" y="194733"/>
                </a:lnTo>
                <a:lnTo>
                  <a:pt x="194734" y="194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5740400" y="2794000"/>
            <a:ext cx="33868" cy="143934"/>
          </a:xfrm>
          <a:custGeom>
            <a:avLst/>
            <a:gdLst/>
            <a:ahLst/>
            <a:cxnLst/>
            <a:rect l="0" t="0" r="0" b="0"/>
            <a:pathLst>
              <a:path w="33868" h="143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8467" y="16933"/>
                </a:lnTo>
                <a:lnTo>
                  <a:pt x="16933" y="16933"/>
                </a:lnTo>
                <a:lnTo>
                  <a:pt x="25400" y="25400"/>
                </a:lnTo>
                <a:lnTo>
                  <a:pt x="33867" y="42333"/>
                </a:lnTo>
                <a:lnTo>
                  <a:pt x="33867" y="50800"/>
                </a:lnTo>
                <a:lnTo>
                  <a:pt x="33867" y="67733"/>
                </a:lnTo>
                <a:lnTo>
                  <a:pt x="33867" y="84667"/>
                </a:lnTo>
                <a:lnTo>
                  <a:pt x="33867" y="93133"/>
                </a:lnTo>
                <a:lnTo>
                  <a:pt x="25400" y="110067"/>
                </a:lnTo>
                <a:lnTo>
                  <a:pt x="16933" y="118533"/>
                </a:lnTo>
                <a:lnTo>
                  <a:pt x="8467" y="127000"/>
                </a:lnTo>
                <a:lnTo>
                  <a:pt x="8467" y="135467"/>
                </a:lnTo>
                <a:lnTo>
                  <a:pt x="0" y="135467"/>
                </a:lnTo>
                <a:lnTo>
                  <a:pt x="0" y="143933"/>
                </a:lnTo>
                <a:lnTo>
                  <a:pt x="0" y="143933"/>
                </a:lnTo>
                <a:lnTo>
                  <a:pt x="0" y="135467"/>
                </a:lnTo>
                <a:lnTo>
                  <a:pt x="0" y="135467"/>
                </a:lnTo>
                <a:lnTo>
                  <a:pt x="0" y="127000"/>
                </a:lnTo>
                <a:lnTo>
                  <a:pt x="0" y="127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5858933" y="2590800"/>
            <a:ext cx="93135" cy="245534"/>
          </a:xfrm>
          <a:custGeom>
            <a:avLst/>
            <a:gdLst/>
            <a:ahLst/>
            <a:cxnLst/>
            <a:rect l="0" t="0" r="0" b="0"/>
            <a:pathLst>
              <a:path w="93135" h="2455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16933"/>
                </a:lnTo>
                <a:lnTo>
                  <a:pt x="8467" y="33867"/>
                </a:lnTo>
                <a:lnTo>
                  <a:pt x="16934" y="50800"/>
                </a:lnTo>
                <a:lnTo>
                  <a:pt x="16934" y="76200"/>
                </a:lnTo>
                <a:lnTo>
                  <a:pt x="25400" y="93133"/>
                </a:lnTo>
                <a:lnTo>
                  <a:pt x="25400" y="127000"/>
                </a:lnTo>
                <a:lnTo>
                  <a:pt x="25400" y="152400"/>
                </a:lnTo>
                <a:lnTo>
                  <a:pt x="33867" y="177800"/>
                </a:lnTo>
                <a:lnTo>
                  <a:pt x="33867" y="203200"/>
                </a:lnTo>
                <a:lnTo>
                  <a:pt x="33867" y="220133"/>
                </a:lnTo>
                <a:lnTo>
                  <a:pt x="33867" y="237067"/>
                </a:lnTo>
                <a:lnTo>
                  <a:pt x="42334" y="245533"/>
                </a:lnTo>
                <a:lnTo>
                  <a:pt x="42334" y="245533"/>
                </a:lnTo>
                <a:lnTo>
                  <a:pt x="42334" y="245533"/>
                </a:lnTo>
                <a:lnTo>
                  <a:pt x="50800" y="245533"/>
                </a:lnTo>
                <a:lnTo>
                  <a:pt x="50800" y="237067"/>
                </a:lnTo>
                <a:lnTo>
                  <a:pt x="59267" y="220133"/>
                </a:lnTo>
                <a:lnTo>
                  <a:pt x="59267" y="211667"/>
                </a:lnTo>
                <a:lnTo>
                  <a:pt x="67734" y="194733"/>
                </a:lnTo>
                <a:lnTo>
                  <a:pt x="76200" y="177800"/>
                </a:lnTo>
                <a:lnTo>
                  <a:pt x="84667" y="152400"/>
                </a:lnTo>
                <a:lnTo>
                  <a:pt x="84667" y="152400"/>
                </a:lnTo>
                <a:lnTo>
                  <a:pt x="93134" y="135467"/>
                </a:lnTo>
                <a:lnTo>
                  <a:pt x="93134" y="135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5892800" y="2675467"/>
            <a:ext cx="160868" cy="169334"/>
          </a:xfrm>
          <a:custGeom>
            <a:avLst/>
            <a:gdLst/>
            <a:ahLst/>
            <a:cxnLst/>
            <a:rect l="0" t="0" r="0" b="0"/>
            <a:pathLst>
              <a:path w="160868" h="169334">
                <a:moveTo>
                  <a:pt x="93133" y="0"/>
                </a:moveTo>
                <a:lnTo>
                  <a:pt x="93133" y="0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8466"/>
                </a:lnTo>
                <a:lnTo>
                  <a:pt x="93133" y="8466"/>
                </a:lnTo>
                <a:lnTo>
                  <a:pt x="84667" y="16933"/>
                </a:lnTo>
                <a:lnTo>
                  <a:pt x="76200" y="16933"/>
                </a:lnTo>
                <a:lnTo>
                  <a:pt x="67733" y="25400"/>
                </a:lnTo>
                <a:lnTo>
                  <a:pt x="50800" y="33866"/>
                </a:lnTo>
                <a:lnTo>
                  <a:pt x="42333" y="42333"/>
                </a:lnTo>
                <a:lnTo>
                  <a:pt x="33867" y="50800"/>
                </a:lnTo>
                <a:lnTo>
                  <a:pt x="25400" y="50800"/>
                </a:lnTo>
                <a:lnTo>
                  <a:pt x="16933" y="59266"/>
                </a:lnTo>
                <a:lnTo>
                  <a:pt x="8467" y="59266"/>
                </a:lnTo>
                <a:lnTo>
                  <a:pt x="0" y="59266"/>
                </a:lnTo>
                <a:lnTo>
                  <a:pt x="0" y="59266"/>
                </a:lnTo>
                <a:lnTo>
                  <a:pt x="0" y="67733"/>
                </a:lnTo>
                <a:lnTo>
                  <a:pt x="0" y="67733"/>
                </a:lnTo>
                <a:lnTo>
                  <a:pt x="0" y="76200"/>
                </a:lnTo>
                <a:lnTo>
                  <a:pt x="8467" y="84666"/>
                </a:lnTo>
                <a:lnTo>
                  <a:pt x="16933" y="84666"/>
                </a:lnTo>
                <a:lnTo>
                  <a:pt x="33867" y="93133"/>
                </a:lnTo>
                <a:lnTo>
                  <a:pt x="42333" y="101600"/>
                </a:lnTo>
                <a:lnTo>
                  <a:pt x="59267" y="118533"/>
                </a:lnTo>
                <a:lnTo>
                  <a:pt x="76200" y="127000"/>
                </a:lnTo>
                <a:lnTo>
                  <a:pt x="93133" y="135466"/>
                </a:lnTo>
                <a:lnTo>
                  <a:pt x="101600" y="143933"/>
                </a:lnTo>
                <a:lnTo>
                  <a:pt x="118533" y="152400"/>
                </a:lnTo>
                <a:lnTo>
                  <a:pt x="127000" y="160866"/>
                </a:lnTo>
                <a:lnTo>
                  <a:pt x="135467" y="169333"/>
                </a:lnTo>
                <a:lnTo>
                  <a:pt x="143933" y="169333"/>
                </a:lnTo>
                <a:lnTo>
                  <a:pt x="152400" y="160866"/>
                </a:lnTo>
                <a:lnTo>
                  <a:pt x="160867" y="152400"/>
                </a:lnTo>
                <a:lnTo>
                  <a:pt x="160867" y="152400"/>
                </a:lnTo>
                <a:lnTo>
                  <a:pt x="160867" y="152400"/>
                </a:lnTo>
                <a:lnTo>
                  <a:pt x="160867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6036733" y="2514600"/>
            <a:ext cx="152401" cy="465668"/>
          </a:xfrm>
          <a:custGeom>
            <a:avLst/>
            <a:gdLst/>
            <a:ahLst/>
            <a:cxnLst/>
            <a:rect l="0" t="0" r="0" b="0"/>
            <a:pathLst>
              <a:path w="152401" h="465668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8467"/>
                </a:lnTo>
                <a:lnTo>
                  <a:pt x="25400" y="8467"/>
                </a:lnTo>
                <a:lnTo>
                  <a:pt x="42334" y="16933"/>
                </a:lnTo>
                <a:lnTo>
                  <a:pt x="59267" y="33867"/>
                </a:lnTo>
                <a:lnTo>
                  <a:pt x="76200" y="50800"/>
                </a:lnTo>
                <a:lnTo>
                  <a:pt x="93134" y="67733"/>
                </a:lnTo>
                <a:lnTo>
                  <a:pt x="110067" y="93133"/>
                </a:lnTo>
                <a:lnTo>
                  <a:pt x="127000" y="127000"/>
                </a:lnTo>
                <a:lnTo>
                  <a:pt x="135467" y="160867"/>
                </a:lnTo>
                <a:lnTo>
                  <a:pt x="143934" y="194733"/>
                </a:lnTo>
                <a:lnTo>
                  <a:pt x="152400" y="228600"/>
                </a:lnTo>
                <a:lnTo>
                  <a:pt x="143934" y="262467"/>
                </a:lnTo>
                <a:lnTo>
                  <a:pt x="143934" y="304800"/>
                </a:lnTo>
                <a:lnTo>
                  <a:pt x="127000" y="338667"/>
                </a:lnTo>
                <a:lnTo>
                  <a:pt x="118534" y="364067"/>
                </a:lnTo>
                <a:lnTo>
                  <a:pt x="93134" y="389467"/>
                </a:lnTo>
                <a:lnTo>
                  <a:pt x="67734" y="414867"/>
                </a:lnTo>
                <a:lnTo>
                  <a:pt x="42334" y="440267"/>
                </a:lnTo>
                <a:lnTo>
                  <a:pt x="42334" y="440267"/>
                </a:lnTo>
                <a:lnTo>
                  <a:pt x="25400" y="465667"/>
                </a:lnTo>
                <a:lnTo>
                  <a:pt x="25400" y="465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4766733" y="3225800"/>
            <a:ext cx="160868" cy="8468"/>
          </a:xfrm>
          <a:custGeom>
            <a:avLst/>
            <a:gdLst/>
            <a:ahLst/>
            <a:cxnLst/>
            <a:rect l="0" t="0" r="0" b="0"/>
            <a:pathLst>
              <a:path w="160868" h="8468">
                <a:moveTo>
                  <a:pt x="25400" y="8467"/>
                </a:move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42334" y="8467"/>
                </a:lnTo>
                <a:lnTo>
                  <a:pt x="50800" y="8467"/>
                </a:lnTo>
                <a:lnTo>
                  <a:pt x="59267" y="8467"/>
                </a:lnTo>
                <a:lnTo>
                  <a:pt x="76200" y="8467"/>
                </a:lnTo>
                <a:lnTo>
                  <a:pt x="84667" y="8467"/>
                </a:lnTo>
                <a:lnTo>
                  <a:pt x="101600" y="8467"/>
                </a:lnTo>
                <a:lnTo>
                  <a:pt x="110067" y="8467"/>
                </a:lnTo>
                <a:lnTo>
                  <a:pt x="127000" y="8467"/>
                </a:lnTo>
                <a:lnTo>
                  <a:pt x="135467" y="8467"/>
                </a:lnTo>
                <a:lnTo>
                  <a:pt x="143934" y="8467"/>
                </a:lnTo>
                <a:lnTo>
                  <a:pt x="152400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5037667" y="3098800"/>
            <a:ext cx="203201" cy="313268"/>
          </a:xfrm>
          <a:custGeom>
            <a:avLst/>
            <a:gdLst/>
            <a:ahLst/>
            <a:cxnLst/>
            <a:rect l="0" t="0" r="0" b="0"/>
            <a:pathLst>
              <a:path w="203201" h="313268">
                <a:moveTo>
                  <a:pt x="0" y="33867"/>
                </a:move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6" y="25400"/>
                </a:lnTo>
                <a:lnTo>
                  <a:pt x="16933" y="16933"/>
                </a:lnTo>
                <a:lnTo>
                  <a:pt x="25400" y="16933"/>
                </a:lnTo>
                <a:lnTo>
                  <a:pt x="33866" y="8467"/>
                </a:lnTo>
                <a:lnTo>
                  <a:pt x="42333" y="8467"/>
                </a:lnTo>
                <a:lnTo>
                  <a:pt x="50800" y="0"/>
                </a:lnTo>
                <a:lnTo>
                  <a:pt x="67733" y="0"/>
                </a:lnTo>
                <a:lnTo>
                  <a:pt x="76200" y="0"/>
                </a:lnTo>
                <a:lnTo>
                  <a:pt x="93133" y="0"/>
                </a:lnTo>
                <a:lnTo>
                  <a:pt x="101600" y="0"/>
                </a:lnTo>
                <a:lnTo>
                  <a:pt x="110066" y="0"/>
                </a:lnTo>
                <a:lnTo>
                  <a:pt x="118533" y="0"/>
                </a:lnTo>
                <a:lnTo>
                  <a:pt x="118533" y="8467"/>
                </a:lnTo>
                <a:lnTo>
                  <a:pt x="127000" y="16933"/>
                </a:lnTo>
                <a:lnTo>
                  <a:pt x="135466" y="25400"/>
                </a:lnTo>
                <a:lnTo>
                  <a:pt x="135466" y="33867"/>
                </a:lnTo>
                <a:lnTo>
                  <a:pt x="135466" y="42333"/>
                </a:lnTo>
                <a:lnTo>
                  <a:pt x="127000" y="59267"/>
                </a:lnTo>
                <a:lnTo>
                  <a:pt x="127000" y="67733"/>
                </a:lnTo>
                <a:lnTo>
                  <a:pt x="118533" y="76200"/>
                </a:lnTo>
                <a:lnTo>
                  <a:pt x="110066" y="93133"/>
                </a:lnTo>
                <a:lnTo>
                  <a:pt x="101600" y="101600"/>
                </a:lnTo>
                <a:lnTo>
                  <a:pt x="93133" y="110067"/>
                </a:lnTo>
                <a:lnTo>
                  <a:pt x="84666" y="118533"/>
                </a:lnTo>
                <a:lnTo>
                  <a:pt x="76200" y="118533"/>
                </a:lnTo>
                <a:lnTo>
                  <a:pt x="67733" y="127000"/>
                </a:lnTo>
                <a:lnTo>
                  <a:pt x="59266" y="127000"/>
                </a:lnTo>
                <a:lnTo>
                  <a:pt x="50800" y="127000"/>
                </a:lnTo>
                <a:lnTo>
                  <a:pt x="50800" y="127000"/>
                </a:lnTo>
                <a:lnTo>
                  <a:pt x="50800" y="127000"/>
                </a:lnTo>
                <a:lnTo>
                  <a:pt x="50800" y="127000"/>
                </a:lnTo>
                <a:lnTo>
                  <a:pt x="50800" y="127000"/>
                </a:lnTo>
                <a:lnTo>
                  <a:pt x="50800" y="127000"/>
                </a:lnTo>
                <a:lnTo>
                  <a:pt x="59266" y="127000"/>
                </a:lnTo>
                <a:lnTo>
                  <a:pt x="59266" y="127000"/>
                </a:lnTo>
                <a:lnTo>
                  <a:pt x="67733" y="118533"/>
                </a:lnTo>
                <a:lnTo>
                  <a:pt x="84666" y="118533"/>
                </a:lnTo>
                <a:lnTo>
                  <a:pt x="93133" y="118533"/>
                </a:lnTo>
                <a:lnTo>
                  <a:pt x="110066" y="118533"/>
                </a:lnTo>
                <a:lnTo>
                  <a:pt x="118533" y="118533"/>
                </a:lnTo>
                <a:lnTo>
                  <a:pt x="135466" y="127000"/>
                </a:lnTo>
                <a:lnTo>
                  <a:pt x="152400" y="127000"/>
                </a:lnTo>
                <a:lnTo>
                  <a:pt x="169333" y="135467"/>
                </a:lnTo>
                <a:lnTo>
                  <a:pt x="177800" y="143933"/>
                </a:lnTo>
                <a:lnTo>
                  <a:pt x="186266" y="152400"/>
                </a:lnTo>
                <a:lnTo>
                  <a:pt x="194733" y="160867"/>
                </a:lnTo>
                <a:lnTo>
                  <a:pt x="203200" y="177800"/>
                </a:lnTo>
                <a:lnTo>
                  <a:pt x="203200" y="186267"/>
                </a:lnTo>
                <a:lnTo>
                  <a:pt x="203200" y="203200"/>
                </a:lnTo>
                <a:lnTo>
                  <a:pt x="203200" y="220133"/>
                </a:lnTo>
                <a:lnTo>
                  <a:pt x="203200" y="237067"/>
                </a:lnTo>
                <a:lnTo>
                  <a:pt x="194733" y="245533"/>
                </a:lnTo>
                <a:lnTo>
                  <a:pt x="186266" y="262467"/>
                </a:lnTo>
                <a:lnTo>
                  <a:pt x="177800" y="270933"/>
                </a:lnTo>
                <a:lnTo>
                  <a:pt x="169333" y="279400"/>
                </a:lnTo>
                <a:lnTo>
                  <a:pt x="152400" y="287867"/>
                </a:lnTo>
                <a:lnTo>
                  <a:pt x="143933" y="296333"/>
                </a:lnTo>
                <a:lnTo>
                  <a:pt x="127000" y="304800"/>
                </a:lnTo>
                <a:lnTo>
                  <a:pt x="110066" y="304800"/>
                </a:lnTo>
                <a:lnTo>
                  <a:pt x="101600" y="304800"/>
                </a:lnTo>
                <a:lnTo>
                  <a:pt x="93133" y="313267"/>
                </a:lnTo>
                <a:lnTo>
                  <a:pt x="76200" y="304800"/>
                </a:lnTo>
                <a:lnTo>
                  <a:pt x="67733" y="304800"/>
                </a:lnTo>
                <a:lnTo>
                  <a:pt x="59266" y="304800"/>
                </a:lnTo>
                <a:lnTo>
                  <a:pt x="50800" y="304800"/>
                </a:lnTo>
                <a:lnTo>
                  <a:pt x="42333" y="296333"/>
                </a:lnTo>
                <a:lnTo>
                  <a:pt x="33866" y="296333"/>
                </a:lnTo>
                <a:lnTo>
                  <a:pt x="33866" y="296333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79400"/>
                </a:lnTo>
                <a:lnTo>
                  <a:pt x="33866" y="279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5359400" y="3073400"/>
            <a:ext cx="16934" cy="118534"/>
          </a:xfrm>
          <a:custGeom>
            <a:avLst/>
            <a:gdLst/>
            <a:ahLst/>
            <a:cxnLst/>
            <a:rect l="0" t="0" r="0" b="0"/>
            <a:pathLst>
              <a:path w="16934" h="1185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59267"/>
                </a:lnTo>
                <a:lnTo>
                  <a:pt x="8467" y="76200"/>
                </a:lnTo>
                <a:lnTo>
                  <a:pt x="8467" y="84667"/>
                </a:lnTo>
                <a:lnTo>
                  <a:pt x="8467" y="93133"/>
                </a:lnTo>
                <a:lnTo>
                  <a:pt x="8467" y="101600"/>
                </a:lnTo>
                <a:lnTo>
                  <a:pt x="8467" y="110067"/>
                </a:lnTo>
                <a:lnTo>
                  <a:pt x="16933" y="118533"/>
                </a:lnTo>
                <a:lnTo>
                  <a:pt x="16933" y="118533"/>
                </a:lnTo>
                <a:lnTo>
                  <a:pt x="16933" y="118533"/>
                </a:lnTo>
                <a:lnTo>
                  <a:pt x="16933" y="118533"/>
                </a:lnTo>
                <a:lnTo>
                  <a:pt x="16933" y="118533"/>
                </a:lnTo>
                <a:lnTo>
                  <a:pt x="16933" y="110067"/>
                </a:lnTo>
                <a:lnTo>
                  <a:pt x="16933" y="110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5274733" y="3132667"/>
            <a:ext cx="177801" cy="16934"/>
          </a:xfrm>
          <a:custGeom>
            <a:avLst/>
            <a:gdLst/>
            <a:ahLst/>
            <a:cxnLst/>
            <a:rect l="0" t="0" r="0" b="0"/>
            <a:pathLst>
              <a:path w="177801" h="16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16934" y="16933"/>
                </a:lnTo>
                <a:lnTo>
                  <a:pt x="25400" y="16933"/>
                </a:lnTo>
                <a:lnTo>
                  <a:pt x="33867" y="8466"/>
                </a:lnTo>
                <a:lnTo>
                  <a:pt x="42334" y="8466"/>
                </a:lnTo>
                <a:lnTo>
                  <a:pt x="59267" y="8466"/>
                </a:lnTo>
                <a:lnTo>
                  <a:pt x="76200" y="8466"/>
                </a:lnTo>
                <a:lnTo>
                  <a:pt x="93134" y="8466"/>
                </a:lnTo>
                <a:lnTo>
                  <a:pt x="101600" y="8466"/>
                </a:lnTo>
                <a:lnTo>
                  <a:pt x="118534" y="0"/>
                </a:lnTo>
                <a:lnTo>
                  <a:pt x="135467" y="0"/>
                </a:lnTo>
                <a:lnTo>
                  <a:pt x="143934" y="0"/>
                </a:lnTo>
                <a:lnTo>
                  <a:pt x="160867" y="0"/>
                </a:lnTo>
                <a:lnTo>
                  <a:pt x="169334" y="0"/>
                </a:lnTo>
                <a:lnTo>
                  <a:pt x="177800" y="0"/>
                </a:lnTo>
                <a:lnTo>
                  <a:pt x="177800" y="0"/>
                </a:lnTo>
                <a:lnTo>
                  <a:pt x="177800" y="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5317067" y="3276600"/>
            <a:ext cx="186267" cy="25401"/>
          </a:xfrm>
          <a:custGeom>
            <a:avLst/>
            <a:gdLst/>
            <a:ahLst/>
            <a:cxnLst/>
            <a:rect l="0" t="0" r="0" b="0"/>
            <a:pathLst>
              <a:path w="186267" h="25401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8466" y="16933"/>
                </a:lnTo>
                <a:lnTo>
                  <a:pt x="16933" y="16933"/>
                </a:lnTo>
                <a:lnTo>
                  <a:pt x="25400" y="25400"/>
                </a:lnTo>
                <a:lnTo>
                  <a:pt x="33866" y="25400"/>
                </a:lnTo>
                <a:lnTo>
                  <a:pt x="42333" y="25400"/>
                </a:lnTo>
                <a:lnTo>
                  <a:pt x="50800" y="25400"/>
                </a:lnTo>
                <a:lnTo>
                  <a:pt x="67733" y="25400"/>
                </a:lnTo>
                <a:lnTo>
                  <a:pt x="84666" y="25400"/>
                </a:lnTo>
                <a:lnTo>
                  <a:pt x="93133" y="25400"/>
                </a:lnTo>
                <a:lnTo>
                  <a:pt x="110066" y="25400"/>
                </a:lnTo>
                <a:lnTo>
                  <a:pt x="127000" y="25400"/>
                </a:lnTo>
                <a:lnTo>
                  <a:pt x="135466" y="25400"/>
                </a:lnTo>
                <a:lnTo>
                  <a:pt x="152400" y="25400"/>
                </a:lnTo>
                <a:lnTo>
                  <a:pt x="160866" y="25400"/>
                </a:lnTo>
                <a:lnTo>
                  <a:pt x="169333" y="25400"/>
                </a:lnTo>
                <a:lnTo>
                  <a:pt x="177800" y="25400"/>
                </a:lnTo>
                <a:lnTo>
                  <a:pt x="177800" y="25400"/>
                </a:lnTo>
                <a:lnTo>
                  <a:pt x="177800" y="25400"/>
                </a:lnTo>
                <a:lnTo>
                  <a:pt x="186266" y="25400"/>
                </a:lnTo>
                <a:lnTo>
                  <a:pt x="186266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5571067" y="3132667"/>
            <a:ext cx="42334" cy="228601"/>
          </a:xfrm>
          <a:custGeom>
            <a:avLst/>
            <a:gdLst/>
            <a:ahLst/>
            <a:cxnLst/>
            <a:rect l="0" t="0" r="0" b="0"/>
            <a:pathLst>
              <a:path w="42334" h="228601">
                <a:moveTo>
                  <a:pt x="0" y="0"/>
                </a:moveTo>
                <a:lnTo>
                  <a:pt x="8466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16933"/>
                </a:lnTo>
                <a:lnTo>
                  <a:pt x="8466" y="16933"/>
                </a:lnTo>
                <a:lnTo>
                  <a:pt x="16933" y="25400"/>
                </a:lnTo>
                <a:lnTo>
                  <a:pt x="16933" y="33866"/>
                </a:lnTo>
                <a:lnTo>
                  <a:pt x="16933" y="42333"/>
                </a:lnTo>
                <a:lnTo>
                  <a:pt x="25400" y="50800"/>
                </a:lnTo>
                <a:lnTo>
                  <a:pt x="25400" y="76200"/>
                </a:lnTo>
                <a:lnTo>
                  <a:pt x="25400" y="93133"/>
                </a:lnTo>
                <a:lnTo>
                  <a:pt x="25400" y="110066"/>
                </a:lnTo>
                <a:lnTo>
                  <a:pt x="25400" y="127000"/>
                </a:lnTo>
                <a:lnTo>
                  <a:pt x="25400" y="152400"/>
                </a:lnTo>
                <a:lnTo>
                  <a:pt x="25400" y="169333"/>
                </a:lnTo>
                <a:lnTo>
                  <a:pt x="25400" y="186266"/>
                </a:lnTo>
                <a:lnTo>
                  <a:pt x="25400" y="203200"/>
                </a:lnTo>
                <a:lnTo>
                  <a:pt x="25400" y="211666"/>
                </a:lnTo>
                <a:lnTo>
                  <a:pt x="25400" y="220133"/>
                </a:lnTo>
                <a:lnTo>
                  <a:pt x="25400" y="228600"/>
                </a:lnTo>
                <a:lnTo>
                  <a:pt x="33866" y="228600"/>
                </a:lnTo>
                <a:lnTo>
                  <a:pt x="33866" y="228600"/>
                </a:lnTo>
                <a:lnTo>
                  <a:pt x="42333" y="228600"/>
                </a:lnTo>
                <a:lnTo>
                  <a:pt x="42333" y="228600"/>
                </a:lnTo>
                <a:lnTo>
                  <a:pt x="42333" y="228600"/>
                </a:lnTo>
                <a:lnTo>
                  <a:pt x="42333" y="228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5647267" y="3149600"/>
            <a:ext cx="135467" cy="220134"/>
          </a:xfrm>
          <a:custGeom>
            <a:avLst/>
            <a:gdLst/>
            <a:ahLst/>
            <a:cxnLst/>
            <a:rect l="0" t="0" r="0" b="0"/>
            <a:pathLst>
              <a:path w="135467" h="220134">
                <a:moveTo>
                  <a:pt x="50800" y="33867"/>
                </a:moveTo>
                <a:lnTo>
                  <a:pt x="50800" y="33867"/>
                </a:lnTo>
                <a:lnTo>
                  <a:pt x="50800" y="33867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33867"/>
                </a:lnTo>
                <a:lnTo>
                  <a:pt x="42333" y="42333"/>
                </a:lnTo>
                <a:lnTo>
                  <a:pt x="33866" y="59267"/>
                </a:lnTo>
                <a:lnTo>
                  <a:pt x="33866" y="67733"/>
                </a:lnTo>
                <a:lnTo>
                  <a:pt x="25400" y="84667"/>
                </a:lnTo>
                <a:lnTo>
                  <a:pt x="25400" y="110067"/>
                </a:lnTo>
                <a:lnTo>
                  <a:pt x="25400" y="127000"/>
                </a:lnTo>
                <a:lnTo>
                  <a:pt x="16933" y="143933"/>
                </a:lnTo>
                <a:lnTo>
                  <a:pt x="16933" y="160867"/>
                </a:lnTo>
                <a:lnTo>
                  <a:pt x="25400" y="177800"/>
                </a:lnTo>
                <a:lnTo>
                  <a:pt x="25400" y="194733"/>
                </a:lnTo>
                <a:lnTo>
                  <a:pt x="33866" y="203200"/>
                </a:lnTo>
                <a:lnTo>
                  <a:pt x="42333" y="211667"/>
                </a:lnTo>
                <a:lnTo>
                  <a:pt x="50800" y="220133"/>
                </a:lnTo>
                <a:lnTo>
                  <a:pt x="59266" y="220133"/>
                </a:lnTo>
                <a:lnTo>
                  <a:pt x="67733" y="220133"/>
                </a:lnTo>
                <a:lnTo>
                  <a:pt x="84666" y="220133"/>
                </a:lnTo>
                <a:lnTo>
                  <a:pt x="93133" y="211667"/>
                </a:lnTo>
                <a:lnTo>
                  <a:pt x="101600" y="203200"/>
                </a:lnTo>
                <a:lnTo>
                  <a:pt x="110066" y="194733"/>
                </a:lnTo>
                <a:lnTo>
                  <a:pt x="118533" y="186267"/>
                </a:lnTo>
                <a:lnTo>
                  <a:pt x="127000" y="169333"/>
                </a:lnTo>
                <a:lnTo>
                  <a:pt x="127000" y="160867"/>
                </a:lnTo>
                <a:lnTo>
                  <a:pt x="135466" y="143933"/>
                </a:lnTo>
                <a:lnTo>
                  <a:pt x="127000" y="127000"/>
                </a:lnTo>
                <a:lnTo>
                  <a:pt x="127000" y="110067"/>
                </a:lnTo>
                <a:lnTo>
                  <a:pt x="118533" y="93133"/>
                </a:lnTo>
                <a:lnTo>
                  <a:pt x="110066" y="76200"/>
                </a:lnTo>
                <a:lnTo>
                  <a:pt x="101600" y="59267"/>
                </a:lnTo>
                <a:lnTo>
                  <a:pt x="84666" y="42333"/>
                </a:lnTo>
                <a:lnTo>
                  <a:pt x="76200" y="25400"/>
                </a:lnTo>
                <a:lnTo>
                  <a:pt x="67733" y="16933"/>
                </a:lnTo>
                <a:lnTo>
                  <a:pt x="50800" y="16933"/>
                </a:lnTo>
                <a:lnTo>
                  <a:pt x="33866" y="8467"/>
                </a:lnTo>
                <a:lnTo>
                  <a:pt x="25400" y="0"/>
                </a:lnTo>
                <a:lnTo>
                  <a:pt x="16933" y="0"/>
                </a:lnTo>
                <a:lnTo>
                  <a:pt x="8466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6" y="16933"/>
                </a:lnTo>
                <a:lnTo>
                  <a:pt x="8466" y="16933"/>
                </a:lnTo>
                <a:lnTo>
                  <a:pt x="16933" y="16933"/>
                </a:lnTo>
                <a:lnTo>
                  <a:pt x="16933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5833533" y="3335867"/>
            <a:ext cx="67735" cy="152401"/>
          </a:xfrm>
          <a:custGeom>
            <a:avLst/>
            <a:gdLst/>
            <a:ahLst/>
            <a:cxnLst/>
            <a:rect l="0" t="0" r="0" b="0"/>
            <a:pathLst>
              <a:path w="67735" h="152401">
                <a:moveTo>
                  <a:pt x="25400" y="0"/>
                </a:moveTo>
                <a:lnTo>
                  <a:pt x="25400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8466"/>
                </a:lnTo>
                <a:lnTo>
                  <a:pt x="42334" y="8466"/>
                </a:lnTo>
                <a:lnTo>
                  <a:pt x="50800" y="16933"/>
                </a:lnTo>
                <a:lnTo>
                  <a:pt x="50800" y="25400"/>
                </a:lnTo>
                <a:lnTo>
                  <a:pt x="59267" y="33866"/>
                </a:lnTo>
                <a:lnTo>
                  <a:pt x="59267" y="42333"/>
                </a:lnTo>
                <a:lnTo>
                  <a:pt x="67734" y="50800"/>
                </a:lnTo>
                <a:lnTo>
                  <a:pt x="67734" y="67733"/>
                </a:lnTo>
                <a:lnTo>
                  <a:pt x="59267" y="84666"/>
                </a:lnTo>
                <a:lnTo>
                  <a:pt x="59267" y="101600"/>
                </a:lnTo>
                <a:lnTo>
                  <a:pt x="50800" y="110066"/>
                </a:lnTo>
                <a:lnTo>
                  <a:pt x="42334" y="127000"/>
                </a:lnTo>
                <a:lnTo>
                  <a:pt x="33867" y="135466"/>
                </a:lnTo>
                <a:lnTo>
                  <a:pt x="25400" y="143933"/>
                </a:lnTo>
                <a:lnTo>
                  <a:pt x="16934" y="152400"/>
                </a:lnTo>
                <a:lnTo>
                  <a:pt x="8467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6053667" y="3175000"/>
            <a:ext cx="177801" cy="110068"/>
          </a:xfrm>
          <a:custGeom>
            <a:avLst/>
            <a:gdLst/>
            <a:ahLst/>
            <a:cxnLst/>
            <a:rect l="0" t="0" r="0" b="0"/>
            <a:pathLst>
              <a:path w="177801" h="110068">
                <a:moveTo>
                  <a:pt x="16933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25400"/>
                </a:lnTo>
                <a:lnTo>
                  <a:pt x="8466" y="33867"/>
                </a:lnTo>
                <a:lnTo>
                  <a:pt x="0" y="50800"/>
                </a:lnTo>
                <a:lnTo>
                  <a:pt x="0" y="67733"/>
                </a:lnTo>
                <a:lnTo>
                  <a:pt x="0" y="76200"/>
                </a:lnTo>
                <a:lnTo>
                  <a:pt x="0" y="93133"/>
                </a:lnTo>
                <a:lnTo>
                  <a:pt x="0" y="101600"/>
                </a:lnTo>
                <a:lnTo>
                  <a:pt x="8466" y="101600"/>
                </a:lnTo>
                <a:lnTo>
                  <a:pt x="16933" y="110067"/>
                </a:lnTo>
                <a:lnTo>
                  <a:pt x="25400" y="110067"/>
                </a:lnTo>
                <a:lnTo>
                  <a:pt x="33866" y="110067"/>
                </a:lnTo>
                <a:lnTo>
                  <a:pt x="50800" y="110067"/>
                </a:lnTo>
                <a:lnTo>
                  <a:pt x="67733" y="110067"/>
                </a:lnTo>
                <a:lnTo>
                  <a:pt x="84666" y="110067"/>
                </a:lnTo>
                <a:lnTo>
                  <a:pt x="110066" y="110067"/>
                </a:lnTo>
                <a:lnTo>
                  <a:pt x="127000" y="110067"/>
                </a:lnTo>
                <a:lnTo>
                  <a:pt x="143933" y="110067"/>
                </a:lnTo>
                <a:lnTo>
                  <a:pt x="160866" y="101600"/>
                </a:lnTo>
                <a:lnTo>
                  <a:pt x="169333" y="101600"/>
                </a:lnTo>
                <a:lnTo>
                  <a:pt x="177800" y="101600"/>
                </a:lnTo>
                <a:lnTo>
                  <a:pt x="177800" y="101600"/>
                </a:lnTo>
                <a:lnTo>
                  <a:pt x="177800" y="101600"/>
                </a:lnTo>
                <a:lnTo>
                  <a:pt x="177800" y="101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6155267" y="3141133"/>
            <a:ext cx="16934" cy="220135"/>
          </a:xfrm>
          <a:custGeom>
            <a:avLst/>
            <a:gdLst/>
            <a:ahLst/>
            <a:cxnLst/>
            <a:rect l="0" t="0" r="0" b="0"/>
            <a:pathLst>
              <a:path w="16934" h="2201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8466" y="42334"/>
                </a:lnTo>
                <a:lnTo>
                  <a:pt x="8466" y="50800"/>
                </a:lnTo>
                <a:lnTo>
                  <a:pt x="8466" y="76200"/>
                </a:lnTo>
                <a:lnTo>
                  <a:pt x="8466" y="93134"/>
                </a:lnTo>
                <a:lnTo>
                  <a:pt x="8466" y="118534"/>
                </a:lnTo>
                <a:lnTo>
                  <a:pt x="8466" y="135467"/>
                </a:lnTo>
                <a:lnTo>
                  <a:pt x="8466" y="160867"/>
                </a:lnTo>
                <a:lnTo>
                  <a:pt x="8466" y="177800"/>
                </a:lnTo>
                <a:lnTo>
                  <a:pt x="0" y="194734"/>
                </a:lnTo>
                <a:lnTo>
                  <a:pt x="0" y="211667"/>
                </a:lnTo>
                <a:lnTo>
                  <a:pt x="0" y="220134"/>
                </a:lnTo>
                <a:lnTo>
                  <a:pt x="8466" y="220134"/>
                </a:lnTo>
                <a:lnTo>
                  <a:pt x="8466" y="220134"/>
                </a:lnTo>
                <a:lnTo>
                  <a:pt x="16933" y="220134"/>
                </a:lnTo>
                <a:lnTo>
                  <a:pt x="16933" y="220134"/>
                </a:lnTo>
                <a:lnTo>
                  <a:pt x="16933" y="220134"/>
                </a:lnTo>
                <a:lnTo>
                  <a:pt x="16933" y="211667"/>
                </a:lnTo>
                <a:lnTo>
                  <a:pt x="16933" y="211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6265333" y="3064933"/>
            <a:ext cx="118535" cy="431801"/>
          </a:xfrm>
          <a:custGeom>
            <a:avLst/>
            <a:gdLst/>
            <a:ahLst/>
            <a:cxnLst/>
            <a:rect l="0" t="0" r="0" b="0"/>
            <a:pathLst>
              <a:path w="118535" h="4318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25400" y="16934"/>
                </a:lnTo>
                <a:lnTo>
                  <a:pt x="33867" y="25400"/>
                </a:lnTo>
                <a:lnTo>
                  <a:pt x="42334" y="33867"/>
                </a:lnTo>
                <a:lnTo>
                  <a:pt x="59267" y="42334"/>
                </a:lnTo>
                <a:lnTo>
                  <a:pt x="67734" y="50800"/>
                </a:lnTo>
                <a:lnTo>
                  <a:pt x="84667" y="67734"/>
                </a:lnTo>
                <a:lnTo>
                  <a:pt x="93134" y="93134"/>
                </a:lnTo>
                <a:lnTo>
                  <a:pt x="110067" y="110067"/>
                </a:lnTo>
                <a:lnTo>
                  <a:pt x="110067" y="135467"/>
                </a:lnTo>
                <a:lnTo>
                  <a:pt x="118534" y="169334"/>
                </a:lnTo>
                <a:lnTo>
                  <a:pt x="118534" y="194734"/>
                </a:lnTo>
                <a:lnTo>
                  <a:pt x="118534" y="228600"/>
                </a:lnTo>
                <a:lnTo>
                  <a:pt x="110067" y="254000"/>
                </a:lnTo>
                <a:lnTo>
                  <a:pt x="101600" y="287867"/>
                </a:lnTo>
                <a:lnTo>
                  <a:pt x="84667" y="313267"/>
                </a:lnTo>
                <a:lnTo>
                  <a:pt x="76200" y="338667"/>
                </a:lnTo>
                <a:lnTo>
                  <a:pt x="59267" y="364067"/>
                </a:lnTo>
                <a:lnTo>
                  <a:pt x="50800" y="381000"/>
                </a:lnTo>
                <a:lnTo>
                  <a:pt x="33867" y="406400"/>
                </a:lnTo>
                <a:lnTo>
                  <a:pt x="25400" y="414867"/>
                </a:lnTo>
                <a:lnTo>
                  <a:pt x="25400" y="414867"/>
                </a:lnTo>
                <a:lnTo>
                  <a:pt x="8467" y="431800"/>
                </a:lnTo>
                <a:lnTo>
                  <a:pt x="8467" y="431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4699000" y="3014133"/>
            <a:ext cx="186268" cy="491068"/>
          </a:xfrm>
          <a:custGeom>
            <a:avLst/>
            <a:gdLst/>
            <a:ahLst/>
            <a:cxnLst/>
            <a:rect l="0" t="0" r="0" b="0"/>
            <a:pathLst>
              <a:path w="186268" h="491068">
                <a:moveTo>
                  <a:pt x="186267" y="0"/>
                </a:moveTo>
                <a:lnTo>
                  <a:pt x="186267" y="0"/>
                </a:lnTo>
                <a:lnTo>
                  <a:pt x="177800" y="0"/>
                </a:lnTo>
                <a:lnTo>
                  <a:pt x="169333" y="0"/>
                </a:lnTo>
                <a:lnTo>
                  <a:pt x="160867" y="8467"/>
                </a:lnTo>
                <a:lnTo>
                  <a:pt x="143933" y="8467"/>
                </a:lnTo>
                <a:lnTo>
                  <a:pt x="127000" y="16934"/>
                </a:lnTo>
                <a:lnTo>
                  <a:pt x="118533" y="25400"/>
                </a:lnTo>
                <a:lnTo>
                  <a:pt x="101600" y="42334"/>
                </a:lnTo>
                <a:lnTo>
                  <a:pt x="84667" y="59267"/>
                </a:lnTo>
                <a:lnTo>
                  <a:pt x="67733" y="76200"/>
                </a:lnTo>
                <a:lnTo>
                  <a:pt x="59267" y="93134"/>
                </a:lnTo>
                <a:lnTo>
                  <a:pt x="42333" y="118534"/>
                </a:lnTo>
                <a:lnTo>
                  <a:pt x="25400" y="135467"/>
                </a:lnTo>
                <a:lnTo>
                  <a:pt x="16933" y="169334"/>
                </a:lnTo>
                <a:lnTo>
                  <a:pt x="8467" y="194734"/>
                </a:lnTo>
                <a:lnTo>
                  <a:pt x="8467" y="220134"/>
                </a:lnTo>
                <a:lnTo>
                  <a:pt x="0" y="245534"/>
                </a:lnTo>
                <a:lnTo>
                  <a:pt x="0" y="270934"/>
                </a:lnTo>
                <a:lnTo>
                  <a:pt x="0" y="304800"/>
                </a:lnTo>
                <a:lnTo>
                  <a:pt x="0" y="330200"/>
                </a:lnTo>
                <a:lnTo>
                  <a:pt x="8467" y="355600"/>
                </a:lnTo>
                <a:lnTo>
                  <a:pt x="16933" y="372534"/>
                </a:lnTo>
                <a:lnTo>
                  <a:pt x="25400" y="397934"/>
                </a:lnTo>
                <a:lnTo>
                  <a:pt x="42333" y="414867"/>
                </a:lnTo>
                <a:lnTo>
                  <a:pt x="50800" y="431800"/>
                </a:lnTo>
                <a:lnTo>
                  <a:pt x="67733" y="448734"/>
                </a:lnTo>
                <a:lnTo>
                  <a:pt x="84667" y="465667"/>
                </a:lnTo>
                <a:lnTo>
                  <a:pt x="101600" y="474134"/>
                </a:lnTo>
                <a:lnTo>
                  <a:pt x="101600" y="474134"/>
                </a:lnTo>
                <a:lnTo>
                  <a:pt x="118533" y="491067"/>
                </a:lnTo>
                <a:lnTo>
                  <a:pt x="118533" y="491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4030133" y="3564467"/>
            <a:ext cx="135468" cy="440267"/>
          </a:xfrm>
          <a:custGeom>
            <a:avLst/>
            <a:gdLst/>
            <a:ahLst/>
            <a:cxnLst/>
            <a:rect l="0" t="0" r="0" b="0"/>
            <a:pathLst>
              <a:path w="135468" h="440267">
                <a:moveTo>
                  <a:pt x="135467" y="0"/>
                </a:moveTo>
                <a:lnTo>
                  <a:pt x="127000" y="8466"/>
                </a:lnTo>
                <a:lnTo>
                  <a:pt x="127000" y="8466"/>
                </a:lnTo>
                <a:lnTo>
                  <a:pt x="127000" y="8466"/>
                </a:lnTo>
                <a:lnTo>
                  <a:pt x="118534" y="16933"/>
                </a:lnTo>
                <a:lnTo>
                  <a:pt x="118534" y="16933"/>
                </a:lnTo>
                <a:lnTo>
                  <a:pt x="110067" y="25400"/>
                </a:lnTo>
                <a:lnTo>
                  <a:pt x="101600" y="25400"/>
                </a:lnTo>
                <a:lnTo>
                  <a:pt x="93134" y="33866"/>
                </a:lnTo>
                <a:lnTo>
                  <a:pt x="84667" y="42333"/>
                </a:lnTo>
                <a:lnTo>
                  <a:pt x="76200" y="50800"/>
                </a:lnTo>
                <a:lnTo>
                  <a:pt x="67734" y="59266"/>
                </a:lnTo>
                <a:lnTo>
                  <a:pt x="59267" y="67733"/>
                </a:lnTo>
                <a:lnTo>
                  <a:pt x="50800" y="84666"/>
                </a:lnTo>
                <a:lnTo>
                  <a:pt x="42334" y="93133"/>
                </a:lnTo>
                <a:lnTo>
                  <a:pt x="33867" y="110066"/>
                </a:lnTo>
                <a:lnTo>
                  <a:pt x="33867" y="118533"/>
                </a:lnTo>
                <a:lnTo>
                  <a:pt x="25400" y="135466"/>
                </a:lnTo>
                <a:lnTo>
                  <a:pt x="16934" y="152400"/>
                </a:lnTo>
                <a:lnTo>
                  <a:pt x="16934" y="169333"/>
                </a:lnTo>
                <a:lnTo>
                  <a:pt x="8467" y="186266"/>
                </a:lnTo>
                <a:lnTo>
                  <a:pt x="8467" y="203200"/>
                </a:lnTo>
                <a:lnTo>
                  <a:pt x="8467" y="220133"/>
                </a:lnTo>
                <a:lnTo>
                  <a:pt x="0" y="237066"/>
                </a:lnTo>
                <a:lnTo>
                  <a:pt x="0" y="245533"/>
                </a:lnTo>
                <a:lnTo>
                  <a:pt x="0" y="262466"/>
                </a:lnTo>
                <a:lnTo>
                  <a:pt x="8467" y="279400"/>
                </a:lnTo>
                <a:lnTo>
                  <a:pt x="8467" y="296333"/>
                </a:lnTo>
                <a:lnTo>
                  <a:pt x="16934" y="313266"/>
                </a:lnTo>
                <a:lnTo>
                  <a:pt x="16934" y="330200"/>
                </a:lnTo>
                <a:lnTo>
                  <a:pt x="25400" y="338666"/>
                </a:lnTo>
                <a:lnTo>
                  <a:pt x="25400" y="355600"/>
                </a:lnTo>
                <a:lnTo>
                  <a:pt x="33867" y="372533"/>
                </a:lnTo>
                <a:lnTo>
                  <a:pt x="42334" y="381000"/>
                </a:lnTo>
                <a:lnTo>
                  <a:pt x="50800" y="389466"/>
                </a:lnTo>
                <a:lnTo>
                  <a:pt x="59267" y="397933"/>
                </a:lnTo>
                <a:lnTo>
                  <a:pt x="67734" y="406400"/>
                </a:lnTo>
                <a:lnTo>
                  <a:pt x="76200" y="414866"/>
                </a:lnTo>
                <a:lnTo>
                  <a:pt x="84667" y="414866"/>
                </a:lnTo>
                <a:lnTo>
                  <a:pt x="93134" y="423333"/>
                </a:lnTo>
                <a:lnTo>
                  <a:pt x="93134" y="431800"/>
                </a:lnTo>
                <a:lnTo>
                  <a:pt x="101600" y="431800"/>
                </a:lnTo>
                <a:lnTo>
                  <a:pt x="110067" y="431800"/>
                </a:lnTo>
                <a:lnTo>
                  <a:pt x="110067" y="440266"/>
                </a:lnTo>
                <a:lnTo>
                  <a:pt x="110067" y="440266"/>
                </a:lnTo>
                <a:lnTo>
                  <a:pt x="118534" y="440266"/>
                </a:lnTo>
                <a:lnTo>
                  <a:pt x="118534" y="440266"/>
                </a:lnTo>
                <a:lnTo>
                  <a:pt x="118534" y="440266"/>
                </a:lnTo>
                <a:lnTo>
                  <a:pt x="118534" y="440266"/>
                </a:lnTo>
                <a:lnTo>
                  <a:pt x="118534" y="4402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4318000" y="3716867"/>
            <a:ext cx="160868" cy="228601"/>
          </a:xfrm>
          <a:custGeom>
            <a:avLst/>
            <a:gdLst/>
            <a:ahLst/>
            <a:cxnLst/>
            <a:rect l="0" t="0" r="0" b="0"/>
            <a:pathLst>
              <a:path w="160868" h="2286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7" y="25400"/>
                </a:lnTo>
                <a:lnTo>
                  <a:pt x="8467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33867" y="16933"/>
                </a:lnTo>
                <a:lnTo>
                  <a:pt x="42333" y="16933"/>
                </a:lnTo>
                <a:lnTo>
                  <a:pt x="59267" y="16933"/>
                </a:lnTo>
                <a:lnTo>
                  <a:pt x="67733" y="8466"/>
                </a:lnTo>
                <a:lnTo>
                  <a:pt x="76200" y="8466"/>
                </a:lnTo>
                <a:lnTo>
                  <a:pt x="93133" y="8466"/>
                </a:lnTo>
                <a:lnTo>
                  <a:pt x="101600" y="8466"/>
                </a:lnTo>
                <a:lnTo>
                  <a:pt x="110067" y="8466"/>
                </a:lnTo>
                <a:lnTo>
                  <a:pt x="118533" y="0"/>
                </a:lnTo>
                <a:lnTo>
                  <a:pt x="127000" y="0"/>
                </a:lnTo>
                <a:lnTo>
                  <a:pt x="135467" y="8466"/>
                </a:lnTo>
                <a:lnTo>
                  <a:pt x="143933" y="8466"/>
                </a:lnTo>
                <a:lnTo>
                  <a:pt x="152400" y="8466"/>
                </a:lnTo>
                <a:lnTo>
                  <a:pt x="152400" y="8466"/>
                </a:lnTo>
                <a:lnTo>
                  <a:pt x="160867" y="16933"/>
                </a:lnTo>
                <a:lnTo>
                  <a:pt x="160867" y="16933"/>
                </a:lnTo>
                <a:lnTo>
                  <a:pt x="160867" y="25400"/>
                </a:lnTo>
                <a:lnTo>
                  <a:pt x="152400" y="42333"/>
                </a:lnTo>
                <a:lnTo>
                  <a:pt x="152400" y="50800"/>
                </a:lnTo>
                <a:lnTo>
                  <a:pt x="152400" y="67733"/>
                </a:lnTo>
                <a:lnTo>
                  <a:pt x="143933" y="84666"/>
                </a:lnTo>
                <a:lnTo>
                  <a:pt x="135467" y="101600"/>
                </a:lnTo>
                <a:lnTo>
                  <a:pt x="135467" y="118533"/>
                </a:lnTo>
                <a:lnTo>
                  <a:pt x="127000" y="135466"/>
                </a:lnTo>
                <a:lnTo>
                  <a:pt x="127000" y="143933"/>
                </a:lnTo>
                <a:lnTo>
                  <a:pt x="127000" y="160866"/>
                </a:lnTo>
                <a:lnTo>
                  <a:pt x="118533" y="177800"/>
                </a:lnTo>
                <a:lnTo>
                  <a:pt x="118533" y="186266"/>
                </a:lnTo>
                <a:lnTo>
                  <a:pt x="118533" y="194733"/>
                </a:lnTo>
                <a:lnTo>
                  <a:pt x="118533" y="211666"/>
                </a:lnTo>
                <a:lnTo>
                  <a:pt x="118533" y="211666"/>
                </a:lnTo>
                <a:lnTo>
                  <a:pt x="118533" y="220133"/>
                </a:lnTo>
                <a:lnTo>
                  <a:pt x="118533" y="220133"/>
                </a:lnTo>
                <a:lnTo>
                  <a:pt x="118533" y="228600"/>
                </a:lnTo>
                <a:lnTo>
                  <a:pt x="118533" y="228600"/>
                </a:lnTo>
                <a:lnTo>
                  <a:pt x="118533" y="228600"/>
                </a:lnTo>
                <a:lnTo>
                  <a:pt x="118533" y="228600"/>
                </a:lnTo>
                <a:lnTo>
                  <a:pt x="118533" y="228600"/>
                </a:lnTo>
                <a:lnTo>
                  <a:pt x="118533" y="228600"/>
                </a:lnTo>
                <a:lnTo>
                  <a:pt x="118533" y="228600"/>
                </a:lnTo>
                <a:lnTo>
                  <a:pt x="127000" y="220133"/>
                </a:lnTo>
                <a:lnTo>
                  <a:pt x="127000" y="220133"/>
                </a:lnTo>
                <a:lnTo>
                  <a:pt x="127000" y="220133"/>
                </a:lnTo>
                <a:lnTo>
                  <a:pt x="127000" y="220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4588933" y="3920067"/>
            <a:ext cx="16935" cy="152401"/>
          </a:xfrm>
          <a:custGeom>
            <a:avLst/>
            <a:gdLst/>
            <a:ahLst/>
            <a:cxnLst/>
            <a:rect l="0" t="0" r="0" b="0"/>
            <a:pathLst>
              <a:path w="16935" h="152401">
                <a:moveTo>
                  <a:pt x="8467" y="0"/>
                </a:moveTo>
                <a:lnTo>
                  <a:pt x="8467" y="0"/>
                </a:lnTo>
                <a:lnTo>
                  <a:pt x="8467" y="8466"/>
                </a:lnTo>
                <a:lnTo>
                  <a:pt x="8467" y="8466"/>
                </a:lnTo>
                <a:lnTo>
                  <a:pt x="16934" y="16933"/>
                </a:lnTo>
                <a:lnTo>
                  <a:pt x="16934" y="25400"/>
                </a:lnTo>
                <a:lnTo>
                  <a:pt x="16934" y="42333"/>
                </a:lnTo>
                <a:lnTo>
                  <a:pt x="16934" y="50800"/>
                </a:lnTo>
                <a:lnTo>
                  <a:pt x="16934" y="67733"/>
                </a:lnTo>
                <a:lnTo>
                  <a:pt x="16934" y="84666"/>
                </a:lnTo>
                <a:lnTo>
                  <a:pt x="16934" y="93133"/>
                </a:lnTo>
                <a:lnTo>
                  <a:pt x="16934" y="110066"/>
                </a:lnTo>
                <a:lnTo>
                  <a:pt x="8467" y="118533"/>
                </a:lnTo>
                <a:lnTo>
                  <a:pt x="8467" y="135466"/>
                </a:lnTo>
                <a:lnTo>
                  <a:pt x="8467" y="143933"/>
                </a:lnTo>
                <a:lnTo>
                  <a:pt x="8467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8467" y="143933"/>
                </a:lnTo>
                <a:lnTo>
                  <a:pt x="8467" y="143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4690533" y="3750733"/>
            <a:ext cx="160868" cy="118535"/>
          </a:xfrm>
          <a:custGeom>
            <a:avLst/>
            <a:gdLst/>
            <a:ahLst/>
            <a:cxnLst/>
            <a:rect l="0" t="0" r="0" b="0"/>
            <a:pathLst>
              <a:path w="160868" h="118535">
                <a:moveTo>
                  <a:pt x="16934" y="0"/>
                </a:move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16934"/>
                </a:lnTo>
                <a:lnTo>
                  <a:pt x="8467" y="33867"/>
                </a:lnTo>
                <a:lnTo>
                  <a:pt x="8467" y="42334"/>
                </a:lnTo>
                <a:lnTo>
                  <a:pt x="8467" y="50800"/>
                </a:lnTo>
                <a:lnTo>
                  <a:pt x="0" y="67734"/>
                </a:lnTo>
                <a:lnTo>
                  <a:pt x="0" y="76200"/>
                </a:lnTo>
                <a:lnTo>
                  <a:pt x="0" y="84667"/>
                </a:lnTo>
                <a:lnTo>
                  <a:pt x="0" y="84667"/>
                </a:lnTo>
                <a:lnTo>
                  <a:pt x="0" y="93134"/>
                </a:lnTo>
                <a:lnTo>
                  <a:pt x="8467" y="93134"/>
                </a:lnTo>
                <a:lnTo>
                  <a:pt x="8467" y="101600"/>
                </a:lnTo>
                <a:lnTo>
                  <a:pt x="16934" y="101600"/>
                </a:lnTo>
                <a:lnTo>
                  <a:pt x="25400" y="110067"/>
                </a:lnTo>
                <a:lnTo>
                  <a:pt x="33867" y="110067"/>
                </a:lnTo>
                <a:lnTo>
                  <a:pt x="50800" y="110067"/>
                </a:lnTo>
                <a:lnTo>
                  <a:pt x="59267" y="118534"/>
                </a:lnTo>
                <a:lnTo>
                  <a:pt x="76200" y="118534"/>
                </a:lnTo>
                <a:lnTo>
                  <a:pt x="93134" y="118534"/>
                </a:lnTo>
                <a:lnTo>
                  <a:pt x="110067" y="118534"/>
                </a:lnTo>
                <a:lnTo>
                  <a:pt x="127000" y="118534"/>
                </a:lnTo>
                <a:lnTo>
                  <a:pt x="135467" y="118534"/>
                </a:lnTo>
                <a:lnTo>
                  <a:pt x="143934" y="110067"/>
                </a:lnTo>
                <a:lnTo>
                  <a:pt x="152400" y="110067"/>
                </a:lnTo>
                <a:lnTo>
                  <a:pt x="152400" y="110067"/>
                </a:lnTo>
                <a:lnTo>
                  <a:pt x="160867" y="101600"/>
                </a:lnTo>
                <a:lnTo>
                  <a:pt x="160867" y="101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4809067" y="3733800"/>
            <a:ext cx="42334" cy="279401"/>
          </a:xfrm>
          <a:custGeom>
            <a:avLst/>
            <a:gdLst/>
            <a:ahLst/>
            <a:cxnLst/>
            <a:rect l="0" t="0" r="0" b="0"/>
            <a:pathLst>
              <a:path w="42334" h="279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59267"/>
                </a:lnTo>
                <a:lnTo>
                  <a:pt x="8466" y="76200"/>
                </a:lnTo>
                <a:lnTo>
                  <a:pt x="8466" y="101600"/>
                </a:lnTo>
                <a:lnTo>
                  <a:pt x="8466" y="118533"/>
                </a:lnTo>
                <a:lnTo>
                  <a:pt x="8466" y="143933"/>
                </a:lnTo>
                <a:lnTo>
                  <a:pt x="8466" y="169333"/>
                </a:lnTo>
                <a:lnTo>
                  <a:pt x="8466" y="186267"/>
                </a:lnTo>
                <a:lnTo>
                  <a:pt x="16933" y="211667"/>
                </a:lnTo>
                <a:lnTo>
                  <a:pt x="16933" y="228600"/>
                </a:lnTo>
                <a:lnTo>
                  <a:pt x="16933" y="245533"/>
                </a:lnTo>
                <a:lnTo>
                  <a:pt x="16933" y="262467"/>
                </a:lnTo>
                <a:lnTo>
                  <a:pt x="16933" y="270933"/>
                </a:lnTo>
                <a:lnTo>
                  <a:pt x="25400" y="270933"/>
                </a:lnTo>
                <a:lnTo>
                  <a:pt x="25400" y="279400"/>
                </a:lnTo>
                <a:lnTo>
                  <a:pt x="33866" y="270933"/>
                </a:lnTo>
                <a:lnTo>
                  <a:pt x="33866" y="270933"/>
                </a:lnTo>
                <a:lnTo>
                  <a:pt x="42333" y="270933"/>
                </a:lnTo>
                <a:lnTo>
                  <a:pt x="42333" y="270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4936067" y="3623733"/>
            <a:ext cx="152401" cy="567268"/>
          </a:xfrm>
          <a:custGeom>
            <a:avLst/>
            <a:gdLst/>
            <a:ahLst/>
            <a:cxnLst/>
            <a:rect l="0" t="0" r="0" b="0"/>
            <a:pathLst>
              <a:path w="152401" h="567268">
                <a:moveTo>
                  <a:pt x="0" y="0"/>
                </a:moveTo>
                <a:lnTo>
                  <a:pt x="0" y="0"/>
                </a:lnTo>
                <a:lnTo>
                  <a:pt x="8466" y="8467"/>
                </a:lnTo>
                <a:lnTo>
                  <a:pt x="16933" y="8467"/>
                </a:lnTo>
                <a:lnTo>
                  <a:pt x="16933" y="16934"/>
                </a:lnTo>
                <a:lnTo>
                  <a:pt x="25400" y="16934"/>
                </a:lnTo>
                <a:lnTo>
                  <a:pt x="42333" y="33867"/>
                </a:lnTo>
                <a:lnTo>
                  <a:pt x="50800" y="50800"/>
                </a:lnTo>
                <a:lnTo>
                  <a:pt x="67733" y="67734"/>
                </a:lnTo>
                <a:lnTo>
                  <a:pt x="84666" y="84667"/>
                </a:lnTo>
                <a:lnTo>
                  <a:pt x="101600" y="110067"/>
                </a:lnTo>
                <a:lnTo>
                  <a:pt x="110066" y="135467"/>
                </a:lnTo>
                <a:lnTo>
                  <a:pt x="127000" y="160867"/>
                </a:lnTo>
                <a:lnTo>
                  <a:pt x="135466" y="186267"/>
                </a:lnTo>
                <a:lnTo>
                  <a:pt x="143933" y="220134"/>
                </a:lnTo>
                <a:lnTo>
                  <a:pt x="152400" y="254000"/>
                </a:lnTo>
                <a:lnTo>
                  <a:pt x="152400" y="287867"/>
                </a:lnTo>
                <a:lnTo>
                  <a:pt x="152400" y="321734"/>
                </a:lnTo>
                <a:lnTo>
                  <a:pt x="152400" y="355600"/>
                </a:lnTo>
                <a:lnTo>
                  <a:pt x="143933" y="381000"/>
                </a:lnTo>
                <a:lnTo>
                  <a:pt x="143933" y="414867"/>
                </a:lnTo>
                <a:lnTo>
                  <a:pt x="127000" y="440267"/>
                </a:lnTo>
                <a:lnTo>
                  <a:pt x="118533" y="465667"/>
                </a:lnTo>
                <a:lnTo>
                  <a:pt x="101600" y="482600"/>
                </a:lnTo>
                <a:lnTo>
                  <a:pt x="93133" y="508000"/>
                </a:lnTo>
                <a:lnTo>
                  <a:pt x="76200" y="524934"/>
                </a:lnTo>
                <a:lnTo>
                  <a:pt x="67733" y="541867"/>
                </a:lnTo>
                <a:lnTo>
                  <a:pt x="59266" y="558800"/>
                </a:lnTo>
                <a:lnTo>
                  <a:pt x="50800" y="567267"/>
                </a:lnTo>
                <a:lnTo>
                  <a:pt x="50800" y="567267"/>
                </a:lnTo>
                <a:lnTo>
                  <a:pt x="42333" y="567267"/>
                </a:lnTo>
                <a:lnTo>
                  <a:pt x="42333" y="567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5359400" y="3852333"/>
            <a:ext cx="203201" cy="220135"/>
          </a:xfrm>
          <a:custGeom>
            <a:avLst/>
            <a:gdLst/>
            <a:ahLst/>
            <a:cxnLst/>
            <a:rect l="0" t="0" r="0" b="0"/>
            <a:pathLst>
              <a:path w="203201" h="220135">
                <a:moveTo>
                  <a:pt x="67733" y="25400"/>
                </a:moveTo>
                <a:lnTo>
                  <a:pt x="67733" y="25400"/>
                </a:lnTo>
                <a:lnTo>
                  <a:pt x="59267" y="25400"/>
                </a:lnTo>
                <a:lnTo>
                  <a:pt x="59267" y="16934"/>
                </a:lnTo>
                <a:lnTo>
                  <a:pt x="59267" y="16934"/>
                </a:lnTo>
                <a:lnTo>
                  <a:pt x="59267" y="16934"/>
                </a:lnTo>
                <a:lnTo>
                  <a:pt x="59267" y="8467"/>
                </a:lnTo>
                <a:lnTo>
                  <a:pt x="50800" y="0"/>
                </a:lnTo>
                <a:lnTo>
                  <a:pt x="50800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8467"/>
                </a:lnTo>
                <a:lnTo>
                  <a:pt x="33867" y="16934"/>
                </a:lnTo>
                <a:lnTo>
                  <a:pt x="25400" y="16934"/>
                </a:lnTo>
                <a:lnTo>
                  <a:pt x="16933" y="33867"/>
                </a:lnTo>
                <a:lnTo>
                  <a:pt x="8467" y="50800"/>
                </a:lnTo>
                <a:lnTo>
                  <a:pt x="8467" y="76200"/>
                </a:lnTo>
                <a:lnTo>
                  <a:pt x="0" y="93134"/>
                </a:lnTo>
                <a:lnTo>
                  <a:pt x="0" y="118534"/>
                </a:lnTo>
                <a:lnTo>
                  <a:pt x="0" y="143934"/>
                </a:lnTo>
                <a:lnTo>
                  <a:pt x="0" y="160867"/>
                </a:lnTo>
                <a:lnTo>
                  <a:pt x="0" y="177800"/>
                </a:lnTo>
                <a:lnTo>
                  <a:pt x="0" y="186267"/>
                </a:lnTo>
                <a:lnTo>
                  <a:pt x="8467" y="194734"/>
                </a:lnTo>
                <a:lnTo>
                  <a:pt x="16933" y="203200"/>
                </a:lnTo>
                <a:lnTo>
                  <a:pt x="25400" y="211667"/>
                </a:lnTo>
                <a:lnTo>
                  <a:pt x="33867" y="211667"/>
                </a:lnTo>
                <a:lnTo>
                  <a:pt x="33867" y="211667"/>
                </a:lnTo>
                <a:lnTo>
                  <a:pt x="42333" y="203200"/>
                </a:lnTo>
                <a:lnTo>
                  <a:pt x="50800" y="194734"/>
                </a:lnTo>
                <a:lnTo>
                  <a:pt x="50800" y="186267"/>
                </a:lnTo>
                <a:lnTo>
                  <a:pt x="59267" y="169334"/>
                </a:lnTo>
                <a:lnTo>
                  <a:pt x="59267" y="152400"/>
                </a:lnTo>
                <a:lnTo>
                  <a:pt x="67733" y="135467"/>
                </a:lnTo>
                <a:lnTo>
                  <a:pt x="67733" y="118534"/>
                </a:lnTo>
                <a:lnTo>
                  <a:pt x="76200" y="101600"/>
                </a:lnTo>
                <a:lnTo>
                  <a:pt x="84667" y="84667"/>
                </a:lnTo>
                <a:lnTo>
                  <a:pt x="84667" y="76200"/>
                </a:lnTo>
                <a:lnTo>
                  <a:pt x="84667" y="67734"/>
                </a:lnTo>
                <a:lnTo>
                  <a:pt x="93133" y="67734"/>
                </a:lnTo>
                <a:lnTo>
                  <a:pt x="93133" y="67734"/>
                </a:lnTo>
                <a:lnTo>
                  <a:pt x="93133" y="67734"/>
                </a:lnTo>
                <a:lnTo>
                  <a:pt x="93133" y="67734"/>
                </a:lnTo>
                <a:lnTo>
                  <a:pt x="93133" y="76200"/>
                </a:lnTo>
                <a:lnTo>
                  <a:pt x="93133" y="84667"/>
                </a:lnTo>
                <a:lnTo>
                  <a:pt x="93133" y="93134"/>
                </a:lnTo>
                <a:lnTo>
                  <a:pt x="93133" y="110067"/>
                </a:lnTo>
                <a:lnTo>
                  <a:pt x="93133" y="127000"/>
                </a:lnTo>
                <a:lnTo>
                  <a:pt x="93133" y="143934"/>
                </a:lnTo>
                <a:lnTo>
                  <a:pt x="101600" y="160867"/>
                </a:lnTo>
                <a:lnTo>
                  <a:pt x="110067" y="177800"/>
                </a:lnTo>
                <a:lnTo>
                  <a:pt x="118533" y="186267"/>
                </a:lnTo>
                <a:lnTo>
                  <a:pt x="127000" y="203200"/>
                </a:lnTo>
                <a:lnTo>
                  <a:pt x="143933" y="203200"/>
                </a:lnTo>
                <a:lnTo>
                  <a:pt x="152400" y="211667"/>
                </a:lnTo>
                <a:lnTo>
                  <a:pt x="169333" y="220134"/>
                </a:lnTo>
                <a:lnTo>
                  <a:pt x="177800" y="211667"/>
                </a:lnTo>
                <a:lnTo>
                  <a:pt x="186267" y="203200"/>
                </a:lnTo>
                <a:lnTo>
                  <a:pt x="194733" y="203200"/>
                </a:lnTo>
                <a:lnTo>
                  <a:pt x="194733" y="203200"/>
                </a:lnTo>
                <a:lnTo>
                  <a:pt x="203200" y="186267"/>
                </a:lnTo>
                <a:lnTo>
                  <a:pt x="203200" y="186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5579533" y="3911600"/>
            <a:ext cx="194735" cy="152401"/>
          </a:xfrm>
          <a:custGeom>
            <a:avLst/>
            <a:gdLst/>
            <a:ahLst/>
            <a:cxnLst/>
            <a:rect l="0" t="0" r="0" b="0"/>
            <a:pathLst>
              <a:path w="194735" h="152401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33867"/>
                </a:lnTo>
                <a:lnTo>
                  <a:pt x="8467" y="50800"/>
                </a:lnTo>
                <a:lnTo>
                  <a:pt x="8467" y="59267"/>
                </a:lnTo>
                <a:lnTo>
                  <a:pt x="8467" y="76200"/>
                </a:lnTo>
                <a:lnTo>
                  <a:pt x="8467" y="93133"/>
                </a:lnTo>
                <a:lnTo>
                  <a:pt x="8467" y="110067"/>
                </a:lnTo>
                <a:lnTo>
                  <a:pt x="16934" y="127000"/>
                </a:lnTo>
                <a:lnTo>
                  <a:pt x="16934" y="135467"/>
                </a:lnTo>
                <a:lnTo>
                  <a:pt x="16934" y="143933"/>
                </a:lnTo>
                <a:lnTo>
                  <a:pt x="16934" y="152400"/>
                </a:lnTo>
                <a:lnTo>
                  <a:pt x="16934" y="152400"/>
                </a:lnTo>
                <a:lnTo>
                  <a:pt x="16934" y="152400"/>
                </a:lnTo>
                <a:lnTo>
                  <a:pt x="16934" y="152400"/>
                </a:lnTo>
                <a:lnTo>
                  <a:pt x="25400" y="143933"/>
                </a:lnTo>
                <a:lnTo>
                  <a:pt x="25400" y="127000"/>
                </a:lnTo>
                <a:lnTo>
                  <a:pt x="25400" y="118533"/>
                </a:lnTo>
                <a:lnTo>
                  <a:pt x="33867" y="93133"/>
                </a:lnTo>
                <a:lnTo>
                  <a:pt x="42334" y="76200"/>
                </a:lnTo>
                <a:lnTo>
                  <a:pt x="42334" y="59267"/>
                </a:lnTo>
                <a:lnTo>
                  <a:pt x="50800" y="33867"/>
                </a:lnTo>
                <a:lnTo>
                  <a:pt x="59267" y="16933"/>
                </a:lnTo>
                <a:lnTo>
                  <a:pt x="59267" y="8467"/>
                </a:lnTo>
                <a:lnTo>
                  <a:pt x="67734" y="8467"/>
                </a:lnTo>
                <a:lnTo>
                  <a:pt x="76200" y="0"/>
                </a:lnTo>
                <a:lnTo>
                  <a:pt x="84667" y="0"/>
                </a:lnTo>
                <a:lnTo>
                  <a:pt x="93134" y="8467"/>
                </a:lnTo>
                <a:lnTo>
                  <a:pt x="101600" y="8467"/>
                </a:lnTo>
                <a:lnTo>
                  <a:pt x="101600" y="16933"/>
                </a:lnTo>
                <a:lnTo>
                  <a:pt x="110067" y="33867"/>
                </a:lnTo>
                <a:lnTo>
                  <a:pt x="118534" y="50800"/>
                </a:lnTo>
                <a:lnTo>
                  <a:pt x="118534" y="67733"/>
                </a:lnTo>
                <a:lnTo>
                  <a:pt x="127000" y="84667"/>
                </a:lnTo>
                <a:lnTo>
                  <a:pt x="135467" y="101600"/>
                </a:lnTo>
                <a:lnTo>
                  <a:pt x="135467" y="118533"/>
                </a:lnTo>
                <a:lnTo>
                  <a:pt x="152400" y="127000"/>
                </a:lnTo>
                <a:lnTo>
                  <a:pt x="160867" y="135467"/>
                </a:lnTo>
                <a:lnTo>
                  <a:pt x="169334" y="143933"/>
                </a:lnTo>
                <a:lnTo>
                  <a:pt x="186267" y="135467"/>
                </a:lnTo>
                <a:lnTo>
                  <a:pt x="186267" y="135467"/>
                </a:lnTo>
                <a:lnTo>
                  <a:pt x="194734" y="135467"/>
                </a:lnTo>
                <a:lnTo>
                  <a:pt x="194734" y="135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5791200" y="3818467"/>
            <a:ext cx="118534" cy="262467"/>
          </a:xfrm>
          <a:custGeom>
            <a:avLst/>
            <a:gdLst/>
            <a:ahLst/>
            <a:cxnLst/>
            <a:rect l="0" t="0" r="0" b="0"/>
            <a:pathLst>
              <a:path w="118534" h="262467">
                <a:moveTo>
                  <a:pt x="84667" y="110066"/>
                </a:moveTo>
                <a:lnTo>
                  <a:pt x="84667" y="110066"/>
                </a:lnTo>
                <a:lnTo>
                  <a:pt x="84667" y="110066"/>
                </a:lnTo>
                <a:lnTo>
                  <a:pt x="76200" y="110066"/>
                </a:lnTo>
                <a:lnTo>
                  <a:pt x="76200" y="101600"/>
                </a:lnTo>
                <a:lnTo>
                  <a:pt x="67733" y="101600"/>
                </a:lnTo>
                <a:lnTo>
                  <a:pt x="59267" y="110066"/>
                </a:lnTo>
                <a:lnTo>
                  <a:pt x="50800" y="110066"/>
                </a:lnTo>
                <a:lnTo>
                  <a:pt x="42333" y="118533"/>
                </a:lnTo>
                <a:lnTo>
                  <a:pt x="33867" y="127000"/>
                </a:lnTo>
                <a:lnTo>
                  <a:pt x="25400" y="135466"/>
                </a:lnTo>
                <a:lnTo>
                  <a:pt x="16933" y="143933"/>
                </a:lnTo>
                <a:lnTo>
                  <a:pt x="8467" y="160866"/>
                </a:lnTo>
                <a:lnTo>
                  <a:pt x="8467" y="177800"/>
                </a:lnTo>
                <a:lnTo>
                  <a:pt x="8467" y="186266"/>
                </a:lnTo>
                <a:lnTo>
                  <a:pt x="0" y="203200"/>
                </a:lnTo>
                <a:lnTo>
                  <a:pt x="8467" y="220133"/>
                </a:lnTo>
                <a:lnTo>
                  <a:pt x="8467" y="228600"/>
                </a:lnTo>
                <a:lnTo>
                  <a:pt x="16933" y="245533"/>
                </a:lnTo>
                <a:lnTo>
                  <a:pt x="25400" y="254000"/>
                </a:lnTo>
                <a:lnTo>
                  <a:pt x="33867" y="254000"/>
                </a:lnTo>
                <a:lnTo>
                  <a:pt x="42333" y="262466"/>
                </a:lnTo>
                <a:lnTo>
                  <a:pt x="50800" y="262466"/>
                </a:lnTo>
                <a:lnTo>
                  <a:pt x="59267" y="254000"/>
                </a:lnTo>
                <a:lnTo>
                  <a:pt x="67733" y="245533"/>
                </a:lnTo>
                <a:lnTo>
                  <a:pt x="76200" y="237066"/>
                </a:lnTo>
                <a:lnTo>
                  <a:pt x="93133" y="220133"/>
                </a:lnTo>
                <a:lnTo>
                  <a:pt x="93133" y="203200"/>
                </a:lnTo>
                <a:lnTo>
                  <a:pt x="101600" y="186266"/>
                </a:lnTo>
                <a:lnTo>
                  <a:pt x="101600" y="169333"/>
                </a:lnTo>
                <a:lnTo>
                  <a:pt x="101600" y="143933"/>
                </a:lnTo>
                <a:lnTo>
                  <a:pt x="101600" y="118533"/>
                </a:lnTo>
                <a:lnTo>
                  <a:pt x="101600" y="93133"/>
                </a:lnTo>
                <a:lnTo>
                  <a:pt x="101600" y="76200"/>
                </a:lnTo>
                <a:lnTo>
                  <a:pt x="93133" y="50800"/>
                </a:lnTo>
                <a:lnTo>
                  <a:pt x="93133" y="33866"/>
                </a:lnTo>
                <a:lnTo>
                  <a:pt x="84667" y="25400"/>
                </a:lnTo>
                <a:lnTo>
                  <a:pt x="76200" y="16933"/>
                </a:lnTo>
                <a:lnTo>
                  <a:pt x="76200" y="8466"/>
                </a:lnTo>
                <a:lnTo>
                  <a:pt x="67733" y="8466"/>
                </a:lnTo>
                <a:lnTo>
                  <a:pt x="67733" y="0"/>
                </a:lnTo>
                <a:lnTo>
                  <a:pt x="67733" y="8466"/>
                </a:lnTo>
                <a:lnTo>
                  <a:pt x="67733" y="8466"/>
                </a:lnTo>
                <a:lnTo>
                  <a:pt x="67733" y="16933"/>
                </a:lnTo>
                <a:lnTo>
                  <a:pt x="76200" y="33866"/>
                </a:lnTo>
                <a:lnTo>
                  <a:pt x="76200" y="50800"/>
                </a:lnTo>
                <a:lnTo>
                  <a:pt x="76200" y="76200"/>
                </a:lnTo>
                <a:lnTo>
                  <a:pt x="84667" y="101600"/>
                </a:lnTo>
                <a:lnTo>
                  <a:pt x="93133" y="127000"/>
                </a:lnTo>
                <a:lnTo>
                  <a:pt x="93133" y="152400"/>
                </a:lnTo>
                <a:lnTo>
                  <a:pt x="101600" y="177800"/>
                </a:lnTo>
                <a:lnTo>
                  <a:pt x="110067" y="203200"/>
                </a:lnTo>
                <a:lnTo>
                  <a:pt x="110067" y="220133"/>
                </a:lnTo>
                <a:lnTo>
                  <a:pt x="118533" y="237066"/>
                </a:lnTo>
                <a:lnTo>
                  <a:pt x="118533" y="254000"/>
                </a:lnTo>
                <a:lnTo>
                  <a:pt x="118533" y="254000"/>
                </a:lnTo>
                <a:lnTo>
                  <a:pt x="118533" y="262466"/>
                </a:lnTo>
                <a:lnTo>
                  <a:pt x="118533" y="2624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6121400" y="3683000"/>
            <a:ext cx="101601" cy="499534"/>
          </a:xfrm>
          <a:custGeom>
            <a:avLst/>
            <a:gdLst/>
            <a:ahLst/>
            <a:cxnLst/>
            <a:rect l="0" t="0" r="0" b="0"/>
            <a:pathLst>
              <a:path w="101601" h="499534">
                <a:moveTo>
                  <a:pt x="101600" y="0"/>
                </a:moveTo>
                <a:lnTo>
                  <a:pt x="101600" y="0"/>
                </a:lnTo>
                <a:lnTo>
                  <a:pt x="101600" y="0"/>
                </a:lnTo>
                <a:lnTo>
                  <a:pt x="93133" y="0"/>
                </a:lnTo>
                <a:lnTo>
                  <a:pt x="93133" y="0"/>
                </a:lnTo>
                <a:lnTo>
                  <a:pt x="84667" y="0"/>
                </a:lnTo>
                <a:lnTo>
                  <a:pt x="84667" y="0"/>
                </a:lnTo>
                <a:lnTo>
                  <a:pt x="76200" y="8467"/>
                </a:lnTo>
                <a:lnTo>
                  <a:pt x="67733" y="16933"/>
                </a:lnTo>
                <a:lnTo>
                  <a:pt x="59267" y="25400"/>
                </a:lnTo>
                <a:lnTo>
                  <a:pt x="50800" y="42333"/>
                </a:lnTo>
                <a:lnTo>
                  <a:pt x="42333" y="59267"/>
                </a:lnTo>
                <a:lnTo>
                  <a:pt x="33867" y="76200"/>
                </a:lnTo>
                <a:lnTo>
                  <a:pt x="25400" y="101600"/>
                </a:lnTo>
                <a:lnTo>
                  <a:pt x="16933" y="127000"/>
                </a:lnTo>
                <a:lnTo>
                  <a:pt x="16933" y="152400"/>
                </a:lnTo>
                <a:lnTo>
                  <a:pt x="8467" y="177800"/>
                </a:lnTo>
                <a:lnTo>
                  <a:pt x="0" y="211667"/>
                </a:lnTo>
                <a:lnTo>
                  <a:pt x="0" y="237067"/>
                </a:lnTo>
                <a:lnTo>
                  <a:pt x="0" y="270933"/>
                </a:lnTo>
                <a:lnTo>
                  <a:pt x="0" y="296333"/>
                </a:lnTo>
                <a:lnTo>
                  <a:pt x="8467" y="321733"/>
                </a:lnTo>
                <a:lnTo>
                  <a:pt x="8467" y="347133"/>
                </a:lnTo>
                <a:lnTo>
                  <a:pt x="16933" y="381000"/>
                </a:lnTo>
                <a:lnTo>
                  <a:pt x="25400" y="397933"/>
                </a:lnTo>
                <a:lnTo>
                  <a:pt x="33867" y="423333"/>
                </a:lnTo>
                <a:lnTo>
                  <a:pt x="42333" y="448733"/>
                </a:lnTo>
                <a:lnTo>
                  <a:pt x="50800" y="465667"/>
                </a:lnTo>
                <a:lnTo>
                  <a:pt x="59267" y="474133"/>
                </a:lnTo>
                <a:lnTo>
                  <a:pt x="67733" y="491067"/>
                </a:lnTo>
                <a:lnTo>
                  <a:pt x="84667" y="499533"/>
                </a:lnTo>
                <a:lnTo>
                  <a:pt x="84667" y="499533"/>
                </a:lnTo>
                <a:lnTo>
                  <a:pt x="93133" y="499533"/>
                </a:lnTo>
                <a:lnTo>
                  <a:pt x="93133" y="499533"/>
                </a:lnTo>
                <a:lnTo>
                  <a:pt x="101600" y="499533"/>
                </a:lnTo>
                <a:lnTo>
                  <a:pt x="101600" y="499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6189133" y="3937000"/>
            <a:ext cx="152401" cy="8468"/>
          </a:xfrm>
          <a:custGeom>
            <a:avLst/>
            <a:gdLst/>
            <a:ahLst/>
            <a:cxnLst/>
            <a:rect l="0" t="0" r="0" b="0"/>
            <a:pathLst>
              <a:path w="152401" h="8468">
                <a:moveTo>
                  <a:pt x="8467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50800" y="0"/>
                </a:lnTo>
                <a:lnTo>
                  <a:pt x="67734" y="0"/>
                </a:lnTo>
                <a:lnTo>
                  <a:pt x="84667" y="0"/>
                </a:lnTo>
                <a:lnTo>
                  <a:pt x="101600" y="0"/>
                </a:lnTo>
                <a:lnTo>
                  <a:pt x="118534" y="0"/>
                </a:lnTo>
                <a:lnTo>
                  <a:pt x="135467" y="0"/>
                </a:lnTo>
                <a:lnTo>
                  <a:pt x="143934" y="0"/>
                </a:lnTo>
                <a:lnTo>
                  <a:pt x="143934" y="0"/>
                </a:lnTo>
                <a:lnTo>
                  <a:pt x="15240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6409267" y="3852333"/>
            <a:ext cx="16934" cy="254001"/>
          </a:xfrm>
          <a:custGeom>
            <a:avLst/>
            <a:gdLst/>
            <a:ahLst/>
            <a:cxnLst/>
            <a:rect l="0" t="0" r="0" b="0"/>
            <a:pathLst>
              <a:path w="16934" h="2540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6" y="8467"/>
                </a:lnTo>
                <a:lnTo>
                  <a:pt x="8466" y="16934"/>
                </a:lnTo>
                <a:lnTo>
                  <a:pt x="16933" y="25400"/>
                </a:lnTo>
                <a:lnTo>
                  <a:pt x="16933" y="42334"/>
                </a:lnTo>
                <a:lnTo>
                  <a:pt x="16933" y="50800"/>
                </a:lnTo>
                <a:lnTo>
                  <a:pt x="16933" y="76200"/>
                </a:lnTo>
                <a:lnTo>
                  <a:pt x="16933" y="93134"/>
                </a:lnTo>
                <a:lnTo>
                  <a:pt x="16933" y="110067"/>
                </a:lnTo>
                <a:lnTo>
                  <a:pt x="16933" y="135467"/>
                </a:lnTo>
                <a:lnTo>
                  <a:pt x="16933" y="160867"/>
                </a:lnTo>
                <a:lnTo>
                  <a:pt x="16933" y="177800"/>
                </a:lnTo>
                <a:lnTo>
                  <a:pt x="16933" y="203200"/>
                </a:lnTo>
                <a:lnTo>
                  <a:pt x="8466" y="220134"/>
                </a:lnTo>
                <a:lnTo>
                  <a:pt x="8466" y="237067"/>
                </a:lnTo>
                <a:lnTo>
                  <a:pt x="8466" y="245534"/>
                </a:lnTo>
                <a:lnTo>
                  <a:pt x="8466" y="254000"/>
                </a:lnTo>
                <a:lnTo>
                  <a:pt x="16933" y="254000"/>
                </a:lnTo>
                <a:lnTo>
                  <a:pt x="16933" y="254000"/>
                </a:lnTo>
                <a:lnTo>
                  <a:pt x="16933" y="254000"/>
                </a:lnTo>
                <a:lnTo>
                  <a:pt x="16933" y="245534"/>
                </a:lnTo>
                <a:lnTo>
                  <a:pt x="16933" y="2455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6468533" y="3852333"/>
            <a:ext cx="160868" cy="270935"/>
          </a:xfrm>
          <a:custGeom>
            <a:avLst/>
            <a:gdLst/>
            <a:ahLst/>
            <a:cxnLst/>
            <a:rect l="0" t="0" r="0" b="0"/>
            <a:pathLst>
              <a:path w="160868" h="270935">
                <a:moveTo>
                  <a:pt x="0" y="16934"/>
                </a:moveTo>
                <a:lnTo>
                  <a:pt x="0" y="16934"/>
                </a:lnTo>
                <a:lnTo>
                  <a:pt x="8467" y="16934"/>
                </a:lnTo>
                <a:lnTo>
                  <a:pt x="8467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25400" y="8467"/>
                </a:lnTo>
                <a:lnTo>
                  <a:pt x="33867" y="0"/>
                </a:lnTo>
                <a:lnTo>
                  <a:pt x="33867" y="0"/>
                </a:lnTo>
                <a:lnTo>
                  <a:pt x="42333" y="0"/>
                </a:lnTo>
                <a:lnTo>
                  <a:pt x="50801" y="8467"/>
                </a:lnTo>
                <a:lnTo>
                  <a:pt x="59267" y="16934"/>
                </a:lnTo>
                <a:lnTo>
                  <a:pt x="67734" y="16934"/>
                </a:lnTo>
                <a:lnTo>
                  <a:pt x="76200" y="33867"/>
                </a:lnTo>
                <a:lnTo>
                  <a:pt x="76200" y="42334"/>
                </a:lnTo>
                <a:lnTo>
                  <a:pt x="76200" y="59267"/>
                </a:lnTo>
                <a:lnTo>
                  <a:pt x="76200" y="76200"/>
                </a:lnTo>
                <a:lnTo>
                  <a:pt x="67734" y="84667"/>
                </a:lnTo>
                <a:lnTo>
                  <a:pt x="59267" y="101600"/>
                </a:lnTo>
                <a:lnTo>
                  <a:pt x="50801" y="110067"/>
                </a:lnTo>
                <a:lnTo>
                  <a:pt x="50801" y="127000"/>
                </a:lnTo>
                <a:lnTo>
                  <a:pt x="42333" y="127000"/>
                </a:lnTo>
                <a:lnTo>
                  <a:pt x="33867" y="135467"/>
                </a:lnTo>
                <a:lnTo>
                  <a:pt x="33867" y="135467"/>
                </a:lnTo>
                <a:lnTo>
                  <a:pt x="33867" y="135467"/>
                </a:lnTo>
                <a:lnTo>
                  <a:pt x="33867" y="135467"/>
                </a:lnTo>
                <a:lnTo>
                  <a:pt x="33867" y="135467"/>
                </a:lnTo>
                <a:lnTo>
                  <a:pt x="33867" y="127000"/>
                </a:lnTo>
                <a:lnTo>
                  <a:pt x="33867" y="127000"/>
                </a:lnTo>
                <a:lnTo>
                  <a:pt x="42333" y="118534"/>
                </a:lnTo>
                <a:lnTo>
                  <a:pt x="50801" y="118534"/>
                </a:lnTo>
                <a:lnTo>
                  <a:pt x="59267" y="110067"/>
                </a:lnTo>
                <a:lnTo>
                  <a:pt x="67734" y="110067"/>
                </a:lnTo>
                <a:lnTo>
                  <a:pt x="84667" y="110067"/>
                </a:lnTo>
                <a:lnTo>
                  <a:pt x="93134" y="110067"/>
                </a:lnTo>
                <a:lnTo>
                  <a:pt x="101600" y="110067"/>
                </a:lnTo>
                <a:lnTo>
                  <a:pt x="118533" y="118534"/>
                </a:lnTo>
                <a:lnTo>
                  <a:pt x="127001" y="127000"/>
                </a:lnTo>
                <a:lnTo>
                  <a:pt x="135467" y="135467"/>
                </a:lnTo>
                <a:lnTo>
                  <a:pt x="143934" y="152400"/>
                </a:lnTo>
                <a:lnTo>
                  <a:pt x="152400" y="160867"/>
                </a:lnTo>
                <a:lnTo>
                  <a:pt x="160867" y="169334"/>
                </a:lnTo>
                <a:lnTo>
                  <a:pt x="160867" y="186267"/>
                </a:lnTo>
                <a:lnTo>
                  <a:pt x="160867" y="203200"/>
                </a:lnTo>
                <a:lnTo>
                  <a:pt x="160867" y="211667"/>
                </a:lnTo>
                <a:lnTo>
                  <a:pt x="160867" y="228600"/>
                </a:lnTo>
                <a:lnTo>
                  <a:pt x="152400" y="237067"/>
                </a:lnTo>
                <a:lnTo>
                  <a:pt x="152400" y="245534"/>
                </a:lnTo>
                <a:lnTo>
                  <a:pt x="143934" y="254000"/>
                </a:lnTo>
                <a:lnTo>
                  <a:pt x="135467" y="254000"/>
                </a:lnTo>
                <a:lnTo>
                  <a:pt x="127001" y="262467"/>
                </a:lnTo>
                <a:lnTo>
                  <a:pt x="118533" y="270934"/>
                </a:lnTo>
                <a:lnTo>
                  <a:pt x="110067" y="270934"/>
                </a:lnTo>
                <a:lnTo>
                  <a:pt x="101600" y="270934"/>
                </a:lnTo>
                <a:lnTo>
                  <a:pt x="93134" y="270934"/>
                </a:lnTo>
                <a:lnTo>
                  <a:pt x="84667" y="270934"/>
                </a:lnTo>
                <a:lnTo>
                  <a:pt x="76200" y="270934"/>
                </a:lnTo>
                <a:lnTo>
                  <a:pt x="76200" y="262467"/>
                </a:lnTo>
                <a:lnTo>
                  <a:pt x="76200" y="262467"/>
                </a:lnTo>
                <a:lnTo>
                  <a:pt x="76200" y="254000"/>
                </a:lnTo>
                <a:lnTo>
                  <a:pt x="84667" y="245534"/>
                </a:lnTo>
                <a:lnTo>
                  <a:pt x="84667" y="245534"/>
                </a:lnTo>
                <a:lnTo>
                  <a:pt x="93134" y="245534"/>
                </a:lnTo>
                <a:lnTo>
                  <a:pt x="93134" y="2455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6714067" y="4080933"/>
            <a:ext cx="33868" cy="160868"/>
          </a:xfrm>
          <a:custGeom>
            <a:avLst/>
            <a:gdLst/>
            <a:ahLst/>
            <a:cxnLst/>
            <a:rect l="0" t="0" r="0" b="0"/>
            <a:pathLst>
              <a:path w="33868" h="160868">
                <a:moveTo>
                  <a:pt x="16933" y="0"/>
                </a:moveTo>
                <a:lnTo>
                  <a:pt x="16933" y="8467"/>
                </a:lnTo>
                <a:lnTo>
                  <a:pt x="25399" y="8467"/>
                </a:lnTo>
                <a:lnTo>
                  <a:pt x="25399" y="16934"/>
                </a:lnTo>
                <a:lnTo>
                  <a:pt x="25399" y="16934"/>
                </a:lnTo>
                <a:lnTo>
                  <a:pt x="25399" y="25400"/>
                </a:lnTo>
                <a:lnTo>
                  <a:pt x="25399" y="33867"/>
                </a:lnTo>
                <a:lnTo>
                  <a:pt x="25399" y="42334"/>
                </a:lnTo>
                <a:lnTo>
                  <a:pt x="25399" y="59267"/>
                </a:lnTo>
                <a:lnTo>
                  <a:pt x="33867" y="76200"/>
                </a:lnTo>
                <a:lnTo>
                  <a:pt x="33867" y="93134"/>
                </a:lnTo>
                <a:lnTo>
                  <a:pt x="33867" y="110067"/>
                </a:lnTo>
                <a:lnTo>
                  <a:pt x="25399" y="127000"/>
                </a:lnTo>
                <a:lnTo>
                  <a:pt x="25399" y="135467"/>
                </a:lnTo>
                <a:lnTo>
                  <a:pt x="25399" y="152400"/>
                </a:lnTo>
                <a:lnTo>
                  <a:pt x="16933" y="160867"/>
                </a:lnTo>
                <a:lnTo>
                  <a:pt x="8466" y="160867"/>
                </a:lnTo>
                <a:lnTo>
                  <a:pt x="8466" y="160867"/>
                </a:lnTo>
                <a:lnTo>
                  <a:pt x="8466" y="160867"/>
                </a:lnTo>
                <a:lnTo>
                  <a:pt x="0" y="160867"/>
                </a:lnTo>
                <a:lnTo>
                  <a:pt x="0" y="160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6824134" y="3903133"/>
            <a:ext cx="143933" cy="118535"/>
          </a:xfrm>
          <a:custGeom>
            <a:avLst/>
            <a:gdLst/>
            <a:ahLst/>
            <a:cxnLst/>
            <a:rect l="0" t="0" r="0" b="0"/>
            <a:pathLst>
              <a:path w="143933" h="1185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42334"/>
                </a:lnTo>
                <a:lnTo>
                  <a:pt x="0" y="59267"/>
                </a:lnTo>
                <a:lnTo>
                  <a:pt x="0" y="76200"/>
                </a:lnTo>
                <a:lnTo>
                  <a:pt x="0" y="84667"/>
                </a:lnTo>
                <a:lnTo>
                  <a:pt x="0" y="93134"/>
                </a:lnTo>
                <a:lnTo>
                  <a:pt x="0" y="101600"/>
                </a:lnTo>
                <a:lnTo>
                  <a:pt x="8466" y="110067"/>
                </a:lnTo>
                <a:lnTo>
                  <a:pt x="16933" y="110067"/>
                </a:lnTo>
                <a:lnTo>
                  <a:pt x="25399" y="118534"/>
                </a:lnTo>
                <a:lnTo>
                  <a:pt x="42333" y="118534"/>
                </a:lnTo>
                <a:lnTo>
                  <a:pt x="50799" y="118534"/>
                </a:lnTo>
                <a:lnTo>
                  <a:pt x="67732" y="118534"/>
                </a:lnTo>
                <a:lnTo>
                  <a:pt x="84666" y="110067"/>
                </a:lnTo>
                <a:lnTo>
                  <a:pt x="110066" y="110067"/>
                </a:lnTo>
                <a:lnTo>
                  <a:pt x="118533" y="101600"/>
                </a:lnTo>
                <a:lnTo>
                  <a:pt x="135466" y="101600"/>
                </a:lnTo>
                <a:lnTo>
                  <a:pt x="135466" y="101600"/>
                </a:lnTo>
                <a:lnTo>
                  <a:pt x="143932" y="93134"/>
                </a:lnTo>
                <a:lnTo>
                  <a:pt x="143932" y="931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6883400" y="3894667"/>
            <a:ext cx="25401" cy="270934"/>
          </a:xfrm>
          <a:custGeom>
            <a:avLst/>
            <a:gdLst/>
            <a:ahLst/>
            <a:cxnLst/>
            <a:rect l="0" t="0" r="0" b="0"/>
            <a:pathLst>
              <a:path w="25401" h="270934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8466" y="59266"/>
                </a:lnTo>
                <a:lnTo>
                  <a:pt x="8466" y="76200"/>
                </a:lnTo>
                <a:lnTo>
                  <a:pt x="16934" y="93133"/>
                </a:lnTo>
                <a:lnTo>
                  <a:pt x="16934" y="118533"/>
                </a:lnTo>
                <a:lnTo>
                  <a:pt x="25400" y="143933"/>
                </a:lnTo>
                <a:lnTo>
                  <a:pt x="16934" y="160866"/>
                </a:lnTo>
                <a:lnTo>
                  <a:pt x="16934" y="194733"/>
                </a:lnTo>
                <a:lnTo>
                  <a:pt x="16934" y="211666"/>
                </a:lnTo>
                <a:lnTo>
                  <a:pt x="16934" y="237066"/>
                </a:lnTo>
                <a:lnTo>
                  <a:pt x="16934" y="254000"/>
                </a:lnTo>
                <a:lnTo>
                  <a:pt x="16934" y="262466"/>
                </a:lnTo>
                <a:lnTo>
                  <a:pt x="16934" y="270933"/>
                </a:lnTo>
                <a:lnTo>
                  <a:pt x="16934" y="270933"/>
                </a:lnTo>
                <a:lnTo>
                  <a:pt x="16934" y="270933"/>
                </a:lnTo>
                <a:lnTo>
                  <a:pt x="16934" y="270933"/>
                </a:lnTo>
                <a:lnTo>
                  <a:pt x="25400" y="270933"/>
                </a:lnTo>
                <a:lnTo>
                  <a:pt x="25400" y="270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6917267" y="3759200"/>
            <a:ext cx="143934" cy="584201"/>
          </a:xfrm>
          <a:custGeom>
            <a:avLst/>
            <a:gdLst/>
            <a:ahLst/>
            <a:cxnLst/>
            <a:rect l="0" t="0" r="0" b="0"/>
            <a:pathLst>
              <a:path w="143934" h="584201">
                <a:moveTo>
                  <a:pt x="25400" y="0"/>
                </a:moveTo>
                <a:lnTo>
                  <a:pt x="25400" y="0"/>
                </a:lnTo>
                <a:lnTo>
                  <a:pt x="33866" y="0"/>
                </a:lnTo>
                <a:lnTo>
                  <a:pt x="42333" y="8467"/>
                </a:lnTo>
                <a:lnTo>
                  <a:pt x="50799" y="16933"/>
                </a:lnTo>
                <a:lnTo>
                  <a:pt x="59267" y="33867"/>
                </a:lnTo>
                <a:lnTo>
                  <a:pt x="76200" y="50800"/>
                </a:lnTo>
                <a:lnTo>
                  <a:pt x="93133" y="76200"/>
                </a:lnTo>
                <a:lnTo>
                  <a:pt x="101600" y="101600"/>
                </a:lnTo>
                <a:lnTo>
                  <a:pt x="118533" y="135467"/>
                </a:lnTo>
                <a:lnTo>
                  <a:pt x="126999" y="169333"/>
                </a:lnTo>
                <a:lnTo>
                  <a:pt x="135467" y="203200"/>
                </a:lnTo>
                <a:lnTo>
                  <a:pt x="135467" y="237067"/>
                </a:lnTo>
                <a:lnTo>
                  <a:pt x="143933" y="279400"/>
                </a:lnTo>
                <a:lnTo>
                  <a:pt x="143933" y="321733"/>
                </a:lnTo>
                <a:lnTo>
                  <a:pt x="135467" y="355600"/>
                </a:lnTo>
                <a:lnTo>
                  <a:pt x="126999" y="397933"/>
                </a:lnTo>
                <a:lnTo>
                  <a:pt x="110066" y="431800"/>
                </a:lnTo>
                <a:lnTo>
                  <a:pt x="93133" y="465667"/>
                </a:lnTo>
                <a:lnTo>
                  <a:pt x="67733" y="499533"/>
                </a:lnTo>
                <a:lnTo>
                  <a:pt x="50799" y="533400"/>
                </a:lnTo>
                <a:lnTo>
                  <a:pt x="25400" y="558800"/>
                </a:lnTo>
                <a:lnTo>
                  <a:pt x="25400" y="558800"/>
                </a:lnTo>
                <a:lnTo>
                  <a:pt x="0" y="584200"/>
                </a:lnTo>
                <a:lnTo>
                  <a:pt x="0" y="584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11319934" y="4224867"/>
            <a:ext cx="76201" cy="101601"/>
          </a:xfrm>
          <a:custGeom>
            <a:avLst/>
            <a:gdLst/>
            <a:ahLst/>
            <a:cxnLst/>
            <a:rect l="0" t="0" r="0" b="0"/>
            <a:pathLst>
              <a:path w="76201" h="101601">
                <a:moveTo>
                  <a:pt x="42333" y="8466"/>
                </a:moveTo>
                <a:lnTo>
                  <a:pt x="42333" y="8466"/>
                </a:lnTo>
                <a:lnTo>
                  <a:pt x="42333" y="8466"/>
                </a:lnTo>
                <a:lnTo>
                  <a:pt x="42333" y="8466"/>
                </a:lnTo>
                <a:lnTo>
                  <a:pt x="42333" y="16933"/>
                </a:lnTo>
                <a:lnTo>
                  <a:pt x="42333" y="16933"/>
                </a:lnTo>
                <a:lnTo>
                  <a:pt x="42333" y="16933"/>
                </a:lnTo>
                <a:lnTo>
                  <a:pt x="42333" y="16933"/>
                </a:lnTo>
                <a:lnTo>
                  <a:pt x="42333" y="25400"/>
                </a:lnTo>
                <a:lnTo>
                  <a:pt x="50800" y="25400"/>
                </a:lnTo>
                <a:lnTo>
                  <a:pt x="50800" y="25400"/>
                </a:lnTo>
                <a:lnTo>
                  <a:pt x="50800" y="25400"/>
                </a:lnTo>
                <a:lnTo>
                  <a:pt x="50800" y="25400"/>
                </a:lnTo>
                <a:lnTo>
                  <a:pt x="50800" y="33866"/>
                </a:lnTo>
                <a:lnTo>
                  <a:pt x="59266" y="33866"/>
                </a:lnTo>
                <a:lnTo>
                  <a:pt x="59266" y="25400"/>
                </a:lnTo>
                <a:lnTo>
                  <a:pt x="59266" y="25400"/>
                </a:lnTo>
                <a:lnTo>
                  <a:pt x="59266" y="25400"/>
                </a:lnTo>
                <a:lnTo>
                  <a:pt x="59266" y="25400"/>
                </a:lnTo>
                <a:lnTo>
                  <a:pt x="59266" y="16933"/>
                </a:lnTo>
                <a:lnTo>
                  <a:pt x="67732" y="16933"/>
                </a:lnTo>
                <a:lnTo>
                  <a:pt x="67732" y="16933"/>
                </a:lnTo>
                <a:lnTo>
                  <a:pt x="67732" y="8466"/>
                </a:lnTo>
                <a:lnTo>
                  <a:pt x="59266" y="8466"/>
                </a:lnTo>
                <a:lnTo>
                  <a:pt x="59266" y="0"/>
                </a:lnTo>
                <a:lnTo>
                  <a:pt x="59266" y="0"/>
                </a:lnTo>
                <a:lnTo>
                  <a:pt x="59266" y="0"/>
                </a:lnTo>
                <a:lnTo>
                  <a:pt x="59266" y="0"/>
                </a:lnTo>
                <a:lnTo>
                  <a:pt x="50800" y="0"/>
                </a:lnTo>
                <a:lnTo>
                  <a:pt x="50800" y="0"/>
                </a:lnTo>
                <a:lnTo>
                  <a:pt x="42333" y="0"/>
                </a:lnTo>
                <a:lnTo>
                  <a:pt x="42333" y="0"/>
                </a:lnTo>
                <a:lnTo>
                  <a:pt x="33866" y="0"/>
                </a:lnTo>
                <a:lnTo>
                  <a:pt x="33866" y="8466"/>
                </a:lnTo>
                <a:lnTo>
                  <a:pt x="25399" y="8466"/>
                </a:lnTo>
                <a:lnTo>
                  <a:pt x="25399" y="8466"/>
                </a:lnTo>
                <a:lnTo>
                  <a:pt x="16932" y="16933"/>
                </a:lnTo>
                <a:lnTo>
                  <a:pt x="16932" y="16933"/>
                </a:lnTo>
                <a:lnTo>
                  <a:pt x="16932" y="25400"/>
                </a:lnTo>
                <a:lnTo>
                  <a:pt x="16932" y="25400"/>
                </a:lnTo>
                <a:lnTo>
                  <a:pt x="16932" y="33866"/>
                </a:lnTo>
                <a:lnTo>
                  <a:pt x="16932" y="42333"/>
                </a:lnTo>
                <a:lnTo>
                  <a:pt x="16932" y="42333"/>
                </a:lnTo>
                <a:lnTo>
                  <a:pt x="16932" y="50800"/>
                </a:lnTo>
                <a:lnTo>
                  <a:pt x="25399" y="59266"/>
                </a:lnTo>
                <a:lnTo>
                  <a:pt x="25399" y="59266"/>
                </a:lnTo>
                <a:lnTo>
                  <a:pt x="33866" y="59266"/>
                </a:lnTo>
                <a:lnTo>
                  <a:pt x="33866" y="59266"/>
                </a:lnTo>
                <a:lnTo>
                  <a:pt x="33866" y="59266"/>
                </a:lnTo>
                <a:lnTo>
                  <a:pt x="42333" y="67733"/>
                </a:lnTo>
                <a:lnTo>
                  <a:pt x="42333" y="67733"/>
                </a:lnTo>
                <a:lnTo>
                  <a:pt x="50800" y="67733"/>
                </a:lnTo>
                <a:lnTo>
                  <a:pt x="50800" y="59266"/>
                </a:lnTo>
                <a:lnTo>
                  <a:pt x="59266" y="59266"/>
                </a:lnTo>
                <a:lnTo>
                  <a:pt x="59266" y="59266"/>
                </a:lnTo>
                <a:lnTo>
                  <a:pt x="59266" y="59266"/>
                </a:lnTo>
                <a:lnTo>
                  <a:pt x="59266" y="59266"/>
                </a:lnTo>
                <a:lnTo>
                  <a:pt x="59266" y="59266"/>
                </a:lnTo>
                <a:lnTo>
                  <a:pt x="59266" y="50800"/>
                </a:lnTo>
                <a:lnTo>
                  <a:pt x="59266" y="42333"/>
                </a:lnTo>
                <a:lnTo>
                  <a:pt x="50800" y="42333"/>
                </a:lnTo>
                <a:lnTo>
                  <a:pt x="50800" y="33866"/>
                </a:lnTo>
                <a:lnTo>
                  <a:pt x="42333" y="33866"/>
                </a:lnTo>
                <a:lnTo>
                  <a:pt x="42333" y="25400"/>
                </a:lnTo>
                <a:lnTo>
                  <a:pt x="42333" y="25400"/>
                </a:lnTo>
                <a:lnTo>
                  <a:pt x="33866" y="16933"/>
                </a:lnTo>
                <a:lnTo>
                  <a:pt x="33866" y="16933"/>
                </a:lnTo>
                <a:lnTo>
                  <a:pt x="25399" y="16933"/>
                </a:lnTo>
                <a:lnTo>
                  <a:pt x="25399" y="16933"/>
                </a:lnTo>
                <a:lnTo>
                  <a:pt x="25399" y="16933"/>
                </a:lnTo>
                <a:lnTo>
                  <a:pt x="16932" y="16933"/>
                </a:lnTo>
                <a:lnTo>
                  <a:pt x="16932" y="25400"/>
                </a:lnTo>
                <a:lnTo>
                  <a:pt x="16932" y="25400"/>
                </a:lnTo>
                <a:lnTo>
                  <a:pt x="16932" y="33866"/>
                </a:lnTo>
                <a:lnTo>
                  <a:pt x="16932" y="42333"/>
                </a:lnTo>
                <a:lnTo>
                  <a:pt x="8466" y="42333"/>
                </a:lnTo>
                <a:lnTo>
                  <a:pt x="16932" y="50800"/>
                </a:lnTo>
                <a:lnTo>
                  <a:pt x="16932" y="59266"/>
                </a:lnTo>
                <a:lnTo>
                  <a:pt x="16932" y="67733"/>
                </a:lnTo>
                <a:lnTo>
                  <a:pt x="16932" y="67733"/>
                </a:lnTo>
                <a:lnTo>
                  <a:pt x="16932" y="76200"/>
                </a:lnTo>
                <a:lnTo>
                  <a:pt x="25399" y="84666"/>
                </a:lnTo>
                <a:lnTo>
                  <a:pt x="25399" y="84666"/>
                </a:lnTo>
                <a:lnTo>
                  <a:pt x="25399" y="93133"/>
                </a:lnTo>
                <a:lnTo>
                  <a:pt x="33866" y="93133"/>
                </a:lnTo>
                <a:lnTo>
                  <a:pt x="33866" y="93133"/>
                </a:lnTo>
                <a:lnTo>
                  <a:pt x="33866" y="93133"/>
                </a:lnTo>
                <a:lnTo>
                  <a:pt x="42333" y="84666"/>
                </a:lnTo>
                <a:lnTo>
                  <a:pt x="42333" y="84666"/>
                </a:lnTo>
                <a:lnTo>
                  <a:pt x="50800" y="76200"/>
                </a:lnTo>
                <a:lnTo>
                  <a:pt x="59266" y="76200"/>
                </a:lnTo>
                <a:lnTo>
                  <a:pt x="59266" y="67733"/>
                </a:lnTo>
                <a:lnTo>
                  <a:pt x="67732" y="59266"/>
                </a:lnTo>
                <a:lnTo>
                  <a:pt x="67732" y="42333"/>
                </a:lnTo>
                <a:lnTo>
                  <a:pt x="76200" y="42333"/>
                </a:lnTo>
                <a:lnTo>
                  <a:pt x="67732" y="33866"/>
                </a:lnTo>
                <a:lnTo>
                  <a:pt x="67732" y="25400"/>
                </a:lnTo>
                <a:lnTo>
                  <a:pt x="67732" y="16933"/>
                </a:lnTo>
                <a:lnTo>
                  <a:pt x="67732" y="8466"/>
                </a:lnTo>
                <a:lnTo>
                  <a:pt x="67732" y="8466"/>
                </a:lnTo>
                <a:lnTo>
                  <a:pt x="67732" y="8466"/>
                </a:lnTo>
                <a:lnTo>
                  <a:pt x="59266" y="0"/>
                </a:lnTo>
                <a:lnTo>
                  <a:pt x="59266" y="0"/>
                </a:lnTo>
                <a:lnTo>
                  <a:pt x="59266" y="0"/>
                </a:lnTo>
                <a:lnTo>
                  <a:pt x="50800" y="0"/>
                </a:lnTo>
                <a:lnTo>
                  <a:pt x="42333" y="8466"/>
                </a:lnTo>
                <a:lnTo>
                  <a:pt x="42333" y="8466"/>
                </a:lnTo>
                <a:lnTo>
                  <a:pt x="33866" y="16933"/>
                </a:lnTo>
                <a:lnTo>
                  <a:pt x="33866" y="16933"/>
                </a:lnTo>
                <a:lnTo>
                  <a:pt x="25399" y="16933"/>
                </a:lnTo>
                <a:lnTo>
                  <a:pt x="25399" y="25400"/>
                </a:lnTo>
                <a:lnTo>
                  <a:pt x="25399" y="33866"/>
                </a:lnTo>
                <a:lnTo>
                  <a:pt x="25399" y="42333"/>
                </a:lnTo>
                <a:lnTo>
                  <a:pt x="25399" y="50800"/>
                </a:lnTo>
                <a:lnTo>
                  <a:pt x="25399" y="59266"/>
                </a:lnTo>
                <a:lnTo>
                  <a:pt x="25399" y="59266"/>
                </a:lnTo>
                <a:lnTo>
                  <a:pt x="25399" y="67733"/>
                </a:lnTo>
                <a:lnTo>
                  <a:pt x="25399" y="76200"/>
                </a:lnTo>
                <a:lnTo>
                  <a:pt x="33866" y="76200"/>
                </a:lnTo>
                <a:lnTo>
                  <a:pt x="33866" y="84666"/>
                </a:lnTo>
                <a:lnTo>
                  <a:pt x="42333" y="84666"/>
                </a:lnTo>
                <a:lnTo>
                  <a:pt x="42333" y="84666"/>
                </a:lnTo>
                <a:lnTo>
                  <a:pt x="50800" y="84666"/>
                </a:lnTo>
                <a:lnTo>
                  <a:pt x="50800" y="84666"/>
                </a:lnTo>
                <a:lnTo>
                  <a:pt x="59266" y="84666"/>
                </a:lnTo>
                <a:lnTo>
                  <a:pt x="67732" y="76200"/>
                </a:lnTo>
                <a:lnTo>
                  <a:pt x="67732" y="76200"/>
                </a:lnTo>
                <a:lnTo>
                  <a:pt x="67732" y="76200"/>
                </a:lnTo>
                <a:lnTo>
                  <a:pt x="76200" y="67733"/>
                </a:lnTo>
                <a:lnTo>
                  <a:pt x="76200" y="67733"/>
                </a:lnTo>
                <a:lnTo>
                  <a:pt x="76200" y="59266"/>
                </a:lnTo>
                <a:lnTo>
                  <a:pt x="76200" y="50800"/>
                </a:lnTo>
                <a:lnTo>
                  <a:pt x="76200" y="42333"/>
                </a:lnTo>
                <a:lnTo>
                  <a:pt x="76200" y="42333"/>
                </a:lnTo>
                <a:lnTo>
                  <a:pt x="67732" y="33866"/>
                </a:lnTo>
                <a:lnTo>
                  <a:pt x="59266" y="33866"/>
                </a:lnTo>
                <a:lnTo>
                  <a:pt x="59266" y="25400"/>
                </a:lnTo>
                <a:lnTo>
                  <a:pt x="50800" y="16933"/>
                </a:lnTo>
                <a:lnTo>
                  <a:pt x="42333" y="16933"/>
                </a:lnTo>
                <a:lnTo>
                  <a:pt x="42333" y="16933"/>
                </a:lnTo>
                <a:lnTo>
                  <a:pt x="33866" y="16933"/>
                </a:lnTo>
                <a:lnTo>
                  <a:pt x="33866" y="16933"/>
                </a:lnTo>
                <a:lnTo>
                  <a:pt x="25399" y="16933"/>
                </a:lnTo>
                <a:lnTo>
                  <a:pt x="16932" y="16933"/>
                </a:lnTo>
                <a:lnTo>
                  <a:pt x="16932" y="16933"/>
                </a:lnTo>
                <a:lnTo>
                  <a:pt x="8466" y="25400"/>
                </a:lnTo>
                <a:lnTo>
                  <a:pt x="8466" y="25400"/>
                </a:lnTo>
                <a:lnTo>
                  <a:pt x="0" y="33866"/>
                </a:lnTo>
                <a:lnTo>
                  <a:pt x="0" y="42333"/>
                </a:lnTo>
                <a:lnTo>
                  <a:pt x="8466" y="50800"/>
                </a:lnTo>
                <a:lnTo>
                  <a:pt x="0" y="59266"/>
                </a:lnTo>
                <a:lnTo>
                  <a:pt x="8466" y="59266"/>
                </a:lnTo>
                <a:lnTo>
                  <a:pt x="8466" y="67733"/>
                </a:lnTo>
                <a:lnTo>
                  <a:pt x="8466" y="76200"/>
                </a:lnTo>
                <a:lnTo>
                  <a:pt x="8466" y="76200"/>
                </a:lnTo>
                <a:lnTo>
                  <a:pt x="16932" y="76200"/>
                </a:lnTo>
                <a:lnTo>
                  <a:pt x="16932" y="84666"/>
                </a:lnTo>
                <a:lnTo>
                  <a:pt x="16932" y="84666"/>
                </a:lnTo>
                <a:lnTo>
                  <a:pt x="25399" y="93133"/>
                </a:lnTo>
                <a:lnTo>
                  <a:pt x="33866" y="93133"/>
                </a:lnTo>
                <a:lnTo>
                  <a:pt x="33866" y="93133"/>
                </a:lnTo>
                <a:lnTo>
                  <a:pt x="42333" y="84666"/>
                </a:lnTo>
                <a:lnTo>
                  <a:pt x="42333" y="84666"/>
                </a:lnTo>
                <a:lnTo>
                  <a:pt x="50800" y="76200"/>
                </a:lnTo>
                <a:lnTo>
                  <a:pt x="59266" y="76200"/>
                </a:lnTo>
                <a:lnTo>
                  <a:pt x="67732" y="67733"/>
                </a:lnTo>
                <a:lnTo>
                  <a:pt x="67732" y="67733"/>
                </a:lnTo>
                <a:lnTo>
                  <a:pt x="76200" y="59266"/>
                </a:lnTo>
                <a:lnTo>
                  <a:pt x="76200" y="50800"/>
                </a:lnTo>
                <a:lnTo>
                  <a:pt x="76200" y="42333"/>
                </a:lnTo>
                <a:lnTo>
                  <a:pt x="76200" y="42333"/>
                </a:lnTo>
                <a:lnTo>
                  <a:pt x="76200" y="42333"/>
                </a:lnTo>
                <a:lnTo>
                  <a:pt x="76200" y="33866"/>
                </a:lnTo>
                <a:lnTo>
                  <a:pt x="67732" y="33866"/>
                </a:lnTo>
                <a:lnTo>
                  <a:pt x="67732" y="25400"/>
                </a:lnTo>
                <a:lnTo>
                  <a:pt x="67732" y="25400"/>
                </a:lnTo>
                <a:lnTo>
                  <a:pt x="59266" y="25400"/>
                </a:lnTo>
                <a:lnTo>
                  <a:pt x="59266" y="16933"/>
                </a:lnTo>
                <a:lnTo>
                  <a:pt x="50800" y="16933"/>
                </a:lnTo>
                <a:lnTo>
                  <a:pt x="42333" y="16933"/>
                </a:lnTo>
                <a:lnTo>
                  <a:pt x="42333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25399" y="33866"/>
                </a:lnTo>
                <a:lnTo>
                  <a:pt x="25399" y="33866"/>
                </a:lnTo>
                <a:lnTo>
                  <a:pt x="25399" y="42333"/>
                </a:lnTo>
                <a:lnTo>
                  <a:pt x="16932" y="50800"/>
                </a:lnTo>
                <a:lnTo>
                  <a:pt x="16932" y="59266"/>
                </a:lnTo>
                <a:lnTo>
                  <a:pt x="16932" y="59266"/>
                </a:lnTo>
                <a:lnTo>
                  <a:pt x="16932" y="67733"/>
                </a:lnTo>
                <a:lnTo>
                  <a:pt x="16932" y="76200"/>
                </a:lnTo>
                <a:lnTo>
                  <a:pt x="25399" y="76200"/>
                </a:lnTo>
                <a:lnTo>
                  <a:pt x="25399" y="84666"/>
                </a:lnTo>
                <a:lnTo>
                  <a:pt x="25399" y="93133"/>
                </a:lnTo>
                <a:lnTo>
                  <a:pt x="33866" y="93133"/>
                </a:lnTo>
                <a:lnTo>
                  <a:pt x="33866" y="93133"/>
                </a:lnTo>
                <a:lnTo>
                  <a:pt x="42333" y="93133"/>
                </a:lnTo>
                <a:lnTo>
                  <a:pt x="42333" y="101600"/>
                </a:lnTo>
                <a:lnTo>
                  <a:pt x="42333" y="101600"/>
                </a:lnTo>
                <a:lnTo>
                  <a:pt x="50800" y="93133"/>
                </a:lnTo>
                <a:lnTo>
                  <a:pt x="59266" y="93133"/>
                </a:lnTo>
                <a:lnTo>
                  <a:pt x="59266" y="93133"/>
                </a:lnTo>
                <a:lnTo>
                  <a:pt x="67732" y="93133"/>
                </a:lnTo>
                <a:lnTo>
                  <a:pt x="67732" y="84666"/>
                </a:lnTo>
                <a:lnTo>
                  <a:pt x="76200" y="76200"/>
                </a:lnTo>
                <a:lnTo>
                  <a:pt x="76200" y="76200"/>
                </a:lnTo>
                <a:lnTo>
                  <a:pt x="76200" y="67733"/>
                </a:lnTo>
                <a:lnTo>
                  <a:pt x="76200" y="67733"/>
                </a:lnTo>
                <a:lnTo>
                  <a:pt x="76200" y="59266"/>
                </a:lnTo>
                <a:lnTo>
                  <a:pt x="76200" y="59266"/>
                </a:lnTo>
                <a:lnTo>
                  <a:pt x="67732" y="50800"/>
                </a:lnTo>
                <a:lnTo>
                  <a:pt x="59266" y="42333"/>
                </a:lnTo>
                <a:lnTo>
                  <a:pt x="59266" y="42333"/>
                </a:lnTo>
                <a:lnTo>
                  <a:pt x="50800" y="42333"/>
                </a:lnTo>
                <a:lnTo>
                  <a:pt x="50800" y="42333"/>
                </a:lnTo>
                <a:lnTo>
                  <a:pt x="42333" y="42333"/>
                </a:lnTo>
                <a:lnTo>
                  <a:pt x="42333" y="42333"/>
                </a:lnTo>
                <a:lnTo>
                  <a:pt x="33866" y="50800"/>
                </a:lnTo>
                <a:lnTo>
                  <a:pt x="33866" y="50800"/>
                </a:lnTo>
                <a:lnTo>
                  <a:pt x="33866" y="59266"/>
                </a:lnTo>
                <a:lnTo>
                  <a:pt x="33866" y="59266"/>
                </a:lnTo>
                <a:lnTo>
                  <a:pt x="33866" y="59266"/>
                </a:lnTo>
                <a:lnTo>
                  <a:pt x="33866" y="67733"/>
                </a:lnTo>
                <a:lnTo>
                  <a:pt x="33866" y="67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7899400" y="4191000"/>
            <a:ext cx="118534" cy="127001"/>
          </a:xfrm>
          <a:custGeom>
            <a:avLst/>
            <a:gdLst/>
            <a:ahLst/>
            <a:cxnLst/>
            <a:rect l="0" t="0" r="0" b="0"/>
            <a:pathLst>
              <a:path w="118534" h="127001">
                <a:moveTo>
                  <a:pt x="50800" y="42333"/>
                </a:moveTo>
                <a:lnTo>
                  <a:pt x="50800" y="42333"/>
                </a:lnTo>
                <a:lnTo>
                  <a:pt x="50800" y="42333"/>
                </a:lnTo>
                <a:lnTo>
                  <a:pt x="50800" y="42333"/>
                </a:lnTo>
                <a:lnTo>
                  <a:pt x="50800" y="42333"/>
                </a:lnTo>
                <a:lnTo>
                  <a:pt x="50800" y="42333"/>
                </a:lnTo>
                <a:lnTo>
                  <a:pt x="50800" y="42333"/>
                </a:lnTo>
                <a:lnTo>
                  <a:pt x="50800" y="42333"/>
                </a:lnTo>
                <a:lnTo>
                  <a:pt x="59266" y="42333"/>
                </a:lnTo>
                <a:lnTo>
                  <a:pt x="59266" y="42333"/>
                </a:lnTo>
                <a:lnTo>
                  <a:pt x="59266" y="42333"/>
                </a:lnTo>
                <a:lnTo>
                  <a:pt x="59266" y="33867"/>
                </a:lnTo>
                <a:lnTo>
                  <a:pt x="67734" y="33867"/>
                </a:lnTo>
                <a:lnTo>
                  <a:pt x="67734" y="33867"/>
                </a:lnTo>
                <a:lnTo>
                  <a:pt x="67734" y="33867"/>
                </a:lnTo>
                <a:lnTo>
                  <a:pt x="76200" y="42333"/>
                </a:lnTo>
                <a:lnTo>
                  <a:pt x="76200" y="42333"/>
                </a:lnTo>
                <a:lnTo>
                  <a:pt x="76200" y="42333"/>
                </a:lnTo>
                <a:lnTo>
                  <a:pt x="76200" y="42333"/>
                </a:lnTo>
                <a:lnTo>
                  <a:pt x="76200" y="42333"/>
                </a:lnTo>
                <a:lnTo>
                  <a:pt x="76200" y="42333"/>
                </a:lnTo>
                <a:lnTo>
                  <a:pt x="76200" y="50800"/>
                </a:lnTo>
                <a:lnTo>
                  <a:pt x="67734" y="50800"/>
                </a:lnTo>
                <a:lnTo>
                  <a:pt x="67734" y="59267"/>
                </a:lnTo>
                <a:lnTo>
                  <a:pt x="59266" y="59267"/>
                </a:lnTo>
                <a:lnTo>
                  <a:pt x="50800" y="59267"/>
                </a:lnTo>
                <a:lnTo>
                  <a:pt x="50800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33867" y="59267"/>
                </a:lnTo>
                <a:lnTo>
                  <a:pt x="33867" y="59267"/>
                </a:lnTo>
                <a:lnTo>
                  <a:pt x="33867" y="50800"/>
                </a:lnTo>
                <a:lnTo>
                  <a:pt x="33867" y="50800"/>
                </a:lnTo>
                <a:lnTo>
                  <a:pt x="33867" y="50800"/>
                </a:lnTo>
                <a:lnTo>
                  <a:pt x="42333" y="50800"/>
                </a:lnTo>
                <a:lnTo>
                  <a:pt x="50800" y="50800"/>
                </a:lnTo>
                <a:lnTo>
                  <a:pt x="50800" y="50800"/>
                </a:lnTo>
                <a:lnTo>
                  <a:pt x="59266" y="50800"/>
                </a:lnTo>
                <a:lnTo>
                  <a:pt x="59266" y="59267"/>
                </a:lnTo>
                <a:lnTo>
                  <a:pt x="67734" y="59267"/>
                </a:lnTo>
                <a:lnTo>
                  <a:pt x="67734" y="67733"/>
                </a:lnTo>
                <a:lnTo>
                  <a:pt x="67734" y="76200"/>
                </a:lnTo>
                <a:lnTo>
                  <a:pt x="76200" y="84667"/>
                </a:lnTo>
                <a:lnTo>
                  <a:pt x="67734" y="84667"/>
                </a:lnTo>
                <a:lnTo>
                  <a:pt x="67734" y="93133"/>
                </a:lnTo>
                <a:lnTo>
                  <a:pt x="59266" y="93133"/>
                </a:lnTo>
                <a:lnTo>
                  <a:pt x="59266" y="93133"/>
                </a:lnTo>
                <a:lnTo>
                  <a:pt x="50800" y="93133"/>
                </a:lnTo>
                <a:lnTo>
                  <a:pt x="42333" y="93133"/>
                </a:lnTo>
                <a:lnTo>
                  <a:pt x="33867" y="84667"/>
                </a:lnTo>
                <a:lnTo>
                  <a:pt x="25400" y="84667"/>
                </a:lnTo>
                <a:lnTo>
                  <a:pt x="16933" y="76200"/>
                </a:lnTo>
                <a:lnTo>
                  <a:pt x="16933" y="67733"/>
                </a:lnTo>
                <a:lnTo>
                  <a:pt x="8467" y="59267"/>
                </a:lnTo>
                <a:lnTo>
                  <a:pt x="8467" y="50800"/>
                </a:lnTo>
                <a:lnTo>
                  <a:pt x="8467" y="50800"/>
                </a:lnTo>
                <a:lnTo>
                  <a:pt x="8467" y="42333"/>
                </a:lnTo>
                <a:lnTo>
                  <a:pt x="16933" y="42333"/>
                </a:lnTo>
                <a:lnTo>
                  <a:pt x="16933" y="42333"/>
                </a:lnTo>
                <a:lnTo>
                  <a:pt x="25400" y="42333"/>
                </a:lnTo>
                <a:lnTo>
                  <a:pt x="33867" y="42333"/>
                </a:lnTo>
                <a:lnTo>
                  <a:pt x="50800" y="42333"/>
                </a:lnTo>
                <a:lnTo>
                  <a:pt x="59266" y="50800"/>
                </a:lnTo>
                <a:lnTo>
                  <a:pt x="67734" y="50800"/>
                </a:lnTo>
                <a:lnTo>
                  <a:pt x="76200" y="59267"/>
                </a:lnTo>
                <a:lnTo>
                  <a:pt x="84667" y="67733"/>
                </a:lnTo>
                <a:lnTo>
                  <a:pt x="84667" y="76200"/>
                </a:lnTo>
                <a:lnTo>
                  <a:pt x="84667" y="76200"/>
                </a:lnTo>
                <a:lnTo>
                  <a:pt x="84667" y="84667"/>
                </a:lnTo>
                <a:lnTo>
                  <a:pt x="76200" y="84667"/>
                </a:lnTo>
                <a:lnTo>
                  <a:pt x="67734" y="84667"/>
                </a:lnTo>
                <a:lnTo>
                  <a:pt x="59266" y="93133"/>
                </a:lnTo>
                <a:lnTo>
                  <a:pt x="50800" y="93133"/>
                </a:lnTo>
                <a:lnTo>
                  <a:pt x="42333" y="93133"/>
                </a:lnTo>
                <a:lnTo>
                  <a:pt x="33867" y="93133"/>
                </a:lnTo>
                <a:lnTo>
                  <a:pt x="16933" y="93133"/>
                </a:lnTo>
                <a:lnTo>
                  <a:pt x="8467" y="84667"/>
                </a:lnTo>
                <a:lnTo>
                  <a:pt x="8467" y="84667"/>
                </a:lnTo>
                <a:lnTo>
                  <a:pt x="0" y="76200"/>
                </a:lnTo>
                <a:lnTo>
                  <a:pt x="0" y="76200"/>
                </a:lnTo>
                <a:lnTo>
                  <a:pt x="0" y="67733"/>
                </a:lnTo>
                <a:lnTo>
                  <a:pt x="0" y="59267"/>
                </a:lnTo>
                <a:lnTo>
                  <a:pt x="8467" y="50800"/>
                </a:lnTo>
                <a:lnTo>
                  <a:pt x="16933" y="50800"/>
                </a:lnTo>
                <a:lnTo>
                  <a:pt x="25400" y="42333"/>
                </a:lnTo>
                <a:lnTo>
                  <a:pt x="33867" y="42333"/>
                </a:lnTo>
                <a:lnTo>
                  <a:pt x="50800" y="33867"/>
                </a:lnTo>
                <a:lnTo>
                  <a:pt x="59266" y="33867"/>
                </a:lnTo>
                <a:lnTo>
                  <a:pt x="76200" y="33867"/>
                </a:lnTo>
                <a:lnTo>
                  <a:pt x="84667" y="42333"/>
                </a:lnTo>
                <a:lnTo>
                  <a:pt x="93133" y="42333"/>
                </a:lnTo>
                <a:lnTo>
                  <a:pt x="101600" y="50800"/>
                </a:lnTo>
                <a:lnTo>
                  <a:pt x="110067" y="59267"/>
                </a:lnTo>
                <a:lnTo>
                  <a:pt x="110067" y="67733"/>
                </a:lnTo>
                <a:lnTo>
                  <a:pt x="110067" y="76200"/>
                </a:lnTo>
                <a:lnTo>
                  <a:pt x="101600" y="84667"/>
                </a:lnTo>
                <a:lnTo>
                  <a:pt x="101600" y="93133"/>
                </a:lnTo>
                <a:lnTo>
                  <a:pt x="84667" y="101600"/>
                </a:lnTo>
                <a:lnTo>
                  <a:pt x="76200" y="110067"/>
                </a:lnTo>
                <a:lnTo>
                  <a:pt x="67734" y="118533"/>
                </a:lnTo>
                <a:lnTo>
                  <a:pt x="59266" y="118533"/>
                </a:lnTo>
                <a:lnTo>
                  <a:pt x="42333" y="127000"/>
                </a:lnTo>
                <a:lnTo>
                  <a:pt x="33867" y="127000"/>
                </a:lnTo>
                <a:lnTo>
                  <a:pt x="25400" y="118533"/>
                </a:lnTo>
                <a:lnTo>
                  <a:pt x="8467" y="118533"/>
                </a:lnTo>
                <a:lnTo>
                  <a:pt x="8467" y="110067"/>
                </a:lnTo>
                <a:lnTo>
                  <a:pt x="0" y="101600"/>
                </a:lnTo>
                <a:lnTo>
                  <a:pt x="0" y="93133"/>
                </a:lnTo>
                <a:lnTo>
                  <a:pt x="0" y="84667"/>
                </a:lnTo>
                <a:lnTo>
                  <a:pt x="8467" y="76200"/>
                </a:lnTo>
                <a:lnTo>
                  <a:pt x="8467" y="67733"/>
                </a:lnTo>
                <a:lnTo>
                  <a:pt x="16933" y="67733"/>
                </a:lnTo>
                <a:lnTo>
                  <a:pt x="25400" y="59267"/>
                </a:lnTo>
                <a:lnTo>
                  <a:pt x="42333" y="59267"/>
                </a:lnTo>
                <a:lnTo>
                  <a:pt x="59266" y="59267"/>
                </a:lnTo>
                <a:lnTo>
                  <a:pt x="67734" y="59267"/>
                </a:lnTo>
                <a:lnTo>
                  <a:pt x="76200" y="59267"/>
                </a:lnTo>
                <a:lnTo>
                  <a:pt x="84667" y="67733"/>
                </a:lnTo>
                <a:lnTo>
                  <a:pt x="101600" y="76200"/>
                </a:lnTo>
                <a:lnTo>
                  <a:pt x="101600" y="76200"/>
                </a:lnTo>
                <a:lnTo>
                  <a:pt x="110067" y="84667"/>
                </a:lnTo>
                <a:lnTo>
                  <a:pt x="110067" y="84667"/>
                </a:lnTo>
                <a:lnTo>
                  <a:pt x="101600" y="93133"/>
                </a:lnTo>
                <a:lnTo>
                  <a:pt x="93133" y="101600"/>
                </a:lnTo>
                <a:lnTo>
                  <a:pt x="84667" y="110067"/>
                </a:lnTo>
                <a:lnTo>
                  <a:pt x="76200" y="110067"/>
                </a:lnTo>
                <a:lnTo>
                  <a:pt x="67734" y="110067"/>
                </a:lnTo>
                <a:lnTo>
                  <a:pt x="59266" y="110067"/>
                </a:lnTo>
                <a:lnTo>
                  <a:pt x="42333" y="110067"/>
                </a:lnTo>
                <a:lnTo>
                  <a:pt x="33867" y="101600"/>
                </a:lnTo>
                <a:lnTo>
                  <a:pt x="25400" y="93133"/>
                </a:lnTo>
                <a:lnTo>
                  <a:pt x="16933" y="84667"/>
                </a:lnTo>
                <a:lnTo>
                  <a:pt x="16933" y="76200"/>
                </a:lnTo>
                <a:lnTo>
                  <a:pt x="16933" y="67733"/>
                </a:lnTo>
                <a:lnTo>
                  <a:pt x="16933" y="59267"/>
                </a:lnTo>
                <a:lnTo>
                  <a:pt x="25400" y="50800"/>
                </a:lnTo>
                <a:lnTo>
                  <a:pt x="25400" y="42333"/>
                </a:lnTo>
                <a:lnTo>
                  <a:pt x="33867" y="42333"/>
                </a:lnTo>
                <a:lnTo>
                  <a:pt x="50800" y="33867"/>
                </a:lnTo>
                <a:lnTo>
                  <a:pt x="59266" y="33867"/>
                </a:lnTo>
                <a:lnTo>
                  <a:pt x="67734" y="33867"/>
                </a:lnTo>
                <a:lnTo>
                  <a:pt x="76200" y="42333"/>
                </a:lnTo>
                <a:lnTo>
                  <a:pt x="84667" y="42333"/>
                </a:lnTo>
                <a:lnTo>
                  <a:pt x="93133" y="50800"/>
                </a:lnTo>
                <a:lnTo>
                  <a:pt x="93133" y="59267"/>
                </a:lnTo>
                <a:lnTo>
                  <a:pt x="101600" y="67733"/>
                </a:lnTo>
                <a:lnTo>
                  <a:pt x="93133" y="67733"/>
                </a:lnTo>
                <a:lnTo>
                  <a:pt x="84667" y="76200"/>
                </a:lnTo>
                <a:lnTo>
                  <a:pt x="84667" y="76200"/>
                </a:lnTo>
                <a:lnTo>
                  <a:pt x="76200" y="84667"/>
                </a:lnTo>
                <a:lnTo>
                  <a:pt x="67734" y="84667"/>
                </a:lnTo>
                <a:lnTo>
                  <a:pt x="59266" y="84667"/>
                </a:lnTo>
                <a:lnTo>
                  <a:pt x="50800" y="76200"/>
                </a:lnTo>
                <a:lnTo>
                  <a:pt x="42333" y="76200"/>
                </a:lnTo>
                <a:lnTo>
                  <a:pt x="25400" y="76200"/>
                </a:lnTo>
                <a:lnTo>
                  <a:pt x="25400" y="67733"/>
                </a:lnTo>
                <a:lnTo>
                  <a:pt x="16933" y="59267"/>
                </a:lnTo>
                <a:lnTo>
                  <a:pt x="16933" y="59267"/>
                </a:lnTo>
                <a:lnTo>
                  <a:pt x="16933" y="50800"/>
                </a:lnTo>
                <a:lnTo>
                  <a:pt x="25400" y="50800"/>
                </a:lnTo>
                <a:lnTo>
                  <a:pt x="33867" y="42333"/>
                </a:lnTo>
                <a:lnTo>
                  <a:pt x="42333" y="42333"/>
                </a:lnTo>
                <a:lnTo>
                  <a:pt x="50800" y="42333"/>
                </a:lnTo>
                <a:lnTo>
                  <a:pt x="67734" y="42333"/>
                </a:lnTo>
                <a:lnTo>
                  <a:pt x="76200" y="50800"/>
                </a:lnTo>
                <a:lnTo>
                  <a:pt x="84667" y="50800"/>
                </a:lnTo>
                <a:lnTo>
                  <a:pt x="101600" y="59267"/>
                </a:lnTo>
                <a:lnTo>
                  <a:pt x="110067" y="59267"/>
                </a:lnTo>
                <a:lnTo>
                  <a:pt x="110067" y="67733"/>
                </a:lnTo>
                <a:lnTo>
                  <a:pt x="110067" y="67733"/>
                </a:lnTo>
                <a:lnTo>
                  <a:pt x="110067" y="76200"/>
                </a:lnTo>
                <a:lnTo>
                  <a:pt x="110067" y="76200"/>
                </a:lnTo>
                <a:lnTo>
                  <a:pt x="101600" y="76200"/>
                </a:lnTo>
                <a:lnTo>
                  <a:pt x="93133" y="84667"/>
                </a:lnTo>
                <a:lnTo>
                  <a:pt x="84667" y="84667"/>
                </a:lnTo>
                <a:lnTo>
                  <a:pt x="76200" y="84667"/>
                </a:lnTo>
                <a:lnTo>
                  <a:pt x="67734" y="84667"/>
                </a:lnTo>
                <a:lnTo>
                  <a:pt x="59266" y="84667"/>
                </a:lnTo>
                <a:lnTo>
                  <a:pt x="50800" y="76200"/>
                </a:lnTo>
                <a:lnTo>
                  <a:pt x="42333" y="76200"/>
                </a:lnTo>
                <a:lnTo>
                  <a:pt x="33867" y="76200"/>
                </a:lnTo>
                <a:lnTo>
                  <a:pt x="25400" y="67733"/>
                </a:lnTo>
                <a:lnTo>
                  <a:pt x="25400" y="67733"/>
                </a:lnTo>
                <a:lnTo>
                  <a:pt x="25400" y="59267"/>
                </a:lnTo>
                <a:lnTo>
                  <a:pt x="33867" y="50800"/>
                </a:lnTo>
                <a:lnTo>
                  <a:pt x="33867" y="50800"/>
                </a:lnTo>
                <a:lnTo>
                  <a:pt x="50800" y="50800"/>
                </a:lnTo>
                <a:lnTo>
                  <a:pt x="59266" y="42333"/>
                </a:lnTo>
                <a:lnTo>
                  <a:pt x="67734" y="42333"/>
                </a:lnTo>
                <a:lnTo>
                  <a:pt x="76200" y="33867"/>
                </a:lnTo>
                <a:lnTo>
                  <a:pt x="84667" y="33867"/>
                </a:lnTo>
                <a:lnTo>
                  <a:pt x="93133" y="33867"/>
                </a:lnTo>
                <a:lnTo>
                  <a:pt x="101600" y="33867"/>
                </a:lnTo>
                <a:lnTo>
                  <a:pt x="110067" y="33867"/>
                </a:lnTo>
                <a:lnTo>
                  <a:pt x="118533" y="33867"/>
                </a:lnTo>
                <a:lnTo>
                  <a:pt x="118533" y="33867"/>
                </a:lnTo>
                <a:lnTo>
                  <a:pt x="118533" y="33867"/>
                </a:lnTo>
                <a:lnTo>
                  <a:pt x="118533" y="33867"/>
                </a:lnTo>
                <a:lnTo>
                  <a:pt x="118533" y="42333"/>
                </a:lnTo>
                <a:lnTo>
                  <a:pt x="110067" y="42333"/>
                </a:lnTo>
                <a:lnTo>
                  <a:pt x="101600" y="50800"/>
                </a:lnTo>
                <a:lnTo>
                  <a:pt x="93133" y="50800"/>
                </a:lnTo>
                <a:lnTo>
                  <a:pt x="84667" y="50800"/>
                </a:lnTo>
                <a:lnTo>
                  <a:pt x="76200" y="50800"/>
                </a:lnTo>
                <a:lnTo>
                  <a:pt x="76200" y="50800"/>
                </a:lnTo>
                <a:lnTo>
                  <a:pt x="67734" y="50800"/>
                </a:lnTo>
                <a:lnTo>
                  <a:pt x="67734" y="50800"/>
                </a:lnTo>
                <a:lnTo>
                  <a:pt x="59266" y="42333"/>
                </a:lnTo>
                <a:lnTo>
                  <a:pt x="59266" y="42333"/>
                </a:lnTo>
                <a:lnTo>
                  <a:pt x="67734" y="33867"/>
                </a:lnTo>
                <a:lnTo>
                  <a:pt x="67734" y="25400"/>
                </a:lnTo>
                <a:lnTo>
                  <a:pt x="76200" y="16933"/>
                </a:lnTo>
                <a:lnTo>
                  <a:pt x="84667" y="8467"/>
                </a:lnTo>
                <a:lnTo>
                  <a:pt x="93133" y="0"/>
                </a:lnTo>
                <a:lnTo>
                  <a:pt x="101600" y="0"/>
                </a:lnTo>
                <a:lnTo>
                  <a:pt x="101600" y="0"/>
                </a:lnTo>
                <a:lnTo>
                  <a:pt x="110067" y="0"/>
                </a:lnTo>
                <a:lnTo>
                  <a:pt x="1100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3056467" y="4555067"/>
            <a:ext cx="245534" cy="262467"/>
          </a:xfrm>
          <a:custGeom>
            <a:avLst/>
            <a:gdLst/>
            <a:ahLst/>
            <a:cxnLst/>
            <a:rect l="0" t="0" r="0" b="0"/>
            <a:pathLst>
              <a:path w="245534" h="262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8466"/>
                </a:lnTo>
                <a:lnTo>
                  <a:pt x="8466" y="25400"/>
                </a:lnTo>
                <a:lnTo>
                  <a:pt x="8466" y="33866"/>
                </a:lnTo>
                <a:lnTo>
                  <a:pt x="8466" y="59266"/>
                </a:lnTo>
                <a:lnTo>
                  <a:pt x="8466" y="84666"/>
                </a:lnTo>
                <a:lnTo>
                  <a:pt x="8466" y="110066"/>
                </a:lnTo>
                <a:lnTo>
                  <a:pt x="8466" y="135466"/>
                </a:lnTo>
                <a:lnTo>
                  <a:pt x="8466" y="169333"/>
                </a:lnTo>
                <a:lnTo>
                  <a:pt x="8466" y="194733"/>
                </a:lnTo>
                <a:lnTo>
                  <a:pt x="8466" y="220133"/>
                </a:lnTo>
                <a:lnTo>
                  <a:pt x="8466" y="237066"/>
                </a:lnTo>
                <a:lnTo>
                  <a:pt x="8466" y="254000"/>
                </a:lnTo>
                <a:lnTo>
                  <a:pt x="8466" y="254000"/>
                </a:lnTo>
                <a:lnTo>
                  <a:pt x="8466" y="262466"/>
                </a:lnTo>
                <a:lnTo>
                  <a:pt x="8466" y="262466"/>
                </a:lnTo>
                <a:lnTo>
                  <a:pt x="8466" y="262466"/>
                </a:lnTo>
                <a:lnTo>
                  <a:pt x="8466" y="262466"/>
                </a:lnTo>
                <a:lnTo>
                  <a:pt x="8466" y="254000"/>
                </a:lnTo>
                <a:lnTo>
                  <a:pt x="8466" y="245533"/>
                </a:lnTo>
                <a:lnTo>
                  <a:pt x="8466" y="237066"/>
                </a:lnTo>
                <a:lnTo>
                  <a:pt x="8466" y="220133"/>
                </a:lnTo>
                <a:lnTo>
                  <a:pt x="8466" y="194733"/>
                </a:lnTo>
                <a:lnTo>
                  <a:pt x="8466" y="169333"/>
                </a:lnTo>
                <a:lnTo>
                  <a:pt x="16933" y="143933"/>
                </a:lnTo>
                <a:lnTo>
                  <a:pt x="16933" y="118533"/>
                </a:lnTo>
                <a:lnTo>
                  <a:pt x="16933" y="93133"/>
                </a:lnTo>
                <a:lnTo>
                  <a:pt x="25400" y="76200"/>
                </a:lnTo>
                <a:lnTo>
                  <a:pt x="33866" y="59266"/>
                </a:lnTo>
                <a:lnTo>
                  <a:pt x="50800" y="50800"/>
                </a:lnTo>
                <a:lnTo>
                  <a:pt x="50800" y="50800"/>
                </a:lnTo>
                <a:lnTo>
                  <a:pt x="59266" y="42333"/>
                </a:lnTo>
                <a:lnTo>
                  <a:pt x="67733" y="50800"/>
                </a:lnTo>
                <a:lnTo>
                  <a:pt x="76200" y="50800"/>
                </a:lnTo>
                <a:lnTo>
                  <a:pt x="84666" y="59266"/>
                </a:lnTo>
                <a:lnTo>
                  <a:pt x="93133" y="84666"/>
                </a:lnTo>
                <a:lnTo>
                  <a:pt x="93133" y="101600"/>
                </a:lnTo>
                <a:lnTo>
                  <a:pt x="101600" y="127000"/>
                </a:lnTo>
                <a:lnTo>
                  <a:pt x="101600" y="152400"/>
                </a:lnTo>
                <a:lnTo>
                  <a:pt x="101600" y="186266"/>
                </a:lnTo>
                <a:lnTo>
                  <a:pt x="110066" y="203200"/>
                </a:lnTo>
                <a:lnTo>
                  <a:pt x="110066" y="228600"/>
                </a:lnTo>
                <a:lnTo>
                  <a:pt x="110066" y="237066"/>
                </a:lnTo>
                <a:lnTo>
                  <a:pt x="110066" y="245533"/>
                </a:lnTo>
                <a:lnTo>
                  <a:pt x="110066" y="254000"/>
                </a:lnTo>
                <a:lnTo>
                  <a:pt x="110066" y="254000"/>
                </a:lnTo>
                <a:lnTo>
                  <a:pt x="110066" y="254000"/>
                </a:lnTo>
                <a:lnTo>
                  <a:pt x="110066" y="254000"/>
                </a:lnTo>
                <a:lnTo>
                  <a:pt x="101600" y="245533"/>
                </a:lnTo>
                <a:lnTo>
                  <a:pt x="101600" y="237066"/>
                </a:lnTo>
                <a:lnTo>
                  <a:pt x="101600" y="228600"/>
                </a:lnTo>
                <a:lnTo>
                  <a:pt x="93133" y="211666"/>
                </a:lnTo>
                <a:lnTo>
                  <a:pt x="93133" y="186266"/>
                </a:lnTo>
                <a:lnTo>
                  <a:pt x="93133" y="160866"/>
                </a:lnTo>
                <a:lnTo>
                  <a:pt x="84666" y="135466"/>
                </a:lnTo>
                <a:lnTo>
                  <a:pt x="84666" y="110066"/>
                </a:lnTo>
                <a:lnTo>
                  <a:pt x="93133" y="93133"/>
                </a:lnTo>
                <a:lnTo>
                  <a:pt x="101600" y="67733"/>
                </a:lnTo>
                <a:lnTo>
                  <a:pt x="110066" y="59266"/>
                </a:lnTo>
                <a:lnTo>
                  <a:pt x="118533" y="42333"/>
                </a:lnTo>
                <a:lnTo>
                  <a:pt x="127000" y="33866"/>
                </a:lnTo>
                <a:lnTo>
                  <a:pt x="143933" y="33866"/>
                </a:lnTo>
                <a:lnTo>
                  <a:pt x="160866" y="33866"/>
                </a:lnTo>
                <a:lnTo>
                  <a:pt x="177800" y="33866"/>
                </a:lnTo>
                <a:lnTo>
                  <a:pt x="194733" y="42333"/>
                </a:lnTo>
                <a:lnTo>
                  <a:pt x="211666" y="50800"/>
                </a:lnTo>
                <a:lnTo>
                  <a:pt x="220133" y="67733"/>
                </a:lnTo>
                <a:lnTo>
                  <a:pt x="228600" y="84666"/>
                </a:lnTo>
                <a:lnTo>
                  <a:pt x="228600" y="101600"/>
                </a:lnTo>
                <a:lnTo>
                  <a:pt x="228600" y="118533"/>
                </a:lnTo>
                <a:lnTo>
                  <a:pt x="237066" y="143933"/>
                </a:lnTo>
                <a:lnTo>
                  <a:pt x="237066" y="160866"/>
                </a:lnTo>
                <a:lnTo>
                  <a:pt x="237066" y="186266"/>
                </a:lnTo>
                <a:lnTo>
                  <a:pt x="237066" y="203200"/>
                </a:lnTo>
                <a:lnTo>
                  <a:pt x="228600" y="211666"/>
                </a:lnTo>
                <a:lnTo>
                  <a:pt x="228600" y="220133"/>
                </a:lnTo>
                <a:lnTo>
                  <a:pt x="228600" y="228600"/>
                </a:lnTo>
                <a:lnTo>
                  <a:pt x="228600" y="237066"/>
                </a:lnTo>
                <a:lnTo>
                  <a:pt x="228600" y="237066"/>
                </a:lnTo>
                <a:lnTo>
                  <a:pt x="237066" y="228600"/>
                </a:lnTo>
                <a:lnTo>
                  <a:pt x="237066" y="220133"/>
                </a:lnTo>
                <a:lnTo>
                  <a:pt x="237066" y="220133"/>
                </a:lnTo>
                <a:lnTo>
                  <a:pt x="245533" y="203200"/>
                </a:lnTo>
                <a:lnTo>
                  <a:pt x="245533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3437467" y="4605867"/>
            <a:ext cx="25401" cy="203201"/>
          </a:xfrm>
          <a:custGeom>
            <a:avLst/>
            <a:gdLst/>
            <a:ahLst/>
            <a:cxnLst/>
            <a:rect l="0" t="0" r="0" b="0"/>
            <a:pathLst>
              <a:path w="25401" h="203201">
                <a:moveTo>
                  <a:pt x="0" y="0"/>
                </a:moveTo>
                <a:lnTo>
                  <a:pt x="0" y="0"/>
                </a:lnTo>
                <a:lnTo>
                  <a:pt x="8466" y="8466"/>
                </a:lnTo>
                <a:lnTo>
                  <a:pt x="8466" y="16933"/>
                </a:lnTo>
                <a:lnTo>
                  <a:pt x="8466" y="25400"/>
                </a:lnTo>
                <a:lnTo>
                  <a:pt x="16933" y="42333"/>
                </a:lnTo>
                <a:lnTo>
                  <a:pt x="16933" y="59266"/>
                </a:lnTo>
                <a:lnTo>
                  <a:pt x="25400" y="84666"/>
                </a:lnTo>
                <a:lnTo>
                  <a:pt x="25400" y="110066"/>
                </a:lnTo>
                <a:lnTo>
                  <a:pt x="25400" y="135466"/>
                </a:lnTo>
                <a:lnTo>
                  <a:pt x="25400" y="152400"/>
                </a:lnTo>
                <a:lnTo>
                  <a:pt x="25400" y="169333"/>
                </a:lnTo>
                <a:lnTo>
                  <a:pt x="25400" y="186266"/>
                </a:lnTo>
                <a:lnTo>
                  <a:pt x="16933" y="194733"/>
                </a:lnTo>
                <a:lnTo>
                  <a:pt x="16933" y="194733"/>
                </a:lnTo>
                <a:lnTo>
                  <a:pt x="16933" y="203200"/>
                </a:lnTo>
                <a:lnTo>
                  <a:pt x="16933" y="203200"/>
                </a:lnTo>
                <a:lnTo>
                  <a:pt x="16933" y="194733"/>
                </a:lnTo>
                <a:lnTo>
                  <a:pt x="16933" y="194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3429000" y="4504267"/>
            <a:ext cx="16934" cy="50801"/>
          </a:xfrm>
          <a:custGeom>
            <a:avLst/>
            <a:gdLst/>
            <a:ahLst/>
            <a:cxnLst/>
            <a:rect l="0" t="0" r="0" b="0"/>
            <a:pathLst>
              <a:path w="16934" h="50801">
                <a:moveTo>
                  <a:pt x="0" y="50800"/>
                </a:moveTo>
                <a:lnTo>
                  <a:pt x="8467" y="42333"/>
                </a:lnTo>
                <a:lnTo>
                  <a:pt x="8467" y="33866"/>
                </a:lnTo>
                <a:lnTo>
                  <a:pt x="8467" y="25400"/>
                </a:lnTo>
                <a:lnTo>
                  <a:pt x="8467" y="16933"/>
                </a:lnTo>
                <a:lnTo>
                  <a:pt x="8467" y="8466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3547533" y="4605867"/>
            <a:ext cx="160868" cy="220134"/>
          </a:xfrm>
          <a:custGeom>
            <a:avLst/>
            <a:gdLst/>
            <a:ahLst/>
            <a:cxnLst/>
            <a:rect l="0" t="0" r="0" b="0"/>
            <a:pathLst>
              <a:path w="160868" h="220134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25400"/>
                </a:lnTo>
                <a:lnTo>
                  <a:pt x="8467" y="42333"/>
                </a:lnTo>
                <a:lnTo>
                  <a:pt x="8467" y="59266"/>
                </a:lnTo>
                <a:lnTo>
                  <a:pt x="16934" y="84666"/>
                </a:lnTo>
                <a:lnTo>
                  <a:pt x="16934" y="101600"/>
                </a:lnTo>
                <a:lnTo>
                  <a:pt x="16934" y="127000"/>
                </a:lnTo>
                <a:lnTo>
                  <a:pt x="25400" y="143933"/>
                </a:lnTo>
                <a:lnTo>
                  <a:pt x="25400" y="152400"/>
                </a:lnTo>
                <a:lnTo>
                  <a:pt x="25400" y="169333"/>
                </a:lnTo>
                <a:lnTo>
                  <a:pt x="25400" y="169333"/>
                </a:lnTo>
                <a:lnTo>
                  <a:pt x="25400" y="177800"/>
                </a:lnTo>
                <a:lnTo>
                  <a:pt x="25400" y="177800"/>
                </a:lnTo>
                <a:lnTo>
                  <a:pt x="25400" y="177800"/>
                </a:lnTo>
                <a:lnTo>
                  <a:pt x="25400" y="169333"/>
                </a:lnTo>
                <a:lnTo>
                  <a:pt x="16934" y="160866"/>
                </a:lnTo>
                <a:lnTo>
                  <a:pt x="16934" y="152400"/>
                </a:lnTo>
                <a:lnTo>
                  <a:pt x="16934" y="135466"/>
                </a:lnTo>
                <a:lnTo>
                  <a:pt x="16934" y="118533"/>
                </a:lnTo>
                <a:lnTo>
                  <a:pt x="25400" y="101600"/>
                </a:lnTo>
                <a:lnTo>
                  <a:pt x="25400" y="76200"/>
                </a:lnTo>
                <a:lnTo>
                  <a:pt x="33867" y="59266"/>
                </a:lnTo>
                <a:lnTo>
                  <a:pt x="42334" y="42333"/>
                </a:lnTo>
                <a:lnTo>
                  <a:pt x="50800" y="25400"/>
                </a:lnTo>
                <a:lnTo>
                  <a:pt x="59267" y="8466"/>
                </a:lnTo>
                <a:lnTo>
                  <a:pt x="76200" y="0"/>
                </a:lnTo>
                <a:lnTo>
                  <a:pt x="84667" y="0"/>
                </a:lnTo>
                <a:lnTo>
                  <a:pt x="101600" y="0"/>
                </a:lnTo>
                <a:lnTo>
                  <a:pt x="118534" y="8466"/>
                </a:lnTo>
                <a:lnTo>
                  <a:pt x="127000" y="16933"/>
                </a:lnTo>
                <a:lnTo>
                  <a:pt x="135467" y="33866"/>
                </a:lnTo>
                <a:lnTo>
                  <a:pt x="135467" y="50800"/>
                </a:lnTo>
                <a:lnTo>
                  <a:pt x="135467" y="76200"/>
                </a:lnTo>
                <a:lnTo>
                  <a:pt x="135467" y="101600"/>
                </a:lnTo>
                <a:lnTo>
                  <a:pt x="135467" y="127000"/>
                </a:lnTo>
                <a:lnTo>
                  <a:pt x="135467" y="152400"/>
                </a:lnTo>
                <a:lnTo>
                  <a:pt x="135467" y="177800"/>
                </a:lnTo>
                <a:lnTo>
                  <a:pt x="135467" y="194733"/>
                </a:lnTo>
                <a:lnTo>
                  <a:pt x="135467" y="203200"/>
                </a:lnTo>
                <a:lnTo>
                  <a:pt x="143934" y="211666"/>
                </a:lnTo>
                <a:lnTo>
                  <a:pt x="143934" y="220133"/>
                </a:lnTo>
                <a:lnTo>
                  <a:pt x="152400" y="211666"/>
                </a:lnTo>
                <a:lnTo>
                  <a:pt x="152400" y="211666"/>
                </a:lnTo>
                <a:lnTo>
                  <a:pt x="160867" y="203200"/>
                </a:lnTo>
                <a:lnTo>
                  <a:pt x="160867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3776133" y="4605867"/>
            <a:ext cx="101601" cy="211667"/>
          </a:xfrm>
          <a:custGeom>
            <a:avLst/>
            <a:gdLst/>
            <a:ahLst/>
            <a:cxnLst/>
            <a:rect l="0" t="0" r="0" b="0"/>
            <a:pathLst>
              <a:path w="101601" h="211667">
                <a:moveTo>
                  <a:pt x="50800" y="0"/>
                </a:moveTo>
                <a:lnTo>
                  <a:pt x="50800" y="0"/>
                </a:lnTo>
                <a:lnTo>
                  <a:pt x="42334" y="8466"/>
                </a:lnTo>
                <a:lnTo>
                  <a:pt x="42334" y="16933"/>
                </a:lnTo>
                <a:lnTo>
                  <a:pt x="33867" y="25400"/>
                </a:lnTo>
                <a:lnTo>
                  <a:pt x="25400" y="42333"/>
                </a:lnTo>
                <a:lnTo>
                  <a:pt x="16934" y="59266"/>
                </a:lnTo>
                <a:lnTo>
                  <a:pt x="8467" y="84666"/>
                </a:lnTo>
                <a:lnTo>
                  <a:pt x="0" y="118533"/>
                </a:lnTo>
                <a:lnTo>
                  <a:pt x="0" y="143933"/>
                </a:lnTo>
                <a:lnTo>
                  <a:pt x="0" y="169333"/>
                </a:lnTo>
                <a:lnTo>
                  <a:pt x="8467" y="186266"/>
                </a:lnTo>
                <a:lnTo>
                  <a:pt x="16934" y="203200"/>
                </a:lnTo>
                <a:lnTo>
                  <a:pt x="25400" y="211666"/>
                </a:lnTo>
                <a:lnTo>
                  <a:pt x="33867" y="211666"/>
                </a:lnTo>
                <a:lnTo>
                  <a:pt x="50800" y="211666"/>
                </a:lnTo>
                <a:lnTo>
                  <a:pt x="59267" y="211666"/>
                </a:lnTo>
                <a:lnTo>
                  <a:pt x="67734" y="203200"/>
                </a:lnTo>
                <a:lnTo>
                  <a:pt x="84667" y="194733"/>
                </a:lnTo>
                <a:lnTo>
                  <a:pt x="93134" y="177800"/>
                </a:lnTo>
                <a:lnTo>
                  <a:pt x="93134" y="152400"/>
                </a:lnTo>
                <a:lnTo>
                  <a:pt x="101600" y="127000"/>
                </a:lnTo>
                <a:lnTo>
                  <a:pt x="93134" y="101600"/>
                </a:lnTo>
                <a:lnTo>
                  <a:pt x="93134" y="76200"/>
                </a:lnTo>
                <a:lnTo>
                  <a:pt x="84667" y="50800"/>
                </a:lnTo>
                <a:lnTo>
                  <a:pt x="76200" y="33866"/>
                </a:lnTo>
                <a:lnTo>
                  <a:pt x="67734" y="16933"/>
                </a:lnTo>
                <a:lnTo>
                  <a:pt x="50800" y="8466"/>
                </a:lnTo>
                <a:lnTo>
                  <a:pt x="42334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3953933" y="4631267"/>
            <a:ext cx="177801" cy="177801"/>
          </a:xfrm>
          <a:custGeom>
            <a:avLst/>
            <a:gdLst/>
            <a:ahLst/>
            <a:cxnLst/>
            <a:rect l="0" t="0" r="0" b="0"/>
            <a:pathLst>
              <a:path w="177801" h="177801">
                <a:moveTo>
                  <a:pt x="0" y="33866"/>
                </a:moveTo>
                <a:lnTo>
                  <a:pt x="0" y="33866"/>
                </a:lnTo>
                <a:lnTo>
                  <a:pt x="0" y="50800"/>
                </a:lnTo>
                <a:lnTo>
                  <a:pt x="0" y="59266"/>
                </a:lnTo>
                <a:lnTo>
                  <a:pt x="0" y="84666"/>
                </a:lnTo>
                <a:lnTo>
                  <a:pt x="0" y="101600"/>
                </a:lnTo>
                <a:lnTo>
                  <a:pt x="0" y="118533"/>
                </a:lnTo>
                <a:lnTo>
                  <a:pt x="0" y="135466"/>
                </a:lnTo>
                <a:lnTo>
                  <a:pt x="8467" y="152400"/>
                </a:lnTo>
                <a:lnTo>
                  <a:pt x="8467" y="160866"/>
                </a:lnTo>
                <a:lnTo>
                  <a:pt x="8467" y="169333"/>
                </a:lnTo>
                <a:lnTo>
                  <a:pt x="16934" y="177800"/>
                </a:lnTo>
                <a:lnTo>
                  <a:pt x="16934" y="177800"/>
                </a:lnTo>
                <a:lnTo>
                  <a:pt x="16934" y="177800"/>
                </a:lnTo>
                <a:lnTo>
                  <a:pt x="16934" y="177800"/>
                </a:lnTo>
                <a:lnTo>
                  <a:pt x="16934" y="169333"/>
                </a:lnTo>
                <a:lnTo>
                  <a:pt x="16934" y="160866"/>
                </a:lnTo>
                <a:lnTo>
                  <a:pt x="16934" y="143933"/>
                </a:lnTo>
                <a:lnTo>
                  <a:pt x="16934" y="127000"/>
                </a:lnTo>
                <a:lnTo>
                  <a:pt x="16934" y="101600"/>
                </a:lnTo>
                <a:lnTo>
                  <a:pt x="25400" y="84666"/>
                </a:lnTo>
                <a:lnTo>
                  <a:pt x="25400" y="67733"/>
                </a:lnTo>
                <a:lnTo>
                  <a:pt x="33867" y="42333"/>
                </a:lnTo>
                <a:lnTo>
                  <a:pt x="42334" y="33866"/>
                </a:lnTo>
                <a:lnTo>
                  <a:pt x="50800" y="16933"/>
                </a:lnTo>
                <a:lnTo>
                  <a:pt x="59267" y="8466"/>
                </a:lnTo>
                <a:lnTo>
                  <a:pt x="76200" y="0"/>
                </a:lnTo>
                <a:lnTo>
                  <a:pt x="93134" y="0"/>
                </a:lnTo>
                <a:lnTo>
                  <a:pt x="110067" y="0"/>
                </a:lnTo>
                <a:lnTo>
                  <a:pt x="127000" y="8466"/>
                </a:lnTo>
                <a:lnTo>
                  <a:pt x="143934" y="8466"/>
                </a:lnTo>
                <a:lnTo>
                  <a:pt x="160867" y="16933"/>
                </a:lnTo>
                <a:lnTo>
                  <a:pt x="169334" y="25400"/>
                </a:lnTo>
                <a:lnTo>
                  <a:pt x="177800" y="33866"/>
                </a:lnTo>
                <a:lnTo>
                  <a:pt x="177800" y="33866"/>
                </a:lnTo>
                <a:lnTo>
                  <a:pt x="177800" y="33866"/>
                </a:lnTo>
                <a:lnTo>
                  <a:pt x="177800" y="338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2988733" y="4893733"/>
            <a:ext cx="1058335" cy="25401"/>
          </a:xfrm>
          <a:custGeom>
            <a:avLst/>
            <a:gdLst/>
            <a:ahLst/>
            <a:cxnLst/>
            <a:rect l="0" t="0" r="0" b="0"/>
            <a:pathLst>
              <a:path w="1058335" h="25401">
                <a:moveTo>
                  <a:pt x="1058334" y="25400"/>
                </a:moveTo>
                <a:lnTo>
                  <a:pt x="1041400" y="25400"/>
                </a:lnTo>
                <a:lnTo>
                  <a:pt x="1024467" y="25400"/>
                </a:lnTo>
                <a:lnTo>
                  <a:pt x="999067" y="25400"/>
                </a:lnTo>
                <a:lnTo>
                  <a:pt x="956734" y="25400"/>
                </a:lnTo>
                <a:lnTo>
                  <a:pt x="922867" y="16934"/>
                </a:lnTo>
                <a:lnTo>
                  <a:pt x="880534" y="16934"/>
                </a:lnTo>
                <a:lnTo>
                  <a:pt x="838200" y="16934"/>
                </a:lnTo>
                <a:lnTo>
                  <a:pt x="787400" y="16934"/>
                </a:lnTo>
                <a:lnTo>
                  <a:pt x="745067" y="8467"/>
                </a:lnTo>
                <a:lnTo>
                  <a:pt x="694267" y="8467"/>
                </a:lnTo>
                <a:lnTo>
                  <a:pt x="643467" y="8467"/>
                </a:lnTo>
                <a:lnTo>
                  <a:pt x="584200" y="0"/>
                </a:lnTo>
                <a:lnTo>
                  <a:pt x="533400" y="0"/>
                </a:lnTo>
                <a:lnTo>
                  <a:pt x="482600" y="0"/>
                </a:lnTo>
                <a:lnTo>
                  <a:pt x="423334" y="0"/>
                </a:lnTo>
                <a:lnTo>
                  <a:pt x="372534" y="0"/>
                </a:lnTo>
                <a:lnTo>
                  <a:pt x="321734" y="8467"/>
                </a:lnTo>
                <a:lnTo>
                  <a:pt x="270934" y="8467"/>
                </a:lnTo>
                <a:lnTo>
                  <a:pt x="228600" y="8467"/>
                </a:lnTo>
                <a:lnTo>
                  <a:pt x="186267" y="16934"/>
                </a:lnTo>
                <a:lnTo>
                  <a:pt x="143934" y="16934"/>
                </a:lnTo>
                <a:lnTo>
                  <a:pt x="110067" y="16934"/>
                </a:lnTo>
                <a:lnTo>
                  <a:pt x="76200" y="25400"/>
                </a:lnTo>
                <a:lnTo>
                  <a:pt x="59267" y="25400"/>
                </a:lnTo>
                <a:lnTo>
                  <a:pt x="33867" y="25400"/>
                </a:lnTo>
                <a:lnTo>
                  <a:pt x="16934" y="25400"/>
                </a:lnTo>
                <a:lnTo>
                  <a:pt x="8467" y="16934"/>
                </a:lnTo>
                <a:lnTo>
                  <a:pt x="8467" y="16934"/>
                </a:lnTo>
                <a:lnTo>
                  <a:pt x="0" y="16934"/>
                </a:lnTo>
                <a:lnTo>
                  <a:pt x="0" y="16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4258733" y="4639733"/>
            <a:ext cx="16935" cy="42335"/>
          </a:xfrm>
          <a:custGeom>
            <a:avLst/>
            <a:gdLst/>
            <a:ahLst/>
            <a:cxnLst/>
            <a:rect l="0" t="0" r="0" b="0"/>
            <a:pathLst>
              <a:path w="16935" h="42335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16934" y="25400"/>
                </a:lnTo>
                <a:lnTo>
                  <a:pt x="16934" y="42334"/>
                </a:lnTo>
                <a:lnTo>
                  <a:pt x="16934" y="42334"/>
                </a:lnTo>
                <a:lnTo>
                  <a:pt x="16934" y="42334"/>
                </a:lnTo>
                <a:lnTo>
                  <a:pt x="16934" y="423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4241800" y="4826000"/>
            <a:ext cx="8468" cy="1"/>
          </a:xfrm>
          <a:custGeom>
            <a:avLst/>
            <a:gdLst/>
            <a:ahLst/>
            <a:cxnLst/>
            <a:rect l="0" t="0" r="0" b="0"/>
            <a:pathLst>
              <a:path w="8468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4546600" y="4453467"/>
            <a:ext cx="118534" cy="491067"/>
          </a:xfrm>
          <a:custGeom>
            <a:avLst/>
            <a:gdLst/>
            <a:ahLst/>
            <a:cxnLst/>
            <a:rect l="0" t="0" r="0" b="0"/>
            <a:pathLst>
              <a:path w="118534" h="491067">
                <a:moveTo>
                  <a:pt x="118533" y="0"/>
                </a:move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0067" y="8466"/>
                </a:lnTo>
                <a:lnTo>
                  <a:pt x="110067" y="16933"/>
                </a:lnTo>
                <a:lnTo>
                  <a:pt x="101600" y="16933"/>
                </a:lnTo>
                <a:lnTo>
                  <a:pt x="93133" y="33866"/>
                </a:lnTo>
                <a:lnTo>
                  <a:pt x="93133" y="42333"/>
                </a:lnTo>
                <a:lnTo>
                  <a:pt x="84667" y="50800"/>
                </a:lnTo>
                <a:lnTo>
                  <a:pt x="76200" y="59266"/>
                </a:lnTo>
                <a:lnTo>
                  <a:pt x="67733" y="76200"/>
                </a:lnTo>
                <a:lnTo>
                  <a:pt x="59267" y="93133"/>
                </a:lnTo>
                <a:lnTo>
                  <a:pt x="50800" y="110066"/>
                </a:lnTo>
                <a:lnTo>
                  <a:pt x="42333" y="127000"/>
                </a:lnTo>
                <a:lnTo>
                  <a:pt x="33867" y="152400"/>
                </a:lnTo>
                <a:lnTo>
                  <a:pt x="33867" y="169333"/>
                </a:lnTo>
                <a:lnTo>
                  <a:pt x="25400" y="186266"/>
                </a:lnTo>
                <a:lnTo>
                  <a:pt x="16933" y="211666"/>
                </a:lnTo>
                <a:lnTo>
                  <a:pt x="8467" y="228600"/>
                </a:lnTo>
                <a:lnTo>
                  <a:pt x="8467" y="254000"/>
                </a:lnTo>
                <a:lnTo>
                  <a:pt x="0" y="279400"/>
                </a:lnTo>
                <a:lnTo>
                  <a:pt x="0" y="296333"/>
                </a:lnTo>
                <a:lnTo>
                  <a:pt x="0" y="321733"/>
                </a:lnTo>
                <a:lnTo>
                  <a:pt x="0" y="347133"/>
                </a:lnTo>
                <a:lnTo>
                  <a:pt x="0" y="364066"/>
                </a:lnTo>
                <a:lnTo>
                  <a:pt x="8467" y="389466"/>
                </a:lnTo>
                <a:lnTo>
                  <a:pt x="8467" y="406400"/>
                </a:lnTo>
                <a:lnTo>
                  <a:pt x="16933" y="423333"/>
                </a:lnTo>
                <a:lnTo>
                  <a:pt x="25400" y="431800"/>
                </a:lnTo>
                <a:lnTo>
                  <a:pt x="33867" y="448733"/>
                </a:lnTo>
                <a:lnTo>
                  <a:pt x="42333" y="457200"/>
                </a:lnTo>
                <a:lnTo>
                  <a:pt x="42333" y="465666"/>
                </a:lnTo>
                <a:lnTo>
                  <a:pt x="50800" y="474133"/>
                </a:lnTo>
                <a:lnTo>
                  <a:pt x="59267" y="474133"/>
                </a:lnTo>
                <a:lnTo>
                  <a:pt x="67733" y="482600"/>
                </a:lnTo>
                <a:lnTo>
                  <a:pt x="76200" y="482600"/>
                </a:lnTo>
                <a:lnTo>
                  <a:pt x="84667" y="491066"/>
                </a:lnTo>
                <a:lnTo>
                  <a:pt x="84667" y="491066"/>
                </a:lnTo>
                <a:lnTo>
                  <a:pt x="93133" y="491066"/>
                </a:lnTo>
                <a:lnTo>
                  <a:pt x="93133" y="491066"/>
                </a:lnTo>
                <a:lnTo>
                  <a:pt x="93133" y="491066"/>
                </a:lnTo>
                <a:lnTo>
                  <a:pt x="93133" y="491066"/>
                </a:lnTo>
                <a:lnTo>
                  <a:pt x="93133" y="491066"/>
                </a:lnTo>
                <a:lnTo>
                  <a:pt x="93133" y="491066"/>
                </a:lnTo>
                <a:lnTo>
                  <a:pt x="93133" y="491066"/>
                </a:lnTo>
                <a:lnTo>
                  <a:pt x="93133" y="491066"/>
                </a:lnTo>
                <a:lnTo>
                  <a:pt x="93133" y="482600"/>
                </a:lnTo>
                <a:lnTo>
                  <a:pt x="93133" y="482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4826000" y="4580467"/>
            <a:ext cx="152401" cy="304801"/>
          </a:xfrm>
          <a:custGeom>
            <a:avLst/>
            <a:gdLst/>
            <a:ahLst/>
            <a:cxnLst/>
            <a:rect l="0" t="0" r="0" b="0"/>
            <a:pathLst>
              <a:path w="152401" h="304801">
                <a:moveTo>
                  <a:pt x="8467" y="0"/>
                </a:move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50800"/>
                </a:lnTo>
                <a:lnTo>
                  <a:pt x="0" y="67733"/>
                </a:lnTo>
                <a:lnTo>
                  <a:pt x="0" y="84666"/>
                </a:lnTo>
                <a:lnTo>
                  <a:pt x="0" y="110066"/>
                </a:lnTo>
                <a:lnTo>
                  <a:pt x="0" y="127000"/>
                </a:lnTo>
                <a:lnTo>
                  <a:pt x="0" y="152400"/>
                </a:lnTo>
                <a:lnTo>
                  <a:pt x="0" y="177800"/>
                </a:lnTo>
                <a:lnTo>
                  <a:pt x="0" y="194733"/>
                </a:lnTo>
                <a:lnTo>
                  <a:pt x="0" y="211666"/>
                </a:lnTo>
                <a:lnTo>
                  <a:pt x="0" y="237066"/>
                </a:lnTo>
                <a:lnTo>
                  <a:pt x="0" y="254000"/>
                </a:lnTo>
                <a:lnTo>
                  <a:pt x="0" y="262466"/>
                </a:lnTo>
                <a:lnTo>
                  <a:pt x="0" y="279400"/>
                </a:lnTo>
                <a:lnTo>
                  <a:pt x="0" y="287866"/>
                </a:lnTo>
                <a:lnTo>
                  <a:pt x="0" y="296333"/>
                </a:lnTo>
                <a:lnTo>
                  <a:pt x="0" y="296333"/>
                </a:lnTo>
                <a:lnTo>
                  <a:pt x="0" y="304800"/>
                </a:lnTo>
                <a:lnTo>
                  <a:pt x="0" y="304800"/>
                </a:lnTo>
                <a:lnTo>
                  <a:pt x="0" y="304800"/>
                </a:lnTo>
                <a:lnTo>
                  <a:pt x="0" y="304800"/>
                </a:lnTo>
                <a:lnTo>
                  <a:pt x="0" y="296333"/>
                </a:lnTo>
                <a:lnTo>
                  <a:pt x="0" y="296333"/>
                </a:lnTo>
                <a:lnTo>
                  <a:pt x="0" y="287866"/>
                </a:lnTo>
                <a:lnTo>
                  <a:pt x="0" y="279400"/>
                </a:lnTo>
                <a:lnTo>
                  <a:pt x="0" y="262466"/>
                </a:lnTo>
                <a:lnTo>
                  <a:pt x="0" y="254000"/>
                </a:lnTo>
                <a:lnTo>
                  <a:pt x="0" y="237066"/>
                </a:lnTo>
                <a:lnTo>
                  <a:pt x="0" y="228600"/>
                </a:lnTo>
                <a:lnTo>
                  <a:pt x="8467" y="211666"/>
                </a:lnTo>
                <a:lnTo>
                  <a:pt x="8467" y="203200"/>
                </a:lnTo>
                <a:lnTo>
                  <a:pt x="16933" y="186266"/>
                </a:lnTo>
                <a:lnTo>
                  <a:pt x="25400" y="177800"/>
                </a:lnTo>
                <a:lnTo>
                  <a:pt x="33867" y="169333"/>
                </a:lnTo>
                <a:lnTo>
                  <a:pt x="33867" y="160866"/>
                </a:lnTo>
                <a:lnTo>
                  <a:pt x="42333" y="152400"/>
                </a:lnTo>
                <a:lnTo>
                  <a:pt x="50800" y="143933"/>
                </a:lnTo>
                <a:lnTo>
                  <a:pt x="59267" y="135466"/>
                </a:lnTo>
                <a:lnTo>
                  <a:pt x="76200" y="135466"/>
                </a:lnTo>
                <a:lnTo>
                  <a:pt x="84667" y="135466"/>
                </a:lnTo>
                <a:lnTo>
                  <a:pt x="93133" y="135466"/>
                </a:lnTo>
                <a:lnTo>
                  <a:pt x="101600" y="135466"/>
                </a:lnTo>
                <a:lnTo>
                  <a:pt x="110067" y="143933"/>
                </a:lnTo>
                <a:lnTo>
                  <a:pt x="118533" y="143933"/>
                </a:lnTo>
                <a:lnTo>
                  <a:pt x="127000" y="152400"/>
                </a:lnTo>
                <a:lnTo>
                  <a:pt x="135467" y="160866"/>
                </a:lnTo>
                <a:lnTo>
                  <a:pt x="135467" y="177800"/>
                </a:lnTo>
                <a:lnTo>
                  <a:pt x="143933" y="186266"/>
                </a:lnTo>
                <a:lnTo>
                  <a:pt x="143933" y="194733"/>
                </a:lnTo>
                <a:lnTo>
                  <a:pt x="152400" y="211666"/>
                </a:lnTo>
                <a:lnTo>
                  <a:pt x="152400" y="220133"/>
                </a:lnTo>
                <a:lnTo>
                  <a:pt x="152400" y="228600"/>
                </a:lnTo>
                <a:lnTo>
                  <a:pt x="152400" y="237066"/>
                </a:lnTo>
                <a:lnTo>
                  <a:pt x="152400" y="245533"/>
                </a:lnTo>
                <a:lnTo>
                  <a:pt x="152400" y="254000"/>
                </a:lnTo>
                <a:lnTo>
                  <a:pt x="152400" y="262466"/>
                </a:lnTo>
                <a:lnTo>
                  <a:pt x="152400" y="270933"/>
                </a:lnTo>
                <a:lnTo>
                  <a:pt x="152400" y="279400"/>
                </a:lnTo>
                <a:lnTo>
                  <a:pt x="152400" y="279400"/>
                </a:lnTo>
                <a:lnTo>
                  <a:pt x="143933" y="287866"/>
                </a:lnTo>
                <a:lnTo>
                  <a:pt x="143933" y="287866"/>
                </a:lnTo>
                <a:lnTo>
                  <a:pt x="143933" y="287866"/>
                </a:lnTo>
                <a:lnTo>
                  <a:pt x="143933" y="287866"/>
                </a:lnTo>
                <a:lnTo>
                  <a:pt x="143933" y="287866"/>
                </a:lnTo>
                <a:lnTo>
                  <a:pt x="152400" y="287866"/>
                </a:lnTo>
                <a:lnTo>
                  <a:pt x="152400" y="287866"/>
                </a:lnTo>
                <a:lnTo>
                  <a:pt x="152400" y="279400"/>
                </a:lnTo>
                <a:lnTo>
                  <a:pt x="152400" y="279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5063067" y="4817533"/>
            <a:ext cx="59267" cy="194735"/>
          </a:xfrm>
          <a:custGeom>
            <a:avLst/>
            <a:gdLst/>
            <a:ahLst/>
            <a:cxnLst/>
            <a:rect l="0" t="0" r="0" b="0"/>
            <a:pathLst>
              <a:path w="59267" h="194735">
                <a:moveTo>
                  <a:pt x="33866" y="0"/>
                </a:moveTo>
                <a:lnTo>
                  <a:pt x="42333" y="0"/>
                </a:lnTo>
                <a:lnTo>
                  <a:pt x="42333" y="8467"/>
                </a:lnTo>
                <a:lnTo>
                  <a:pt x="42333" y="16934"/>
                </a:lnTo>
                <a:lnTo>
                  <a:pt x="42333" y="16934"/>
                </a:lnTo>
                <a:lnTo>
                  <a:pt x="50800" y="25400"/>
                </a:lnTo>
                <a:lnTo>
                  <a:pt x="50800" y="33867"/>
                </a:lnTo>
                <a:lnTo>
                  <a:pt x="50800" y="42334"/>
                </a:lnTo>
                <a:lnTo>
                  <a:pt x="50800" y="50800"/>
                </a:lnTo>
                <a:lnTo>
                  <a:pt x="59266" y="59267"/>
                </a:lnTo>
                <a:lnTo>
                  <a:pt x="59266" y="76200"/>
                </a:lnTo>
                <a:lnTo>
                  <a:pt x="59266" y="84667"/>
                </a:lnTo>
                <a:lnTo>
                  <a:pt x="59266" y="101600"/>
                </a:lnTo>
                <a:lnTo>
                  <a:pt x="59266" y="118534"/>
                </a:lnTo>
                <a:lnTo>
                  <a:pt x="50800" y="127000"/>
                </a:lnTo>
                <a:lnTo>
                  <a:pt x="50800" y="143934"/>
                </a:lnTo>
                <a:lnTo>
                  <a:pt x="42333" y="152400"/>
                </a:lnTo>
                <a:lnTo>
                  <a:pt x="33866" y="160867"/>
                </a:lnTo>
                <a:lnTo>
                  <a:pt x="33866" y="169334"/>
                </a:lnTo>
                <a:lnTo>
                  <a:pt x="25400" y="177800"/>
                </a:lnTo>
                <a:lnTo>
                  <a:pt x="25400" y="186267"/>
                </a:lnTo>
                <a:lnTo>
                  <a:pt x="16933" y="194734"/>
                </a:lnTo>
                <a:lnTo>
                  <a:pt x="16933" y="194734"/>
                </a:lnTo>
                <a:lnTo>
                  <a:pt x="8466" y="194734"/>
                </a:lnTo>
                <a:lnTo>
                  <a:pt x="8466" y="194734"/>
                </a:lnTo>
                <a:lnTo>
                  <a:pt x="8466" y="194734"/>
                </a:lnTo>
                <a:lnTo>
                  <a:pt x="0" y="186267"/>
                </a:lnTo>
                <a:lnTo>
                  <a:pt x="0" y="186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>
            <a:off x="5300133" y="4605867"/>
            <a:ext cx="16935" cy="279401"/>
          </a:xfrm>
          <a:custGeom>
            <a:avLst/>
            <a:gdLst/>
            <a:ahLst/>
            <a:cxnLst/>
            <a:rect l="0" t="0" r="0" b="0"/>
            <a:pathLst>
              <a:path w="16935" h="279401">
                <a:moveTo>
                  <a:pt x="16934" y="0"/>
                </a:moveTo>
                <a:lnTo>
                  <a:pt x="16934" y="0"/>
                </a:lnTo>
                <a:lnTo>
                  <a:pt x="8467" y="0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42333"/>
                </a:lnTo>
                <a:lnTo>
                  <a:pt x="8467" y="59266"/>
                </a:lnTo>
                <a:lnTo>
                  <a:pt x="0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8467" y="152400"/>
                </a:lnTo>
                <a:lnTo>
                  <a:pt x="8467" y="177800"/>
                </a:lnTo>
                <a:lnTo>
                  <a:pt x="8467" y="203200"/>
                </a:lnTo>
                <a:lnTo>
                  <a:pt x="8467" y="220133"/>
                </a:lnTo>
                <a:lnTo>
                  <a:pt x="8467" y="237066"/>
                </a:lnTo>
                <a:lnTo>
                  <a:pt x="8467" y="254000"/>
                </a:lnTo>
                <a:lnTo>
                  <a:pt x="8467" y="262466"/>
                </a:lnTo>
                <a:lnTo>
                  <a:pt x="8467" y="270933"/>
                </a:lnTo>
                <a:lnTo>
                  <a:pt x="8467" y="279400"/>
                </a:lnTo>
                <a:lnTo>
                  <a:pt x="8467" y="279400"/>
                </a:lnTo>
                <a:lnTo>
                  <a:pt x="8467" y="270933"/>
                </a:lnTo>
                <a:lnTo>
                  <a:pt x="8467" y="270933"/>
                </a:lnTo>
                <a:lnTo>
                  <a:pt x="8467" y="270933"/>
                </a:lnTo>
                <a:lnTo>
                  <a:pt x="8467" y="270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5308600" y="4682067"/>
            <a:ext cx="127001" cy="177801"/>
          </a:xfrm>
          <a:custGeom>
            <a:avLst/>
            <a:gdLst/>
            <a:ahLst/>
            <a:cxnLst/>
            <a:rect l="0" t="0" r="0" b="0"/>
            <a:pathLst>
              <a:path w="127001" h="177801">
                <a:moveTo>
                  <a:pt x="127000" y="0"/>
                </a:moveTo>
                <a:lnTo>
                  <a:pt x="127000" y="8466"/>
                </a:lnTo>
                <a:lnTo>
                  <a:pt x="118533" y="8466"/>
                </a:lnTo>
                <a:lnTo>
                  <a:pt x="118533" y="16933"/>
                </a:lnTo>
                <a:lnTo>
                  <a:pt x="110067" y="16933"/>
                </a:lnTo>
                <a:lnTo>
                  <a:pt x="101600" y="16933"/>
                </a:lnTo>
                <a:lnTo>
                  <a:pt x="101600" y="25400"/>
                </a:lnTo>
                <a:lnTo>
                  <a:pt x="84667" y="25400"/>
                </a:lnTo>
                <a:lnTo>
                  <a:pt x="76200" y="33866"/>
                </a:lnTo>
                <a:lnTo>
                  <a:pt x="67733" y="42333"/>
                </a:lnTo>
                <a:lnTo>
                  <a:pt x="50800" y="50800"/>
                </a:lnTo>
                <a:lnTo>
                  <a:pt x="42333" y="50800"/>
                </a:lnTo>
                <a:lnTo>
                  <a:pt x="25400" y="59266"/>
                </a:lnTo>
                <a:lnTo>
                  <a:pt x="16933" y="59266"/>
                </a:lnTo>
                <a:lnTo>
                  <a:pt x="8467" y="67733"/>
                </a:lnTo>
                <a:lnTo>
                  <a:pt x="0" y="67733"/>
                </a:lnTo>
                <a:lnTo>
                  <a:pt x="0" y="67733"/>
                </a:lnTo>
                <a:lnTo>
                  <a:pt x="0" y="76200"/>
                </a:lnTo>
                <a:lnTo>
                  <a:pt x="0" y="76200"/>
                </a:lnTo>
                <a:lnTo>
                  <a:pt x="0" y="84666"/>
                </a:lnTo>
                <a:lnTo>
                  <a:pt x="8467" y="93133"/>
                </a:lnTo>
                <a:lnTo>
                  <a:pt x="8467" y="101600"/>
                </a:lnTo>
                <a:lnTo>
                  <a:pt x="16933" y="110066"/>
                </a:lnTo>
                <a:lnTo>
                  <a:pt x="25400" y="118533"/>
                </a:lnTo>
                <a:lnTo>
                  <a:pt x="42333" y="127000"/>
                </a:lnTo>
                <a:lnTo>
                  <a:pt x="50800" y="143933"/>
                </a:lnTo>
                <a:lnTo>
                  <a:pt x="59267" y="152400"/>
                </a:lnTo>
                <a:lnTo>
                  <a:pt x="67733" y="160866"/>
                </a:lnTo>
                <a:lnTo>
                  <a:pt x="84667" y="169333"/>
                </a:lnTo>
                <a:lnTo>
                  <a:pt x="93133" y="169333"/>
                </a:lnTo>
                <a:lnTo>
                  <a:pt x="101600" y="177800"/>
                </a:lnTo>
                <a:lnTo>
                  <a:pt x="110067" y="177800"/>
                </a:lnTo>
                <a:lnTo>
                  <a:pt x="118533" y="177800"/>
                </a:lnTo>
                <a:lnTo>
                  <a:pt x="118533" y="177800"/>
                </a:lnTo>
                <a:lnTo>
                  <a:pt x="127000" y="177800"/>
                </a:lnTo>
                <a:lnTo>
                  <a:pt x="127000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5545667" y="4622800"/>
            <a:ext cx="16934" cy="135468"/>
          </a:xfrm>
          <a:custGeom>
            <a:avLst/>
            <a:gdLst/>
            <a:ahLst/>
            <a:cxnLst/>
            <a:rect l="0" t="0" r="0" b="0"/>
            <a:pathLst>
              <a:path w="16934" h="135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25400"/>
                </a:lnTo>
                <a:lnTo>
                  <a:pt x="16933" y="33867"/>
                </a:lnTo>
                <a:lnTo>
                  <a:pt x="16933" y="50800"/>
                </a:lnTo>
                <a:lnTo>
                  <a:pt x="16933" y="67733"/>
                </a:lnTo>
                <a:lnTo>
                  <a:pt x="16933" y="84667"/>
                </a:lnTo>
                <a:lnTo>
                  <a:pt x="16933" y="101600"/>
                </a:lnTo>
                <a:lnTo>
                  <a:pt x="16933" y="118533"/>
                </a:lnTo>
                <a:lnTo>
                  <a:pt x="16933" y="127000"/>
                </a:lnTo>
                <a:lnTo>
                  <a:pt x="16933" y="135467"/>
                </a:lnTo>
                <a:lnTo>
                  <a:pt x="16933" y="135467"/>
                </a:lnTo>
                <a:lnTo>
                  <a:pt x="16933" y="135467"/>
                </a:lnTo>
                <a:lnTo>
                  <a:pt x="8466" y="135467"/>
                </a:lnTo>
                <a:lnTo>
                  <a:pt x="8466" y="135467"/>
                </a:lnTo>
                <a:lnTo>
                  <a:pt x="8466" y="127000"/>
                </a:lnTo>
                <a:lnTo>
                  <a:pt x="8466" y="127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5477933" y="4682067"/>
            <a:ext cx="143935" cy="8467"/>
          </a:xfrm>
          <a:custGeom>
            <a:avLst/>
            <a:gdLst/>
            <a:ahLst/>
            <a:cxnLst/>
            <a:rect l="0" t="0" r="0" b="0"/>
            <a:pathLst>
              <a:path w="143935" h="8467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16934" y="0"/>
                </a:lnTo>
                <a:lnTo>
                  <a:pt x="25400" y="0"/>
                </a:lnTo>
                <a:lnTo>
                  <a:pt x="42334" y="0"/>
                </a:lnTo>
                <a:lnTo>
                  <a:pt x="59267" y="0"/>
                </a:lnTo>
                <a:lnTo>
                  <a:pt x="76200" y="0"/>
                </a:lnTo>
                <a:lnTo>
                  <a:pt x="93134" y="0"/>
                </a:lnTo>
                <a:lnTo>
                  <a:pt x="110067" y="0"/>
                </a:lnTo>
                <a:lnTo>
                  <a:pt x="118534" y="0"/>
                </a:lnTo>
                <a:lnTo>
                  <a:pt x="135467" y="0"/>
                </a:lnTo>
                <a:lnTo>
                  <a:pt x="143934" y="8466"/>
                </a:lnTo>
                <a:lnTo>
                  <a:pt x="143934" y="8466"/>
                </a:lnTo>
                <a:lnTo>
                  <a:pt x="143934" y="8466"/>
                </a:lnTo>
                <a:lnTo>
                  <a:pt x="143934" y="84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5511800" y="4817533"/>
            <a:ext cx="135468" cy="8468"/>
          </a:xfrm>
          <a:custGeom>
            <a:avLst/>
            <a:gdLst/>
            <a:ahLst/>
            <a:cxnLst/>
            <a:rect l="0" t="0" r="0" b="0"/>
            <a:pathLst>
              <a:path w="135468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42333" y="8467"/>
                </a:lnTo>
                <a:lnTo>
                  <a:pt x="59267" y="8467"/>
                </a:lnTo>
                <a:lnTo>
                  <a:pt x="84667" y="8467"/>
                </a:lnTo>
                <a:lnTo>
                  <a:pt x="101600" y="8467"/>
                </a:lnTo>
                <a:lnTo>
                  <a:pt x="118533" y="8467"/>
                </a:lnTo>
                <a:lnTo>
                  <a:pt x="118533" y="8467"/>
                </a:lnTo>
                <a:lnTo>
                  <a:pt x="135467" y="8467"/>
                </a:lnTo>
                <a:lnTo>
                  <a:pt x="135467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5740400" y="4546600"/>
            <a:ext cx="186268" cy="355601"/>
          </a:xfrm>
          <a:custGeom>
            <a:avLst/>
            <a:gdLst/>
            <a:ahLst/>
            <a:cxnLst/>
            <a:rect l="0" t="0" r="0" b="0"/>
            <a:pathLst>
              <a:path w="186268" h="355601">
                <a:moveTo>
                  <a:pt x="16933" y="0"/>
                </a:move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16933" y="25400"/>
                </a:lnTo>
                <a:lnTo>
                  <a:pt x="16933" y="33867"/>
                </a:lnTo>
                <a:lnTo>
                  <a:pt x="16933" y="50800"/>
                </a:lnTo>
                <a:lnTo>
                  <a:pt x="16933" y="59267"/>
                </a:lnTo>
                <a:lnTo>
                  <a:pt x="16933" y="76200"/>
                </a:lnTo>
                <a:lnTo>
                  <a:pt x="8467" y="101600"/>
                </a:lnTo>
                <a:lnTo>
                  <a:pt x="8467" y="118533"/>
                </a:lnTo>
                <a:lnTo>
                  <a:pt x="8467" y="135467"/>
                </a:lnTo>
                <a:lnTo>
                  <a:pt x="8467" y="152400"/>
                </a:lnTo>
                <a:lnTo>
                  <a:pt x="8467" y="169333"/>
                </a:lnTo>
                <a:lnTo>
                  <a:pt x="0" y="186267"/>
                </a:lnTo>
                <a:lnTo>
                  <a:pt x="0" y="211667"/>
                </a:lnTo>
                <a:lnTo>
                  <a:pt x="0" y="228600"/>
                </a:lnTo>
                <a:lnTo>
                  <a:pt x="0" y="245533"/>
                </a:lnTo>
                <a:lnTo>
                  <a:pt x="0" y="262467"/>
                </a:lnTo>
                <a:lnTo>
                  <a:pt x="0" y="270933"/>
                </a:lnTo>
                <a:lnTo>
                  <a:pt x="0" y="279400"/>
                </a:lnTo>
                <a:lnTo>
                  <a:pt x="0" y="287867"/>
                </a:lnTo>
                <a:lnTo>
                  <a:pt x="0" y="287867"/>
                </a:lnTo>
                <a:lnTo>
                  <a:pt x="0" y="296333"/>
                </a:lnTo>
                <a:lnTo>
                  <a:pt x="0" y="296333"/>
                </a:lnTo>
                <a:lnTo>
                  <a:pt x="0" y="296333"/>
                </a:lnTo>
                <a:lnTo>
                  <a:pt x="0" y="296333"/>
                </a:lnTo>
                <a:lnTo>
                  <a:pt x="0" y="287867"/>
                </a:lnTo>
                <a:lnTo>
                  <a:pt x="0" y="279400"/>
                </a:lnTo>
                <a:lnTo>
                  <a:pt x="8467" y="270933"/>
                </a:lnTo>
                <a:lnTo>
                  <a:pt x="8467" y="254000"/>
                </a:lnTo>
                <a:lnTo>
                  <a:pt x="16933" y="245533"/>
                </a:lnTo>
                <a:lnTo>
                  <a:pt x="16933" y="228600"/>
                </a:lnTo>
                <a:lnTo>
                  <a:pt x="25400" y="220133"/>
                </a:lnTo>
                <a:lnTo>
                  <a:pt x="33867" y="211667"/>
                </a:lnTo>
                <a:lnTo>
                  <a:pt x="42333" y="203200"/>
                </a:lnTo>
                <a:lnTo>
                  <a:pt x="50800" y="203200"/>
                </a:lnTo>
                <a:lnTo>
                  <a:pt x="67733" y="194733"/>
                </a:lnTo>
                <a:lnTo>
                  <a:pt x="84667" y="194733"/>
                </a:lnTo>
                <a:lnTo>
                  <a:pt x="101600" y="194733"/>
                </a:lnTo>
                <a:lnTo>
                  <a:pt x="118533" y="203200"/>
                </a:lnTo>
                <a:lnTo>
                  <a:pt x="135467" y="211667"/>
                </a:lnTo>
                <a:lnTo>
                  <a:pt x="152400" y="220133"/>
                </a:lnTo>
                <a:lnTo>
                  <a:pt x="169333" y="237067"/>
                </a:lnTo>
                <a:lnTo>
                  <a:pt x="177800" y="254000"/>
                </a:lnTo>
                <a:lnTo>
                  <a:pt x="177800" y="270933"/>
                </a:lnTo>
                <a:lnTo>
                  <a:pt x="186267" y="287867"/>
                </a:lnTo>
                <a:lnTo>
                  <a:pt x="186267" y="304800"/>
                </a:lnTo>
                <a:lnTo>
                  <a:pt x="177800" y="313267"/>
                </a:lnTo>
                <a:lnTo>
                  <a:pt x="169333" y="330200"/>
                </a:lnTo>
                <a:lnTo>
                  <a:pt x="160867" y="338667"/>
                </a:lnTo>
                <a:lnTo>
                  <a:pt x="152400" y="338667"/>
                </a:lnTo>
                <a:lnTo>
                  <a:pt x="143933" y="347133"/>
                </a:lnTo>
                <a:lnTo>
                  <a:pt x="118533" y="355600"/>
                </a:lnTo>
                <a:lnTo>
                  <a:pt x="101600" y="347133"/>
                </a:lnTo>
                <a:lnTo>
                  <a:pt x="84667" y="347133"/>
                </a:lnTo>
                <a:lnTo>
                  <a:pt x="67733" y="338667"/>
                </a:lnTo>
                <a:lnTo>
                  <a:pt x="50800" y="330200"/>
                </a:lnTo>
                <a:lnTo>
                  <a:pt x="42333" y="321733"/>
                </a:lnTo>
                <a:lnTo>
                  <a:pt x="25400" y="304800"/>
                </a:lnTo>
                <a:lnTo>
                  <a:pt x="16933" y="296333"/>
                </a:lnTo>
                <a:lnTo>
                  <a:pt x="8467" y="279400"/>
                </a:lnTo>
                <a:lnTo>
                  <a:pt x="8467" y="279400"/>
                </a:lnTo>
                <a:lnTo>
                  <a:pt x="8467" y="270933"/>
                </a:lnTo>
                <a:lnTo>
                  <a:pt x="8467" y="270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4"/>
          <p:cNvSpPr/>
          <p:nvPr/>
        </p:nvSpPr>
        <p:spPr>
          <a:xfrm>
            <a:off x="5884333" y="4572000"/>
            <a:ext cx="177801" cy="448734"/>
          </a:xfrm>
          <a:custGeom>
            <a:avLst/>
            <a:gdLst/>
            <a:ahLst/>
            <a:cxnLst/>
            <a:rect l="0" t="0" r="0" b="0"/>
            <a:pathLst>
              <a:path w="177801" h="448734">
                <a:moveTo>
                  <a:pt x="84667" y="0"/>
                </a:moveTo>
                <a:lnTo>
                  <a:pt x="84667" y="0"/>
                </a:lnTo>
                <a:lnTo>
                  <a:pt x="84667" y="8467"/>
                </a:lnTo>
                <a:lnTo>
                  <a:pt x="84667" y="8467"/>
                </a:lnTo>
                <a:lnTo>
                  <a:pt x="93134" y="16933"/>
                </a:lnTo>
                <a:lnTo>
                  <a:pt x="101600" y="33867"/>
                </a:lnTo>
                <a:lnTo>
                  <a:pt x="110067" y="50800"/>
                </a:lnTo>
                <a:lnTo>
                  <a:pt x="127000" y="76200"/>
                </a:lnTo>
                <a:lnTo>
                  <a:pt x="135467" y="101600"/>
                </a:lnTo>
                <a:lnTo>
                  <a:pt x="143934" y="135467"/>
                </a:lnTo>
                <a:lnTo>
                  <a:pt x="160867" y="169333"/>
                </a:lnTo>
                <a:lnTo>
                  <a:pt x="169334" y="203200"/>
                </a:lnTo>
                <a:lnTo>
                  <a:pt x="169334" y="245533"/>
                </a:lnTo>
                <a:lnTo>
                  <a:pt x="177800" y="279400"/>
                </a:lnTo>
                <a:lnTo>
                  <a:pt x="177800" y="313267"/>
                </a:lnTo>
                <a:lnTo>
                  <a:pt x="169334" y="347133"/>
                </a:lnTo>
                <a:lnTo>
                  <a:pt x="160867" y="364067"/>
                </a:lnTo>
                <a:lnTo>
                  <a:pt x="143934" y="389467"/>
                </a:lnTo>
                <a:lnTo>
                  <a:pt x="127000" y="406400"/>
                </a:lnTo>
                <a:lnTo>
                  <a:pt x="110067" y="423333"/>
                </a:lnTo>
                <a:lnTo>
                  <a:pt x="84667" y="431800"/>
                </a:lnTo>
                <a:lnTo>
                  <a:pt x="67734" y="448733"/>
                </a:lnTo>
                <a:lnTo>
                  <a:pt x="42334" y="448733"/>
                </a:lnTo>
                <a:lnTo>
                  <a:pt x="16934" y="448733"/>
                </a:lnTo>
                <a:lnTo>
                  <a:pt x="16934" y="448733"/>
                </a:lnTo>
                <a:lnTo>
                  <a:pt x="0" y="448733"/>
                </a:lnTo>
                <a:lnTo>
                  <a:pt x="0" y="448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5"/>
          <p:cNvSpPr/>
          <p:nvPr/>
        </p:nvSpPr>
        <p:spPr>
          <a:xfrm>
            <a:off x="4148667" y="5105400"/>
            <a:ext cx="127001" cy="381001"/>
          </a:xfrm>
          <a:custGeom>
            <a:avLst/>
            <a:gdLst/>
            <a:ahLst/>
            <a:cxnLst/>
            <a:rect l="0" t="0" r="0" b="0"/>
            <a:pathLst>
              <a:path w="127001" h="381001">
                <a:moveTo>
                  <a:pt x="127000" y="0"/>
                </a:move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18533" y="8467"/>
                </a:lnTo>
                <a:lnTo>
                  <a:pt x="118533" y="8467"/>
                </a:lnTo>
                <a:lnTo>
                  <a:pt x="118533" y="8467"/>
                </a:lnTo>
                <a:lnTo>
                  <a:pt x="110066" y="16933"/>
                </a:lnTo>
                <a:lnTo>
                  <a:pt x="101600" y="25400"/>
                </a:lnTo>
                <a:lnTo>
                  <a:pt x="101600" y="25400"/>
                </a:lnTo>
                <a:lnTo>
                  <a:pt x="84666" y="42333"/>
                </a:lnTo>
                <a:lnTo>
                  <a:pt x="76200" y="50800"/>
                </a:lnTo>
                <a:lnTo>
                  <a:pt x="67733" y="59267"/>
                </a:lnTo>
                <a:lnTo>
                  <a:pt x="59266" y="67733"/>
                </a:lnTo>
                <a:lnTo>
                  <a:pt x="50800" y="84667"/>
                </a:lnTo>
                <a:lnTo>
                  <a:pt x="42333" y="101600"/>
                </a:lnTo>
                <a:lnTo>
                  <a:pt x="33866" y="118533"/>
                </a:lnTo>
                <a:lnTo>
                  <a:pt x="25400" y="135467"/>
                </a:lnTo>
                <a:lnTo>
                  <a:pt x="16933" y="152400"/>
                </a:lnTo>
                <a:lnTo>
                  <a:pt x="8466" y="169333"/>
                </a:lnTo>
                <a:lnTo>
                  <a:pt x="8466" y="186267"/>
                </a:lnTo>
                <a:lnTo>
                  <a:pt x="0" y="203200"/>
                </a:lnTo>
                <a:lnTo>
                  <a:pt x="0" y="220133"/>
                </a:lnTo>
                <a:lnTo>
                  <a:pt x="0" y="237067"/>
                </a:lnTo>
                <a:lnTo>
                  <a:pt x="0" y="254000"/>
                </a:lnTo>
                <a:lnTo>
                  <a:pt x="0" y="270933"/>
                </a:lnTo>
                <a:lnTo>
                  <a:pt x="0" y="279400"/>
                </a:lnTo>
                <a:lnTo>
                  <a:pt x="8466" y="296333"/>
                </a:lnTo>
                <a:lnTo>
                  <a:pt x="8466" y="313267"/>
                </a:lnTo>
                <a:lnTo>
                  <a:pt x="8466" y="321733"/>
                </a:lnTo>
                <a:lnTo>
                  <a:pt x="16933" y="330200"/>
                </a:lnTo>
                <a:lnTo>
                  <a:pt x="25400" y="338667"/>
                </a:lnTo>
                <a:lnTo>
                  <a:pt x="25400" y="347133"/>
                </a:lnTo>
                <a:lnTo>
                  <a:pt x="33866" y="355600"/>
                </a:lnTo>
                <a:lnTo>
                  <a:pt x="42333" y="355600"/>
                </a:lnTo>
                <a:lnTo>
                  <a:pt x="42333" y="364067"/>
                </a:lnTo>
                <a:lnTo>
                  <a:pt x="50800" y="364067"/>
                </a:lnTo>
                <a:lnTo>
                  <a:pt x="50800" y="364067"/>
                </a:lnTo>
                <a:lnTo>
                  <a:pt x="50800" y="364067"/>
                </a:lnTo>
                <a:lnTo>
                  <a:pt x="50800" y="372533"/>
                </a:lnTo>
                <a:lnTo>
                  <a:pt x="50800" y="372533"/>
                </a:lnTo>
                <a:lnTo>
                  <a:pt x="50800" y="372533"/>
                </a:lnTo>
                <a:lnTo>
                  <a:pt x="59266" y="372533"/>
                </a:lnTo>
                <a:lnTo>
                  <a:pt x="59266" y="372533"/>
                </a:lnTo>
                <a:lnTo>
                  <a:pt x="50800" y="372533"/>
                </a:lnTo>
                <a:lnTo>
                  <a:pt x="50800" y="372533"/>
                </a:lnTo>
                <a:lnTo>
                  <a:pt x="50800" y="372533"/>
                </a:lnTo>
                <a:lnTo>
                  <a:pt x="50800" y="372533"/>
                </a:lnTo>
                <a:lnTo>
                  <a:pt x="50800" y="372533"/>
                </a:lnTo>
                <a:lnTo>
                  <a:pt x="50800" y="372533"/>
                </a:lnTo>
                <a:lnTo>
                  <a:pt x="50800" y="372533"/>
                </a:lnTo>
                <a:lnTo>
                  <a:pt x="50800" y="372533"/>
                </a:lnTo>
                <a:lnTo>
                  <a:pt x="50800" y="372533"/>
                </a:lnTo>
                <a:lnTo>
                  <a:pt x="50800" y="372533"/>
                </a:lnTo>
                <a:lnTo>
                  <a:pt x="50800" y="372533"/>
                </a:lnTo>
                <a:lnTo>
                  <a:pt x="50800" y="372533"/>
                </a:lnTo>
                <a:lnTo>
                  <a:pt x="50800" y="372533"/>
                </a:lnTo>
                <a:lnTo>
                  <a:pt x="50800" y="372533"/>
                </a:lnTo>
                <a:lnTo>
                  <a:pt x="50800" y="372533"/>
                </a:lnTo>
                <a:lnTo>
                  <a:pt x="50800" y="372533"/>
                </a:lnTo>
                <a:lnTo>
                  <a:pt x="59266" y="372533"/>
                </a:lnTo>
                <a:lnTo>
                  <a:pt x="59266" y="372533"/>
                </a:lnTo>
                <a:lnTo>
                  <a:pt x="59266" y="372533"/>
                </a:lnTo>
                <a:lnTo>
                  <a:pt x="59266" y="372533"/>
                </a:lnTo>
                <a:lnTo>
                  <a:pt x="59266" y="372533"/>
                </a:lnTo>
                <a:lnTo>
                  <a:pt x="59266" y="372533"/>
                </a:lnTo>
                <a:lnTo>
                  <a:pt x="59266" y="381000"/>
                </a:lnTo>
                <a:lnTo>
                  <a:pt x="59266" y="381000"/>
                </a:lnTo>
                <a:lnTo>
                  <a:pt x="59266" y="381000"/>
                </a:lnTo>
                <a:lnTo>
                  <a:pt x="59266" y="381000"/>
                </a:lnTo>
                <a:lnTo>
                  <a:pt x="59266" y="381000"/>
                </a:lnTo>
                <a:lnTo>
                  <a:pt x="59266" y="381000"/>
                </a:lnTo>
                <a:lnTo>
                  <a:pt x="59266" y="381000"/>
                </a:lnTo>
                <a:lnTo>
                  <a:pt x="50800" y="372533"/>
                </a:lnTo>
                <a:lnTo>
                  <a:pt x="50800" y="372533"/>
                </a:lnTo>
                <a:lnTo>
                  <a:pt x="50800" y="364067"/>
                </a:lnTo>
                <a:lnTo>
                  <a:pt x="50800" y="364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4292600" y="5350933"/>
            <a:ext cx="160868" cy="25401"/>
          </a:xfrm>
          <a:custGeom>
            <a:avLst/>
            <a:gdLst/>
            <a:ahLst/>
            <a:cxnLst/>
            <a:rect l="0" t="0" r="0" b="0"/>
            <a:pathLst>
              <a:path w="160868" h="25401">
                <a:moveTo>
                  <a:pt x="8467" y="0"/>
                </a:move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16934"/>
                </a:lnTo>
                <a:lnTo>
                  <a:pt x="16933" y="16934"/>
                </a:lnTo>
                <a:lnTo>
                  <a:pt x="16933" y="16934"/>
                </a:lnTo>
                <a:lnTo>
                  <a:pt x="25400" y="16934"/>
                </a:lnTo>
                <a:lnTo>
                  <a:pt x="42333" y="16934"/>
                </a:lnTo>
                <a:lnTo>
                  <a:pt x="50800" y="16934"/>
                </a:lnTo>
                <a:lnTo>
                  <a:pt x="67733" y="16934"/>
                </a:lnTo>
                <a:lnTo>
                  <a:pt x="76200" y="16934"/>
                </a:lnTo>
                <a:lnTo>
                  <a:pt x="84667" y="16934"/>
                </a:lnTo>
                <a:lnTo>
                  <a:pt x="101600" y="16934"/>
                </a:lnTo>
                <a:lnTo>
                  <a:pt x="118533" y="16934"/>
                </a:lnTo>
                <a:lnTo>
                  <a:pt x="127000" y="16934"/>
                </a:lnTo>
                <a:lnTo>
                  <a:pt x="135467" y="25400"/>
                </a:lnTo>
                <a:lnTo>
                  <a:pt x="143933" y="25400"/>
                </a:lnTo>
                <a:lnTo>
                  <a:pt x="152400" y="25400"/>
                </a:lnTo>
                <a:lnTo>
                  <a:pt x="160867" y="25400"/>
                </a:lnTo>
                <a:lnTo>
                  <a:pt x="160867" y="25400"/>
                </a:lnTo>
                <a:lnTo>
                  <a:pt x="160867" y="16934"/>
                </a:lnTo>
                <a:lnTo>
                  <a:pt x="160867" y="16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4529667" y="5257800"/>
            <a:ext cx="228601" cy="228601"/>
          </a:xfrm>
          <a:custGeom>
            <a:avLst/>
            <a:gdLst/>
            <a:ahLst/>
            <a:cxnLst/>
            <a:rect l="0" t="0" r="0" b="0"/>
            <a:pathLst>
              <a:path w="228601" h="2286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16933" y="16933"/>
                </a:lnTo>
                <a:lnTo>
                  <a:pt x="16933" y="16933"/>
                </a:lnTo>
                <a:lnTo>
                  <a:pt x="25400" y="8467"/>
                </a:lnTo>
                <a:lnTo>
                  <a:pt x="33866" y="8467"/>
                </a:lnTo>
                <a:lnTo>
                  <a:pt x="42333" y="8467"/>
                </a:lnTo>
                <a:lnTo>
                  <a:pt x="50800" y="0"/>
                </a:lnTo>
                <a:lnTo>
                  <a:pt x="59266" y="0"/>
                </a:lnTo>
                <a:lnTo>
                  <a:pt x="67733" y="8467"/>
                </a:lnTo>
                <a:lnTo>
                  <a:pt x="76200" y="8467"/>
                </a:lnTo>
                <a:lnTo>
                  <a:pt x="84666" y="8467"/>
                </a:lnTo>
                <a:lnTo>
                  <a:pt x="101600" y="8467"/>
                </a:lnTo>
                <a:lnTo>
                  <a:pt x="110066" y="16933"/>
                </a:lnTo>
                <a:lnTo>
                  <a:pt x="110066" y="25400"/>
                </a:lnTo>
                <a:lnTo>
                  <a:pt x="118533" y="25400"/>
                </a:lnTo>
                <a:lnTo>
                  <a:pt x="118533" y="33867"/>
                </a:lnTo>
                <a:lnTo>
                  <a:pt x="118533" y="42333"/>
                </a:lnTo>
                <a:lnTo>
                  <a:pt x="118533" y="50800"/>
                </a:lnTo>
                <a:lnTo>
                  <a:pt x="110066" y="50800"/>
                </a:lnTo>
                <a:lnTo>
                  <a:pt x="101600" y="59267"/>
                </a:lnTo>
                <a:lnTo>
                  <a:pt x="93133" y="59267"/>
                </a:lnTo>
                <a:lnTo>
                  <a:pt x="76200" y="67733"/>
                </a:lnTo>
                <a:lnTo>
                  <a:pt x="67733" y="67733"/>
                </a:lnTo>
                <a:lnTo>
                  <a:pt x="50800" y="67733"/>
                </a:lnTo>
                <a:lnTo>
                  <a:pt x="42333" y="76200"/>
                </a:lnTo>
                <a:lnTo>
                  <a:pt x="33866" y="76200"/>
                </a:lnTo>
                <a:lnTo>
                  <a:pt x="25400" y="76200"/>
                </a:lnTo>
                <a:lnTo>
                  <a:pt x="25400" y="76200"/>
                </a:lnTo>
                <a:lnTo>
                  <a:pt x="25400" y="76200"/>
                </a:lnTo>
                <a:lnTo>
                  <a:pt x="25400" y="76200"/>
                </a:lnTo>
                <a:lnTo>
                  <a:pt x="33866" y="76200"/>
                </a:lnTo>
                <a:lnTo>
                  <a:pt x="42333" y="84667"/>
                </a:lnTo>
                <a:lnTo>
                  <a:pt x="50800" y="84667"/>
                </a:lnTo>
                <a:lnTo>
                  <a:pt x="67733" y="84667"/>
                </a:lnTo>
                <a:lnTo>
                  <a:pt x="84666" y="93133"/>
                </a:lnTo>
                <a:lnTo>
                  <a:pt x="101600" y="93133"/>
                </a:lnTo>
                <a:lnTo>
                  <a:pt x="118533" y="101600"/>
                </a:lnTo>
                <a:lnTo>
                  <a:pt x="135466" y="101600"/>
                </a:lnTo>
                <a:lnTo>
                  <a:pt x="152400" y="110067"/>
                </a:lnTo>
                <a:lnTo>
                  <a:pt x="169333" y="118533"/>
                </a:lnTo>
                <a:lnTo>
                  <a:pt x="186266" y="118533"/>
                </a:lnTo>
                <a:lnTo>
                  <a:pt x="194733" y="127000"/>
                </a:lnTo>
                <a:lnTo>
                  <a:pt x="211666" y="135467"/>
                </a:lnTo>
                <a:lnTo>
                  <a:pt x="220133" y="143933"/>
                </a:lnTo>
                <a:lnTo>
                  <a:pt x="220133" y="152400"/>
                </a:lnTo>
                <a:lnTo>
                  <a:pt x="228600" y="160867"/>
                </a:lnTo>
                <a:lnTo>
                  <a:pt x="228600" y="169333"/>
                </a:lnTo>
                <a:lnTo>
                  <a:pt x="228600" y="177800"/>
                </a:lnTo>
                <a:lnTo>
                  <a:pt x="220133" y="186267"/>
                </a:lnTo>
                <a:lnTo>
                  <a:pt x="220133" y="194733"/>
                </a:lnTo>
                <a:lnTo>
                  <a:pt x="211666" y="203200"/>
                </a:lnTo>
                <a:lnTo>
                  <a:pt x="194733" y="203200"/>
                </a:lnTo>
                <a:lnTo>
                  <a:pt x="186266" y="211667"/>
                </a:lnTo>
                <a:lnTo>
                  <a:pt x="177800" y="211667"/>
                </a:lnTo>
                <a:lnTo>
                  <a:pt x="160866" y="220133"/>
                </a:lnTo>
                <a:lnTo>
                  <a:pt x="152400" y="220133"/>
                </a:lnTo>
                <a:lnTo>
                  <a:pt x="135466" y="228600"/>
                </a:lnTo>
                <a:lnTo>
                  <a:pt x="127000" y="228600"/>
                </a:lnTo>
                <a:lnTo>
                  <a:pt x="110066" y="228600"/>
                </a:lnTo>
                <a:lnTo>
                  <a:pt x="101600" y="228600"/>
                </a:lnTo>
                <a:lnTo>
                  <a:pt x="93133" y="228600"/>
                </a:lnTo>
                <a:lnTo>
                  <a:pt x="84666" y="228600"/>
                </a:lnTo>
                <a:lnTo>
                  <a:pt x="84666" y="220133"/>
                </a:lnTo>
                <a:lnTo>
                  <a:pt x="76200" y="220133"/>
                </a:lnTo>
                <a:lnTo>
                  <a:pt x="76200" y="220133"/>
                </a:lnTo>
                <a:lnTo>
                  <a:pt x="76200" y="220133"/>
                </a:lnTo>
                <a:lnTo>
                  <a:pt x="76200" y="220133"/>
                </a:lnTo>
                <a:lnTo>
                  <a:pt x="84666" y="211667"/>
                </a:lnTo>
                <a:lnTo>
                  <a:pt x="84666" y="211667"/>
                </a:lnTo>
                <a:lnTo>
                  <a:pt x="84666" y="211667"/>
                </a:lnTo>
                <a:lnTo>
                  <a:pt x="84666" y="211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4859867" y="5401733"/>
            <a:ext cx="67734" cy="177801"/>
          </a:xfrm>
          <a:custGeom>
            <a:avLst/>
            <a:gdLst/>
            <a:ahLst/>
            <a:cxnLst/>
            <a:rect l="0" t="0" r="0" b="0"/>
            <a:pathLst>
              <a:path w="67734" h="177801">
                <a:moveTo>
                  <a:pt x="42333" y="0"/>
                </a:moveTo>
                <a:lnTo>
                  <a:pt x="50800" y="8467"/>
                </a:lnTo>
                <a:lnTo>
                  <a:pt x="50800" y="16934"/>
                </a:lnTo>
                <a:lnTo>
                  <a:pt x="50800" y="16934"/>
                </a:lnTo>
                <a:lnTo>
                  <a:pt x="59266" y="33867"/>
                </a:lnTo>
                <a:lnTo>
                  <a:pt x="59266" y="42334"/>
                </a:lnTo>
                <a:lnTo>
                  <a:pt x="59266" y="50800"/>
                </a:lnTo>
                <a:lnTo>
                  <a:pt x="59266" y="59267"/>
                </a:lnTo>
                <a:lnTo>
                  <a:pt x="59266" y="67734"/>
                </a:lnTo>
                <a:lnTo>
                  <a:pt x="59266" y="84667"/>
                </a:lnTo>
                <a:lnTo>
                  <a:pt x="67733" y="93134"/>
                </a:lnTo>
                <a:lnTo>
                  <a:pt x="59266" y="101600"/>
                </a:lnTo>
                <a:lnTo>
                  <a:pt x="59266" y="110067"/>
                </a:lnTo>
                <a:lnTo>
                  <a:pt x="59266" y="118534"/>
                </a:lnTo>
                <a:lnTo>
                  <a:pt x="50800" y="127000"/>
                </a:lnTo>
                <a:lnTo>
                  <a:pt x="50800" y="135467"/>
                </a:lnTo>
                <a:lnTo>
                  <a:pt x="42333" y="143934"/>
                </a:lnTo>
                <a:lnTo>
                  <a:pt x="33866" y="152400"/>
                </a:lnTo>
                <a:lnTo>
                  <a:pt x="25400" y="160867"/>
                </a:lnTo>
                <a:lnTo>
                  <a:pt x="16933" y="169334"/>
                </a:lnTo>
                <a:lnTo>
                  <a:pt x="16933" y="169334"/>
                </a:lnTo>
                <a:lnTo>
                  <a:pt x="8466" y="177800"/>
                </a:lnTo>
                <a:lnTo>
                  <a:pt x="8466" y="177800"/>
                </a:lnTo>
                <a:lnTo>
                  <a:pt x="8466" y="177800"/>
                </a:lnTo>
                <a:lnTo>
                  <a:pt x="0" y="177800"/>
                </a:lnTo>
                <a:lnTo>
                  <a:pt x="0" y="177800"/>
                </a:lnTo>
                <a:lnTo>
                  <a:pt x="0" y="177800"/>
                </a:lnTo>
                <a:lnTo>
                  <a:pt x="0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5054600" y="5240867"/>
            <a:ext cx="211668" cy="160867"/>
          </a:xfrm>
          <a:custGeom>
            <a:avLst/>
            <a:gdLst/>
            <a:ahLst/>
            <a:cxnLst/>
            <a:rect l="0" t="0" r="0" b="0"/>
            <a:pathLst>
              <a:path w="211668" h="160867">
                <a:moveTo>
                  <a:pt x="33867" y="0"/>
                </a:moveTo>
                <a:lnTo>
                  <a:pt x="33867" y="0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16933"/>
                </a:lnTo>
                <a:lnTo>
                  <a:pt x="16933" y="16933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33866"/>
                </a:lnTo>
                <a:lnTo>
                  <a:pt x="16933" y="42333"/>
                </a:lnTo>
                <a:lnTo>
                  <a:pt x="16933" y="50800"/>
                </a:lnTo>
                <a:lnTo>
                  <a:pt x="16933" y="59266"/>
                </a:lnTo>
                <a:lnTo>
                  <a:pt x="16933" y="67733"/>
                </a:lnTo>
                <a:lnTo>
                  <a:pt x="16933" y="76200"/>
                </a:lnTo>
                <a:lnTo>
                  <a:pt x="8467" y="84666"/>
                </a:lnTo>
                <a:lnTo>
                  <a:pt x="8467" y="101600"/>
                </a:lnTo>
                <a:lnTo>
                  <a:pt x="8467" y="110066"/>
                </a:lnTo>
                <a:lnTo>
                  <a:pt x="8467" y="118533"/>
                </a:lnTo>
                <a:lnTo>
                  <a:pt x="8467" y="127000"/>
                </a:lnTo>
                <a:lnTo>
                  <a:pt x="0" y="135466"/>
                </a:lnTo>
                <a:lnTo>
                  <a:pt x="0" y="135466"/>
                </a:lnTo>
                <a:lnTo>
                  <a:pt x="8467" y="143933"/>
                </a:lnTo>
                <a:lnTo>
                  <a:pt x="8467" y="152400"/>
                </a:lnTo>
                <a:lnTo>
                  <a:pt x="16933" y="152400"/>
                </a:lnTo>
                <a:lnTo>
                  <a:pt x="16933" y="152400"/>
                </a:lnTo>
                <a:lnTo>
                  <a:pt x="25400" y="160866"/>
                </a:lnTo>
                <a:lnTo>
                  <a:pt x="42333" y="160866"/>
                </a:lnTo>
                <a:lnTo>
                  <a:pt x="50800" y="160866"/>
                </a:lnTo>
                <a:lnTo>
                  <a:pt x="67733" y="160866"/>
                </a:lnTo>
                <a:lnTo>
                  <a:pt x="84667" y="160866"/>
                </a:lnTo>
                <a:lnTo>
                  <a:pt x="93133" y="160866"/>
                </a:lnTo>
                <a:lnTo>
                  <a:pt x="110067" y="160866"/>
                </a:lnTo>
                <a:lnTo>
                  <a:pt x="127000" y="160866"/>
                </a:lnTo>
                <a:lnTo>
                  <a:pt x="143933" y="160866"/>
                </a:lnTo>
                <a:lnTo>
                  <a:pt x="152400" y="160866"/>
                </a:lnTo>
                <a:lnTo>
                  <a:pt x="169333" y="152400"/>
                </a:lnTo>
                <a:lnTo>
                  <a:pt x="177800" y="152400"/>
                </a:lnTo>
                <a:lnTo>
                  <a:pt x="194733" y="152400"/>
                </a:lnTo>
                <a:lnTo>
                  <a:pt x="203200" y="143933"/>
                </a:lnTo>
                <a:lnTo>
                  <a:pt x="211667" y="143933"/>
                </a:lnTo>
                <a:lnTo>
                  <a:pt x="211667" y="143933"/>
                </a:lnTo>
                <a:lnTo>
                  <a:pt x="211667" y="135466"/>
                </a:lnTo>
                <a:lnTo>
                  <a:pt x="211667" y="1354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/>
        </p:nvSpPr>
        <p:spPr>
          <a:xfrm>
            <a:off x="5173133" y="5249333"/>
            <a:ext cx="25401" cy="262468"/>
          </a:xfrm>
          <a:custGeom>
            <a:avLst/>
            <a:gdLst/>
            <a:ahLst/>
            <a:cxnLst/>
            <a:rect l="0" t="0" r="0" b="0"/>
            <a:pathLst>
              <a:path w="25401" h="262468">
                <a:moveTo>
                  <a:pt x="25400" y="0"/>
                </a:moveTo>
                <a:lnTo>
                  <a:pt x="25400" y="0"/>
                </a:lnTo>
                <a:lnTo>
                  <a:pt x="16934" y="8467"/>
                </a:lnTo>
                <a:lnTo>
                  <a:pt x="16934" y="8467"/>
                </a:lnTo>
                <a:lnTo>
                  <a:pt x="8467" y="16934"/>
                </a:lnTo>
                <a:lnTo>
                  <a:pt x="8467" y="16934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33867"/>
                </a:lnTo>
                <a:lnTo>
                  <a:pt x="0" y="42334"/>
                </a:lnTo>
                <a:lnTo>
                  <a:pt x="0" y="50800"/>
                </a:lnTo>
                <a:lnTo>
                  <a:pt x="0" y="67734"/>
                </a:lnTo>
                <a:lnTo>
                  <a:pt x="0" y="84667"/>
                </a:lnTo>
                <a:lnTo>
                  <a:pt x="0" y="93134"/>
                </a:lnTo>
                <a:lnTo>
                  <a:pt x="0" y="110067"/>
                </a:lnTo>
                <a:lnTo>
                  <a:pt x="0" y="127000"/>
                </a:lnTo>
                <a:lnTo>
                  <a:pt x="0" y="143934"/>
                </a:lnTo>
                <a:lnTo>
                  <a:pt x="0" y="160867"/>
                </a:lnTo>
                <a:lnTo>
                  <a:pt x="0" y="177800"/>
                </a:lnTo>
                <a:lnTo>
                  <a:pt x="0" y="194734"/>
                </a:lnTo>
                <a:lnTo>
                  <a:pt x="0" y="211667"/>
                </a:lnTo>
                <a:lnTo>
                  <a:pt x="0" y="220134"/>
                </a:lnTo>
                <a:lnTo>
                  <a:pt x="0" y="237067"/>
                </a:lnTo>
                <a:lnTo>
                  <a:pt x="0" y="245534"/>
                </a:lnTo>
                <a:lnTo>
                  <a:pt x="8467" y="254000"/>
                </a:lnTo>
                <a:lnTo>
                  <a:pt x="8467" y="262467"/>
                </a:lnTo>
                <a:lnTo>
                  <a:pt x="8467" y="262467"/>
                </a:lnTo>
                <a:lnTo>
                  <a:pt x="16934" y="262467"/>
                </a:lnTo>
                <a:lnTo>
                  <a:pt x="16934" y="262467"/>
                </a:lnTo>
                <a:lnTo>
                  <a:pt x="16934" y="254000"/>
                </a:lnTo>
                <a:lnTo>
                  <a:pt x="16934" y="254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5342467" y="5181600"/>
            <a:ext cx="33867" cy="177801"/>
          </a:xfrm>
          <a:custGeom>
            <a:avLst/>
            <a:gdLst/>
            <a:ahLst/>
            <a:cxnLst/>
            <a:rect l="0" t="0" r="0" b="0"/>
            <a:pathLst>
              <a:path w="33867" h="177801">
                <a:moveTo>
                  <a:pt x="8466" y="0"/>
                </a:moveTo>
                <a:lnTo>
                  <a:pt x="8466" y="8467"/>
                </a:lnTo>
                <a:lnTo>
                  <a:pt x="8466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25400"/>
                </a:lnTo>
                <a:lnTo>
                  <a:pt x="0" y="42333"/>
                </a:lnTo>
                <a:lnTo>
                  <a:pt x="0" y="50800"/>
                </a:lnTo>
                <a:lnTo>
                  <a:pt x="0" y="59267"/>
                </a:lnTo>
                <a:lnTo>
                  <a:pt x="0" y="76200"/>
                </a:lnTo>
                <a:lnTo>
                  <a:pt x="0" y="84667"/>
                </a:lnTo>
                <a:lnTo>
                  <a:pt x="8466" y="101600"/>
                </a:lnTo>
                <a:lnTo>
                  <a:pt x="8466" y="118533"/>
                </a:lnTo>
                <a:lnTo>
                  <a:pt x="16933" y="127000"/>
                </a:lnTo>
                <a:lnTo>
                  <a:pt x="16933" y="143933"/>
                </a:lnTo>
                <a:lnTo>
                  <a:pt x="25400" y="152400"/>
                </a:lnTo>
                <a:lnTo>
                  <a:pt x="25400" y="169333"/>
                </a:lnTo>
                <a:lnTo>
                  <a:pt x="33866" y="177800"/>
                </a:lnTo>
                <a:lnTo>
                  <a:pt x="25400" y="177800"/>
                </a:lnTo>
                <a:lnTo>
                  <a:pt x="25400" y="177800"/>
                </a:lnTo>
                <a:lnTo>
                  <a:pt x="25400" y="177800"/>
                </a:lnTo>
                <a:lnTo>
                  <a:pt x="25400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5274733" y="5283200"/>
            <a:ext cx="160868" cy="8468"/>
          </a:xfrm>
          <a:custGeom>
            <a:avLst/>
            <a:gdLst/>
            <a:ahLst/>
            <a:cxnLst/>
            <a:rect l="0" t="0" r="0" b="0"/>
            <a:pathLst>
              <a:path w="160868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8467" y="0"/>
                </a:lnTo>
                <a:lnTo>
                  <a:pt x="16934" y="0"/>
                </a:lnTo>
                <a:lnTo>
                  <a:pt x="33867" y="0"/>
                </a:lnTo>
                <a:lnTo>
                  <a:pt x="42334" y="0"/>
                </a:lnTo>
                <a:lnTo>
                  <a:pt x="59267" y="0"/>
                </a:lnTo>
                <a:lnTo>
                  <a:pt x="76200" y="0"/>
                </a:lnTo>
                <a:lnTo>
                  <a:pt x="93134" y="0"/>
                </a:lnTo>
                <a:lnTo>
                  <a:pt x="110067" y="0"/>
                </a:lnTo>
                <a:lnTo>
                  <a:pt x="127000" y="8467"/>
                </a:lnTo>
                <a:lnTo>
                  <a:pt x="135467" y="8467"/>
                </a:lnTo>
                <a:lnTo>
                  <a:pt x="152400" y="8467"/>
                </a:lnTo>
                <a:lnTo>
                  <a:pt x="152400" y="8467"/>
                </a:lnTo>
                <a:lnTo>
                  <a:pt x="160867" y="8467"/>
                </a:lnTo>
                <a:lnTo>
                  <a:pt x="160867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>
            <a:off x="5342467" y="5452533"/>
            <a:ext cx="169334" cy="16935"/>
          </a:xfrm>
          <a:custGeom>
            <a:avLst/>
            <a:gdLst/>
            <a:ahLst/>
            <a:cxnLst/>
            <a:rect l="0" t="0" r="0" b="0"/>
            <a:pathLst>
              <a:path w="169334" h="16935">
                <a:moveTo>
                  <a:pt x="0" y="8467"/>
                </a:moveTo>
                <a:lnTo>
                  <a:pt x="0" y="8467"/>
                </a:lnTo>
                <a:lnTo>
                  <a:pt x="0" y="16934"/>
                </a:lnTo>
                <a:lnTo>
                  <a:pt x="0" y="16934"/>
                </a:lnTo>
                <a:lnTo>
                  <a:pt x="8466" y="16934"/>
                </a:lnTo>
                <a:lnTo>
                  <a:pt x="8466" y="16934"/>
                </a:lnTo>
                <a:lnTo>
                  <a:pt x="25400" y="16934"/>
                </a:lnTo>
                <a:lnTo>
                  <a:pt x="33866" y="16934"/>
                </a:lnTo>
                <a:lnTo>
                  <a:pt x="50800" y="16934"/>
                </a:lnTo>
                <a:lnTo>
                  <a:pt x="67733" y="16934"/>
                </a:lnTo>
                <a:lnTo>
                  <a:pt x="84666" y="16934"/>
                </a:lnTo>
                <a:lnTo>
                  <a:pt x="110066" y="8467"/>
                </a:lnTo>
                <a:lnTo>
                  <a:pt x="127000" y="8467"/>
                </a:lnTo>
                <a:lnTo>
                  <a:pt x="152400" y="8467"/>
                </a:lnTo>
                <a:lnTo>
                  <a:pt x="152400" y="8467"/>
                </a:lnTo>
                <a:lnTo>
                  <a:pt x="169333" y="0"/>
                </a:lnTo>
                <a:lnTo>
                  <a:pt x="16933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5554133" y="5232400"/>
            <a:ext cx="186268" cy="296334"/>
          </a:xfrm>
          <a:custGeom>
            <a:avLst/>
            <a:gdLst/>
            <a:ahLst/>
            <a:cxnLst/>
            <a:rect l="0" t="0" r="0" b="0"/>
            <a:pathLst>
              <a:path w="186268" h="296334">
                <a:moveTo>
                  <a:pt x="160867" y="93133"/>
                </a:moveTo>
                <a:lnTo>
                  <a:pt x="160867" y="93133"/>
                </a:lnTo>
                <a:lnTo>
                  <a:pt x="169334" y="93133"/>
                </a:lnTo>
                <a:lnTo>
                  <a:pt x="169334" y="84667"/>
                </a:lnTo>
                <a:lnTo>
                  <a:pt x="169334" y="84667"/>
                </a:lnTo>
                <a:lnTo>
                  <a:pt x="177800" y="84667"/>
                </a:lnTo>
                <a:lnTo>
                  <a:pt x="177800" y="76200"/>
                </a:lnTo>
                <a:lnTo>
                  <a:pt x="186267" y="67733"/>
                </a:lnTo>
                <a:lnTo>
                  <a:pt x="186267" y="67733"/>
                </a:lnTo>
                <a:lnTo>
                  <a:pt x="186267" y="59267"/>
                </a:lnTo>
                <a:lnTo>
                  <a:pt x="186267" y="59267"/>
                </a:lnTo>
                <a:lnTo>
                  <a:pt x="186267" y="50800"/>
                </a:lnTo>
                <a:lnTo>
                  <a:pt x="177800" y="42333"/>
                </a:lnTo>
                <a:lnTo>
                  <a:pt x="169334" y="33867"/>
                </a:lnTo>
                <a:lnTo>
                  <a:pt x="160867" y="25400"/>
                </a:lnTo>
                <a:lnTo>
                  <a:pt x="135467" y="16933"/>
                </a:lnTo>
                <a:lnTo>
                  <a:pt x="127000" y="16933"/>
                </a:lnTo>
                <a:lnTo>
                  <a:pt x="110067" y="8467"/>
                </a:lnTo>
                <a:lnTo>
                  <a:pt x="84667" y="8467"/>
                </a:lnTo>
                <a:lnTo>
                  <a:pt x="67734" y="0"/>
                </a:lnTo>
                <a:lnTo>
                  <a:pt x="50800" y="0"/>
                </a:lnTo>
                <a:lnTo>
                  <a:pt x="33867" y="0"/>
                </a:lnTo>
                <a:lnTo>
                  <a:pt x="16934" y="8467"/>
                </a:lnTo>
                <a:lnTo>
                  <a:pt x="8467" y="8467"/>
                </a:lnTo>
                <a:lnTo>
                  <a:pt x="0" y="16933"/>
                </a:lnTo>
                <a:lnTo>
                  <a:pt x="0" y="16933"/>
                </a:lnTo>
                <a:lnTo>
                  <a:pt x="0" y="33867"/>
                </a:lnTo>
                <a:lnTo>
                  <a:pt x="0" y="42333"/>
                </a:lnTo>
                <a:lnTo>
                  <a:pt x="8467" y="59267"/>
                </a:lnTo>
                <a:lnTo>
                  <a:pt x="16934" y="67733"/>
                </a:lnTo>
                <a:lnTo>
                  <a:pt x="25400" y="84667"/>
                </a:lnTo>
                <a:lnTo>
                  <a:pt x="42334" y="110067"/>
                </a:lnTo>
                <a:lnTo>
                  <a:pt x="67734" y="127000"/>
                </a:lnTo>
                <a:lnTo>
                  <a:pt x="84667" y="143933"/>
                </a:lnTo>
                <a:lnTo>
                  <a:pt x="101600" y="169333"/>
                </a:lnTo>
                <a:lnTo>
                  <a:pt x="118534" y="186267"/>
                </a:lnTo>
                <a:lnTo>
                  <a:pt x="135467" y="211667"/>
                </a:lnTo>
                <a:lnTo>
                  <a:pt x="143934" y="228600"/>
                </a:lnTo>
                <a:lnTo>
                  <a:pt x="160867" y="245533"/>
                </a:lnTo>
                <a:lnTo>
                  <a:pt x="160867" y="254000"/>
                </a:lnTo>
                <a:lnTo>
                  <a:pt x="160867" y="262467"/>
                </a:lnTo>
                <a:lnTo>
                  <a:pt x="160867" y="279400"/>
                </a:lnTo>
                <a:lnTo>
                  <a:pt x="160867" y="287867"/>
                </a:lnTo>
                <a:lnTo>
                  <a:pt x="152400" y="287867"/>
                </a:lnTo>
                <a:lnTo>
                  <a:pt x="143934" y="296333"/>
                </a:lnTo>
                <a:lnTo>
                  <a:pt x="135467" y="296333"/>
                </a:lnTo>
                <a:lnTo>
                  <a:pt x="127000" y="287867"/>
                </a:lnTo>
                <a:lnTo>
                  <a:pt x="110067" y="287867"/>
                </a:lnTo>
                <a:lnTo>
                  <a:pt x="101600" y="279400"/>
                </a:lnTo>
                <a:lnTo>
                  <a:pt x="84667" y="279400"/>
                </a:lnTo>
                <a:lnTo>
                  <a:pt x="76200" y="262467"/>
                </a:lnTo>
                <a:lnTo>
                  <a:pt x="67734" y="254000"/>
                </a:lnTo>
                <a:lnTo>
                  <a:pt x="50800" y="245533"/>
                </a:lnTo>
                <a:lnTo>
                  <a:pt x="42334" y="237067"/>
                </a:lnTo>
                <a:lnTo>
                  <a:pt x="33867" y="220133"/>
                </a:lnTo>
                <a:lnTo>
                  <a:pt x="33867" y="211667"/>
                </a:lnTo>
                <a:lnTo>
                  <a:pt x="25400" y="194733"/>
                </a:lnTo>
                <a:lnTo>
                  <a:pt x="25400" y="186267"/>
                </a:lnTo>
                <a:lnTo>
                  <a:pt x="33867" y="177800"/>
                </a:lnTo>
                <a:lnTo>
                  <a:pt x="33867" y="160867"/>
                </a:lnTo>
                <a:lnTo>
                  <a:pt x="42334" y="152400"/>
                </a:lnTo>
                <a:lnTo>
                  <a:pt x="59267" y="143933"/>
                </a:lnTo>
                <a:lnTo>
                  <a:pt x="67734" y="135467"/>
                </a:lnTo>
                <a:lnTo>
                  <a:pt x="84667" y="127000"/>
                </a:lnTo>
                <a:lnTo>
                  <a:pt x="110067" y="118533"/>
                </a:lnTo>
                <a:lnTo>
                  <a:pt x="118534" y="110067"/>
                </a:lnTo>
                <a:lnTo>
                  <a:pt x="135467" y="110067"/>
                </a:lnTo>
                <a:lnTo>
                  <a:pt x="152400" y="101600"/>
                </a:lnTo>
                <a:lnTo>
                  <a:pt x="169334" y="93133"/>
                </a:lnTo>
                <a:lnTo>
                  <a:pt x="177800" y="84667"/>
                </a:lnTo>
                <a:lnTo>
                  <a:pt x="186267" y="76200"/>
                </a:lnTo>
                <a:lnTo>
                  <a:pt x="186267" y="76200"/>
                </a:lnTo>
                <a:lnTo>
                  <a:pt x="186267" y="67733"/>
                </a:lnTo>
                <a:lnTo>
                  <a:pt x="186267" y="67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/>
          <p:cNvSpPr/>
          <p:nvPr/>
        </p:nvSpPr>
        <p:spPr>
          <a:xfrm>
            <a:off x="5731933" y="5156200"/>
            <a:ext cx="160868" cy="516468"/>
          </a:xfrm>
          <a:custGeom>
            <a:avLst/>
            <a:gdLst/>
            <a:ahLst/>
            <a:cxnLst/>
            <a:rect l="0" t="0" r="0" b="0"/>
            <a:pathLst>
              <a:path w="160868" h="516468">
                <a:moveTo>
                  <a:pt x="0" y="0"/>
                </a:moveTo>
                <a:lnTo>
                  <a:pt x="8467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16934" y="25400"/>
                </a:lnTo>
                <a:lnTo>
                  <a:pt x="25400" y="33867"/>
                </a:lnTo>
                <a:lnTo>
                  <a:pt x="42334" y="42333"/>
                </a:lnTo>
                <a:lnTo>
                  <a:pt x="50800" y="59267"/>
                </a:lnTo>
                <a:lnTo>
                  <a:pt x="59267" y="76200"/>
                </a:lnTo>
                <a:lnTo>
                  <a:pt x="76200" y="93133"/>
                </a:lnTo>
                <a:lnTo>
                  <a:pt x="93134" y="118533"/>
                </a:lnTo>
                <a:lnTo>
                  <a:pt x="101600" y="143933"/>
                </a:lnTo>
                <a:lnTo>
                  <a:pt x="118534" y="169333"/>
                </a:lnTo>
                <a:lnTo>
                  <a:pt x="135467" y="203200"/>
                </a:lnTo>
                <a:lnTo>
                  <a:pt x="143934" y="228600"/>
                </a:lnTo>
                <a:lnTo>
                  <a:pt x="152400" y="262467"/>
                </a:lnTo>
                <a:lnTo>
                  <a:pt x="160867" y="287867"/>
                </a:lnTo>
                <a:lnTo>
                  <a:pt x="160867" y="321733"/>
                </a:lnTo>
                <a:lnTo>
                  <a:pt x="160867" y="355600"/>
                </a:lnTo>
                <a:lnTo>
                  <a:pt x="160867" y="381000"/>
                </a:lnTo>
                <a:lnTo>
                  <a:pt x="160867" y="406400"/>
                </a:lnTo>
                <a:lnTo>
                  <a:pt x="152400" y="431800"/>
                </a:lnTo>
                <a:lnTo>
                  <a:pt x="143934" y="448733"/>
                </a:lnTo>
                <a:lnTo>
                  <a:pt x="127000" y="474133"/>
                </a:lnTo>
                <a:lnTo>
                  <a:pt x="110067" y="482600"/>
                </a:lnTo>
                <a:lnTo>
                  <a:pt x="93134" y="499533"/>
                </a:lnTo>
                <a:lnTo>
                  <a:pt x="76200" y="508000"/>
                </a:lnTo>
                <a:lnTo>
                  <a:pt x="76200" y="508000"/>
                </a:lnTo>
                <a:lnTo>
                  <a:pt x="50800" y="516467"/>
                </a:lnTo>
                <a:lnTo>
                  <a:pt x="50800" y="516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6"/>
          <p:cNvSpPr/>
          <p:nvPr/>
        </p:nvSpPr>
        <p:spPr>
          <a:xfrm>
            <a:off x="3310467" y="5613400"/>
            <a:ext cx="228601" cy="635001"/>
          </a:xfrm>
          <a:custGeom>
            <a:avLst/>
            <a:gdLst/>
            <a:ahLst/>
            <a:cxnLst/>
            <a:rect l="0" t="0" r="0" b="0"/>
            <a:pathLst>
              <a:path w="228601" h="635001">
                <a:moveTo>
                  <a:pt x="228600" y="25400"/>
                </a:moveTo>
                <a:lnTo>
                  <a:pt x="228600" y="25400"/>
                </a:lnTo>
                <a:lnTo>
                  <a:pt x="228600" y="16933"/>
                </a:lnTo>
                <a:lnTo>
                  <a:pt x="228600" y="16933"/>
                </a:lnTo>
                <a:lnTo>
                  <a:pt x="228600" y="8467"/>
                </a:lnTo>
                <a:lnTo>
                  <a:pt x="228600" y="8467"/>
                </a:lnTo>
                <a:lnTo>
                  <a:pt x="228600" y="8467"/>
                </a:lnTo>
                <a:lnTo>
                  <a:pt x="228600" y="8467"/>
                </a:lnTo>
                <a:lnTo>
                  <a:pt x="220133" y="0"/>
                </a:lnTo>
                <a:lnTo>
                  <a:pt x="220133" y="8467"/>
                </a:lnTo>
                <a:lnTo>
                  <a:pt x="211666" y="8467"/>
                </a:lnTo>
                <a:lnTo>
                  <a:pt x="203200" y="16933"/>
                </a:lnTo>
                <a:lnTo>
                  <a:pt x="203200" y="25400"/>
                </a:lnTo>
                <a:lnTo>
                  <a:pt x="194733" y="42333"/>
                </a:lnTo>
                <a:lnTo>
                  <a:pt x="177800" y="59267"/>
                </a:lnTo>
                <a:lnTo>
                  <a:pt x="160866" y="76200"/>
                </a:lnTo>
                <a:lnTo>
                  <a:pt x="152400" y="101600"/>
                </a:lnTo>
                <a:lnTo>
                  <a:pt x="135466" y="127000"/>
                </a:lnTo>
                <a:lnTo>
                  <a:pt x="118533" y="152400"/>
                </a:lnTo>
                <a:lnTo>
                  <a:pt x="101600" y="177800"/>
                </a:lnTo>
                <a:lnTo>
                  <a:pt x="76200" y="211667"/>
                </a:lnTo>
                <a:lnTo>
                  <a:pt x="59266" y="245533"/>
                </a:lnTo>
                <a:lnTo>
                  <a:pt x="42333" y="279400"/>
                </a:lnTo>
                <a:lnTo>
                  <a:pt x="25400" y="313267"/>
                </a:lnTo>
                <a:lnTo>
                  <a:pt x="16933" y="347133"/>
                </a:lnTo>
                <a:lnTo>
                  <a:pt x="8466" y="381000"/>
                </a:lnTo>
                <a:lnTo>
                  <a:pt x="0" y="414867"/>
                </a:lnTo>
                <a:lnTo>
                  <a:pt x="0" y="448733"/>
                </a:lnTo>
                <a:lnTo>
                  <a:pt x="0" y="474133"/>
                </a:lnTo>
                <a:lnTo>
                  <a:pt x="0" y="508000"/>
                </a:lnTo>
                <a:lnTo>
                  <a:pt x="8466" y="533400"/>
                </a:lnTo>
                <a:lnTo>
                  <a:pt x="16933" y="558800"/>
                </a:lnTo>
                <a:lnTo>
                  <a:pt x="25400" y="575733"/>
                </a:lnTo>
                <a:lnTo>
                  <a:pt x="33866" y="592667"/>
                </a:lnTo>
                <a:lnTo>
                  <a:pt x="42333" y="601133"/>
                </a:lnTo>
                <a:lnTo>
                  <a:pt x="59266" y="609600"/>
                </a:lnTo>
                <a:lnTo>
                  <a:pt x="67733" y="626533"/>
                </a:lnTo>
                <a:lnTo>
                  <a:pt x="84666" y="626533"/>
                </a:lnTo>
                <a:lnTo>
                  <a:pt x="93133" y="626533"/>
                </a:lnTo>
                <a:lnTo>
                  <a:pt x="110066" y="635000"/>
                </a:lnTo>
                <a:lnTo>
                  <a:pt x="118533" y="635000"/>
                </a:lnTo>
                <a:lnTo>
                  <a:pt x="127000" y="635000"/>
                </a:lnTo>
                <a:lnTo>
                  <a:pt x="135466" y="635000"/>
                </a:lnTo>
                <a:lnTo>
                  <a:pt x="143933" y="626533"/>
                </a:lnTo>
                <a:lnTo>
                  <a:pt x="152400" y="626533"/>
                </a:lnTo>
                <a:lnTo>
                  <a:pt x="160866" y="626533"/>
                </a:lnTo>
                <a:lnTo>
                  <a:pt x="160866" y="618067"/>
                </a:lnTo>
                <a:lnTo>
                  <a:pt x="160866" y="618067"/>
                </a:lnTo>
                <a:lnTo>
                  <a:pt x="160866" y="609600"/>
                </a:lnTo>
                <a:lnTo>
                  <a:pt x="160866" y="609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7"/>
          <p:cNvSpPr/>
          <p:nvPr/>
        </p:nvSpPr>
        <p:spPr>
          <a:xfrm>
            <a:off x="3505200" y="5952067"/>
            <a:ext cx="127001" cy="16934"/>
          </a:xfrm>
          <a:custGeom>
            <a:avLst/>
            <a:gdLst/>
            <a:ahLst/>
            <a:cxnLst/>
            <a:rect l="0" t="0" r="0" b="0"/>
            <a:pathLst>
              <a:path w="127001" h="16934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33867" y="16933"/>
                </a:lnTo>
                <a:lnTo>
                  <a:pt x="42333" y="16933"/>
                </a:lnTo>
                <a:lnTo>
                  <a:pt x="59267" y="16933"/>
                </a:lnTo>
                <a:lnTo>
                  <a:pt x="67733" y="16933"/>
                </a:lnTo>
                <a:lnTo>
                  <a:pt x="84667" y="16933"/>
                </a:lnTo>
                <a:lnTo>
                  <a:pt x="101600" y="16933"/>
                </a:lnTo>
                <a:lnTo>
                  <a:pt x="110067" y="16933"/>
                </a:lnTo>
                <a:lnTo>
                  <a:pt x="127000" y="8466"/>
                </a:lnTo>
                <a:lnTo>
                  <a:pt x="127000" y="8466"/>
                </a:lnTo>
                <a:lnTo>
                  <a:pt x="127000" y="0"/>
                </a:lnTo>
                <a:lnTo>
                  <a:pt x="1270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8"/>
          <p:cNvSpPr/>
          <p:nvPr/>
        </p:nvSpPr>
        <p:spPr>
          <a:xfrm>
            <a:off x="3733800" y="5850467"/>
            <a:ext cx="220134" cy="313267"/>
          </a:xfrm>
          <a:custGeom>
            <a:avLst/>
            <a:gdLst/>
            <a:ahLst/>
            <a:cxnLst/>
            <a:rect l="0" t="0" r="0" b="0"/>
            <a:pathLst>
              <a:path w="220134" h="313267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25400" y="0"/>
                </a:lnTo>
                <a:lnTo>
                  <a:pt x="33867" y="0"/>
                </a:lnTo>
                <a:lnTo>
                  <a:pt x="50800" y="0"/>
                </a:lnTo>
                <a:lnTo>
                  <a:pt x="59267" y="0"/>
                </a:lnTo>
                <a:lnTo>
                  <a:pt x="67733" y="0"/>
                </a:lnTo>
                <a:lnTo>
                  <a:pt x="84667" y="8466"/>
                </a:lnTo>
                <a:lnTo>
                  <a:pt x="93133" y="8466"/>
                </a:lnTo>
                <a:lnTo>
                  <a:pt x="101600" y="16933"/>
                </a:lnTo>
                <a:lnTo>
                  <a:pt x="110067" y="25400"/>
                </a:lnTo>
                <a:lnTo>
                  <a:pt x="118533" y="33866"/>
                </a:lnTo>
                <a:lnTo>
                  <a:pt x="118533" y="42333"/>
                </a:lnTo>
                <a:lnTo>
                  <a:pt x="127000" y="50800"/>
                </a:lnTo>
                <a:lnTo>
                  <a:pt x="135467" y="50800"/>
                </a:lnTo>
                <a:lnTo>
                  <a:pt x="135467" y="59266"/>
                </a:lnTo>
                <a:lnTo>
                  <a:pt x="127000" y="76200"/>
                </a:lnTo>
                <a:lnTo>
                  <a:pt x="127000" y="76200"/>
                </a:lnTo>
                <a:lnTo>
                  <a:pt x="118533" y="84666"/>
                </a:lnTo>
                <a:lnTo>
                  <a:pt x="110067" y="93133"/>
                </a:lnTo>
                <a:lnTo>
                  <a:pt x="101600" y="101600"/>
                </a:lnTo>
                <a:lnTo>
                  <a:pt x="93133" y="101600"/>
                </a:lnTo>
                <a:lnTo>
                  <a:pt x="84667" y="110066"/>
                </a:lnTo>
                <a:lnTo>
                  <a:pt x="67733" y="110066"/>
                </a:lnTo>
                <a:lnTo>
                  <a:pt x="59267" y="118533"/>
                </a:lnTo>
                <a:lnTo>
                  <a:pt x="50800" y="118533"/>
                </a:lnTo>
                <a:lnTo>
                  <a:pt x="42333" y="118533"/>
                </a:lnTo>
                <a:lnTo>
                  <a:pt x="42333" y="127000"/>
                </a:lnTo>
                <a:lnTo>
                  <a:pt x="42333" y="127000"/>
                </a:lnTo>
                <a:lnTo>
                  <a:pt x="33867" y="127000"/>
                </a:lnTo>
                <a:lnTo>
                  <a:pt x="42333" y="127000"/>
                </a:lnTo>
                <a:lnTo>
                  <a:pt x="42333" y="127000"/>
                </a:lnTo>
                <a:lnTo>
                  <a:pt x="50800" y="127000"/>
                </a:lnTo>
                <a:lnTo>
                  <a:pt x="59267" y="127000"/>
                </a:lnTo>
                <a:lnTo>
                  <a:pt x="67733" y="127000"/>
                </a:lnTo>
                <a:lnTo>
                  <a:pt x="76200" y="135466"/>
                </a:lnTo>
                <a:lnTo>
                  <a:pt x="93133" y="135466"/>
                </a:lnTo>
                <a:lnTo>
                  <a:pt x="101600" y="135466"/>
                </a:lnTo>
                <a:lnTo>
                  <a:pt x="118533" y="143933"/>
                </a:lnTo>
                <a:lnTo>
                  <a:pt x="135467" y="143933"/>
                </a:lnTo>
                <a:lnTo>
                  <a:pt x="143933" y="152400"/>
                </a:lnTo>
                <a:lnTo>
                  <a:pt x="160867" y="160866"/>
                </a:lnTo>
                <a:lnTo>
                  <a:pt x="169333" y="169333"/>
                </a:lnTo>
                <a:lnTo>
                  <a:pt x="186267" y="177800"/>
                </a:lnTo>
                <a:lnTo>
                  <a:pt x="194733" y="186266"/>
                </a:lnTo>
                <a:lnTo>
                  <a:pt x="203200" y="194733"/>
                </a:lnTo>
                <a:lnTo>
                  <a:pt x="203200" y="203200"/>
                </a:lnTo>
                <a:lnTo>
                  <a:pt x="211667" y="220133"/>
                </a:lnTo>
                <a:lnTo>
                  <a:pt x="211667" y="228600"/>
                </a:lnTo>
                <a:lnTo>
                  <a:pt x="220133" y="245533"/>
                </a:lnTo>
                <a:lnTo>
                  <a:pt x="220133" y="254000"/>
                </a:lnTo>
                <a:lnTo>
                  <a:pt x="220133" y="262466"/>
                </a:lnTo>
                <a:lnTo>
                  <a:pt x="211667" y="279400"/>
                </a:lnTo>
                <a:lnTo>
                  <a:pt x="211667" y="287866"/>
                </a:lnTo>
                <a:lnTo>
                  <a:pt x="203200" y="296333"/>
                </a:lnTo>
                <a:lnTo>
                  <a:pt x="194733" y="304800"/>
                </a:lnTo>
                <a:lnTo>
                  <a:pt x="186267" y="304800"/>
                </a:lnTo>
                <a:lnTo>
                  <a:pt x="169333" y="304800"/>
                </a:lnTo>
                <a:lnTo>
                  <a:pt x="152400" y="313266"/>
                </a:lnTo>
                <a:lnTo>
                  <a:pt x="143933" y="313266"/>
                </a:lnTo>
                <a:lnTo>
                  <a:pt x="127000" y="313266"/>
                </a:lnTo>
                <a:lnTo>
                  <a:pt x="110067" y="313266"/>
                </a:lnTo>
                <a:lnTo>
                  <a:pt x="101600" y="313266"/>
                </a:lnTo>
                <a:lnTo>
                  <a:pt x="93133" y="313266"/>
                </a:lnTo>
                <a:lnTo>
                  <a:pt x="93133" y="304800"/>
                </a:lnTo>
                <a:lnTo>
                  <a:pt x="93133" y="304800"/>
                </a:lnTo>
                <a:lnTo>
                  <a:pt x="93133" y="296333"/>
                </a:lnTo>
                <a:lnTo>
                  <a:pt x="93133" y="296333"/>
                </a:lnTo>
                <a:lnTo>
                  <a:pt x="101600" y="296333"/>
                </a:lnTo>
                <a:lnTo>
                  <a:pt x="101600" y="296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 159"/>
          <p:cNvSpPr/>
          <p:nvPr/>
        </p:nvSpPr>
        <p:spPr>
          <a:xfrm>
            <a:off x="3962400" y="6163733"/>
            <a:ext cx="143934" cy="203201"/>
          </a:xfrm>
          <a:custGeom>
            <a:avLst/>
            <a:gdLst/>
            <a:ahLst/>
            <a:cxnLst/>
            <a:rect l="0" t="0" r="0" b="0"/>
            <a:pathLst>
              <a:path w="143934" h="203201">
                <a:moveTo>
                  <a:pt x="110067" y="0"/>
                </a:moveTo>
                <a:lnTo>
                  <a:pt x="110067" y="0"/>
                </a:lnTo>
                <a:lnTo>
                  <a:pt x="110067" y="8467"/>
                </a:lnTo>
                <a:lnTo>
                  <a:pt x="118533" y="8467"/>
                </a:lnTo>
                <a:lnTo>
                  <a:pt x="118533" y="16934"/>
                </a:lnTo>
                <a:lnTo>
                  <a:pt x="127000" y="25400"/>
                </a:lnTo>
                <a:lnTo>
                  <a:pt x="127000" y="25400"/>
                </a:lnTo>
                <a:lnTo>
                  <a:pt x="127000" y="33867"/>
                </a:lnTo>
                <a:lnTo>
                  <a:pt x="135467" y="42334"/>
                </a:lnTo>
                <a:lnTo>
                  <a:pt x="135467" y="50800"/>
                </a:lnTo>
                <a:lnTo>
                  <a:pt x="143933" y="59267"/>
                </a:lnTo>
                <a:lnTo>
                  <a:pt x="143933" y="76200"/>
                </a:lnTo>
                <a:lnTo>
                  <a:pt x="143933" y="84667"/>
                </a:lnTo>
                <a:lnTo>
                  <a:pt x="135467" y="101600"/>
                </a:lnTo>
                <a:lnTo>
                  <a:pt x="127000" y="118534"/>
                </a:lnTo>
                <a:lnTo>
                  <a:pt x="127000" y="127000"/>
                </a:lnTo>
                <a:lnTo>
                  <a:pt x="110067" y="143934"/>
                </a:lnTo>
                <a:lnTo>
                  <a:pt x="101600" y="152400"/>
                </a:lnTo>
                <a:lnTo>
                  <a:pt x="84667" y="160867"/>
                </a:lnTo>
                <a:lnTo>
                  <a:pt x="67733" y="177800"/>
                </a:lnTo>
                <a:lnTo>
                  <a:pt x="50800" y="186267"/>
                </a:lnTo>
                <a:lnTo>
                  <a:pt x="33867" y="194734"/>
                </a:lnTo>
                <a:lnTo>
                  <a:pt x="16933" y="203200"/>
                </a:lnTo>
                <a:lnTo>
                  <a:pt x="16933" y="203200"/>
                </a:lnTo>
                <a:lnTo>
                  <a:pt x="0" y="203200"/>
                </a:lnTo>
                <a:lnTo>
                  <a:pt x="0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0"/>
          <p:cNvSpPr/>
          <p:nvPr/>
        </p:nvSpPr>
        <p:spPr>
          <a:xfrm>
            <a:off x="4224867" y="5926667"/>
            <a:ext cx="8467" cy="262467"/>
          </a:xfrm>
          <a:custGeom>
            <a:avLst/>
            <a:gdLst/>
            <a:ahLst/>
            <a:cxnLst/>
            <a:rect l="0" t="0" r="0" b="0"/>
            <a:pathLst>
              <a:path w="8467" h="262467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25400"/>
                </a:lnTo>
                <a:lnTo>
                  <a:pt x="0" y="33866"/>
                </a:lnTo>
                <a:lnTo>
                  <a:pt x="0" y="42333"/>
                </a:lnTo>
                <a:lnTo>
                  <a:pt x="0" y="50800"/>
                </a:lnTo>
                <a:lnTo>
                  <a:pt x="0" y="67733"/>
                </a:lnTo>
                <a:lnTo>
                  <a:pt x="0" y="84666"/>
                </a:lnTo>
                <a:lnTo>
                  <a:pt x="0" y="101600"/>
                </a:lnTo>
                <a:lnTo>
                  <a:pt x="0" y="118533"/>
                </a:lnTo>
                <a:lnTo>
                  <a:pt x="0" y="135466"/>
                </a:lnTo>
                <a:lnTo>
                  <a:pt x="0" y="152400"/>
                </a:lnTo>
                <a:lnTo>
                  <a:pt x="0" y="177800"/>
                </a:lnTo>
                <a:lnTo>
                  <a:pt x="0" y="194733"/>
                </a:lnTo>
                <a:lnTo>
                  <a:pt x="0" y="211666"/>
                </a:lnTo>
                <a:lnTo>
                  <a:pt x="0" y="228600"/>
                </a:lnTo>
                <a:lnTo>
                  <a:pt x="0" y="237066"/>
                </a:lnTo>
                <a:lnTo>
                  <a:pt x="0" y="254000"/>
                </a:lnTo>
                <a:lnTo>
                  <a:pt x="8466" y="254000"/>
                </a:lnTo>
                <a:lnTo>
                  <a:pt x="8466" y="262466"/>
                </a:lnTo>
                <a:lnTo>
                  <a:pt x="8466" y="262466"/>
                </a:lnTo>
                <a:lnTo>
                  <a:pt x="8466" y="254000"/>
                </a:lnTo>
                <a:lnTo>
                  <a:pt x="8466" y="254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1"/>
          <p:cNvSpPr/>
          <p:nvPr/>
        </p:nvSpPr>
        <p:spPr>
          <a:xfrm>
            <a:off x="4301067" y="5952067"/>
            <a:ext cx="177801" cy="228601"/>
          </a:xfrm>
          <a:custGeom>
            <a:avLst/>
            <a:gdLst/>
            <a:ahLst/>
            <a:cxnLst/>
            <a:rect l="0" t="0" r="0" b="0"/>
            <a:pathLst>
              <a:path w="177801" h="228601">
                <a:moveTo>
                  <a:pt x="8466" y="0"/>
                </a:moveTo>
                <a:lnTo>
                  <a:pt x="8466" y="0"/>
                </a:lnTo>
                <a:lnTo>
                  <a:pt x="16933" y="0"/>
                </a:lnTo>
                <a:lnTo>
                  <a:pt x="25400" y="0"/>
                </a:lnTo>
                <a:lnTo>
                  <a:pt x="33866" y="0"/>
                </a:lnTo>
                <a:lnTo>
                  <a:pt x="33866" y="0"/>
                </a:lnTo>
                <a:lnTo>
                  <a:pt x="42333" y="0"/>
                </a:lnTo>
                <a:lnTo>
                  <a:pt x="50800" y="0"/>
                </a:lnTo>
                <a:lnTo>
                  <a:pt x="59266" y="8466"/>
                </a:lnTo>
                <a:lnTo>
                  <a:pt x="76200" y="16933"/>
                </a:lnTo>
                <a:lnTo>
                  <a:pt x="84666" y="25400"/>
                </a:lnTo>
                <a:lnTo>
                  <a:pt x="93133" y="42333"/>
                </a:lnTo>
                <a:lnTo>
                  <a:pt x="101600" y="59266"/>
                </a:lnTo>
                <a:lnTo>
                  <a:pt x="110066" y="76200"/>
                </a:lnTo>
                <a:lnTo>
                  <a:pt x="118533" y="93133"/>
                </a:lnTo>
                <a:lnTo>
                  <a:pt x="127000" y="118533"/>
                </a:lnTo>
                <a:lnTo>
                  <a:pt x="135466" y="135466"/>
                </a:lnTo>
                <a:lnTo>
                  <a:pt x="135466" y="160866"/>
                </a:lnTo>
                <a:lnTo>
                  <a:pt x="135466" y="177800"/>
                </a:lnTo>
                <a:lnTo>
                  <a:pt x="127000" y="194733"/>
                </a:lnTo>
                <a:lnTo>
                  <a:pt x="118533" y="203200"/>
                </a:lnTo>
                <a:lnTo>
                  <a:pt x="110066" y="211666"/>
                </a:lnTo>
                <a:lnTo>
                  <a:pt x="93133" y="211666"/>
                </a:lnTo>
                <a:lnTo>
                  <a:pt x="76200" y="220133"/>
                </a:lnTo>
                <a:lnTo>
                  <a:pt x="59266" y="220133"/>
                </a:lnTo>
                <a:lnTo>
                  <a:pt x="42333" y="211666"/>
                </a:lnTo>
                <a:lnTo>
                  <a:pt x="25400" y="203200"/>
                </a:lnTo>
                <a:lnTo>
                  <a:pt x="16933" y="194733"/>
                </a:lnTo>
                <a:lnTo>
                  <a:pt x="8466" y="194733"/>
                </a:lnTo>
                <a:lnTo>
                  <a:pt x="0" y="177800"/>
                </a:lnTo>
                <a:lnTo>
                  <a:pt x="0" y="177800"/>
                </a:lnTo>
                <a:lnTo>
                  <a:pt x="0" y="169333"/>
                </a:lnTo>
                <a:lnTo>
                  <a:pt x="0" y="160866"/>
                </a:lnTo>
                <a:lnTo>
                  <a:pt x="8466" y="152400"/>
                </a:lnTo>
                <a:lnTo>
                  <a:pt x="16933" y="152400"/>
                </a:lnTo>
                <a:lnTo>
                  <a:pt x="33866" y="152400"/>
                </a:lnTo>
                <a:lnTo>
                  <a:pt x="42333" y="160866"/>
                </a:lnTo>
                <a:lnTo>
                  <a:pt x="67733" y="160866"/>
                </a:lnTo>
                <a:lnTo>
                  <a:pt x="84666" y="169333"/>
                </a:lnTo>
                <a:lnTo>
                  <a:pt x="101600" y="177800"/>
                </a:lnTo>
                <a:lnTo>
                  <a:pt x="118533" y="194733"/>
                </a:lnTo>
                <a:lnTo>
                  <a:pt x="135466" y="203200"/>
                </a:lnTo>
                <a:lnTo>
                  <a:pt x="152400" y="211666"/>
                </a:lnTo>
                <a:lnTo>
                  <a:pt x="160866" y="220133"/>
                </a:lnTo>
                <a:lnTo>
                  <a:pt x="169333" y="220133"/>
                </a:lnTo>
                <a:lnTo>
                  <a:pt x="177800" y="228600"/>
                </a:lnTo>
                <a:lnTo>
                  <a:pt x="177800" y="228600"/>
                </a:lnTo>
                <a:lnTo>
                  <a:pt x="177800" y="228600"/>
                </a:lnTo>
                <a:lnTo>
                  <a:pt x="177800" y="220133"/>
                </a:lnTo>
                <a:lnTo>
                  <a:pt x="177800" y="211666"/>
                </a:lnTo>
                <a:lnTo>
                  <a:pt x="177800" y="211666"/>
                </a:lnTo>
                <a:lnTo>
                  <a:pt x="169333" y="194733"/>
                </a:lnTo>
                <a:lnTo>
                  <a:pt x="169333" y="194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/>
          <p:cNvSpPr/>
          <p:nvPr/>
        </p:nvSpPr>
        <p:spPr>
          <a:xfrm>
            <a:off x="4495800" y="5757333"/>
            <a:ext cx="169334" cy="668868"/>
          </a:xfrm>
          <a:custGeom>
            <a:avLst/>
            <a:gdLst/>
            <a:ahLst/>
            <a:cxnLst/>
            <a:rect l="0" t="0" r="0" b="0"/>
            <a:pathLst>
              <a:path w="169334" h="668868">
                <a:moveTo>
                  <a:pt x="0" y="0"/>
                </a:moveTo>
                <a:lnTo>
                  <a:pt x="8467" y="0"/>
                </a:lnTo>
                <a:lnTo>
                  <a:pt x="8467" y="8467"/>
                </a:lnTo>
                <a:lnTo>
                  <a:pt x="25400" y="25400"/>
                </a:lnTo>
                <a:lnTo>
                  <a:pt x="33867" y="42334"/>
                </a:lnTo>
                <a:lnTo>
                  <a:pt x="42333" y="50800"/>
                </a:lnTo>
                <a:lnTo>
                  <a:pt x="59267" y="76200"/>
                </a:lnTo>
                <a:lnTo>
                  <a:pt x="76200" y="93134"/>
                </a:lnTo>
                <a:lnTo>
                  <a:pt x="84667" y="118534"/>
                </a:lnTo>
                <a:lnTo>
                  <a:pt x="101600" y="152400"/>
                </a:lnTo>
                <a:lnTo>
                  <a:pt x="118533" y="186267"/>
                </a:lnTo>
                <a:lnTo>
                  <a:pt x="135467" y="220134"/>
                </a:lnTo>
                <a:lnTo>
                  <a:pt x="143933" y="254000"/>
                </a:lnTo>
                <a:lnTo>
                  <a:pt x="152400" y="296334"/>
                </a:lnTo>
                <a:lnTo>
                  <a:pt x="160867" y="330200"/>
                </a:lnTo>
                <a:lnTo>
                  <a:pt x="169333" y="372534"/>
                </a:lnTo>
                <a:lnTo>
                  <a:pt x="169333" y="414867"/>
                </a:lnTo>
                <a:lnTo>
                  <a:pt x="169333" y="448734"/>
                </a:lnTo>
                <a:lnTo>
                  <a:pt x="160867" y="482600"/>
                </a:lnTo>
                <a:lnTo>
                  <a:pt x="152400" y="516467"/>
                </a:lnTo>
                <a:lnTo>
                  <a:pt x="143933" y="550334"/>
                </a:lnTo>
                <a:lnTo>
                  <a:pt x="127000" y="575734"/>
                </a:lnTo>
                <a:lnTo>
                  <a:pt x="110067" y="601134"/>
                </a:lnTo>
                <a:lnTo>
                  <a:pt x="93133" y="626534"/>
                </a:lnTo>
                <a:lnTo>
                  <a:pt x="76200" y="643467"/>
                </a:lnTo>
                <a:lnTo>
                  <a:pt x="59267" y="660400"/>
                </a:lnTo>
                <a:lnTo>
                  <a:pt x="59267" y="660400"/>
                </a:lnTo>
                <a:lnTo>
                  <a:pt x="50800" y="668867"/>
                </a:lnTo>
                <a:lnTo>
                  <a:pt x="50800" y="668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3"/>
          <p:cNvSpPr/>
          <p:nvPr/>
        </p:nvSpPr>
        <p:spPr>
          <a:xfrm>
            <a:off x="4885267" y="6045200"/>
            <a:ext cx="211667" cy="220134"/>
          </a:xfrm>
          <a:custGeom>
            <a:avLst/>
            <a:gdLst/>
            <a:ahLst/>
            <a:cxnLst/>
            <a:rect l="0" t="0" r="0" b="0"/>
            <a:pathLst>
              <a:path w="211667" h="220134">
                <a:moveTo>
                  <a:pt x="152400" y="0"/>
                </a:moveTo>
                <a:lnTo>
                  <a:pt x="143933" y="0"/>
                </a:lnTo>
                <a:lnTo>
                  <a:pt x="135466" y="0"/>
                </a:lnTo>
                <a:lnTo>
                  <a:pt x="127000" y="0"/>
                </a:lnTo>
                <a:lnTo>
                  <a:pt x="110066" y="0"/>
                </a:lnTo>
                <a:lnTo>
                  <a:pt x="93133" y="8467"/>
                </a:lnTo>
                <a:lnTo>
                  <a:pt x="76200" y="8467"/>
                </a:lnTo>
                <a:lnTo>
                  <a:pt x="67733" y="8467"/>
                </a:lnTo>
                <a:lnTo>
                  <a:pt x="50800" y="16933"/>
                </a:lnTo>
                <a:lnTo>
                  <a:pt x="42333" y="25400"/>
                </a:lnTo>
                <a:lnTo>
                  <a:pt x="33866" y="33867"/>
                </a:lnTo>
                <a:lnTo>
                  <a:pt x="25400" y="50800"/>
                </a:lnTo>
                <a:lnTo>
                  <a:pt x="16933" y="67733"/>
                </a:lnTo>
                <a:lnTo>
                  <a:pt x="8466" y="76200"/>
                </a:lnTo>
                <a:lnTo>
                  <a:pt x="8466" y="93133"/>
                </a:lnTo>
                <a:lnTo>
                  <a:pt x="0" y="110067"/>
                </a:lnTo>
                <a:lnTo>
                  <a:pt x="0" y="127000"/>
                </a:lnTo>
                <a:lnTo>
                  <a:pt x="8466" y="143933"/>
                </a:lnTo>
                <a:lnTo>
                  <a:pt x="8466" y="160867"/>
                </a:lnTo>
                <a:lnTo>
                  <a:pt x="16933" y="177800"/>
                </a:lnTo>
                <a:lnTo>
                  <a:pt x="16933" y="186267"/>
                </a:lnTo>
                <a:lnTo>
                  <a:pt x="25400" y="194733"/>
                </a:lnTo>
                <a:lnTo>
                  <a:pt x="33866" y="203200"/>
                </a:lnTo>
                <a:lnTo>
                  <a:pt x="42333" y="203200"/>
                </a:lnTo>
                <a:lnTo>
                  <a:pt x="50800" y="203200"/>
                </a:lnTo>
                <a:lnTo>
                  <a:pt x="59266" y="203200"/>
                </a:lnTo>
                <a:lnTo>
                  <a:pt x="67733" y="194733"/>
                </a:lnTo>
                <a:lnTo>
                  <a:pt x="76200" y="186267"/>
                </a:lnTo>
                <a:lnTo>
                  <a:pt x="84666" y="169333"/>
                </a:lnTo>
                <a:lnTo>
                  <a:pt x="93133" y="160867"/>
                </a:lnTo>
                <a:lnTo>
                  <a:pt x="93133" y="143933"/>
                </a:lnTo>
                <a:lnTo>
                  <a:pt x="101600" y="127000"/>
                </a:lnTo>
                <a:lnTo>
                  <a:pt x="101600" y="101600"/>
                </a:lnTo>
                <a:lnTo>
                  <a:pt x="110066" y="84667"/>
                </a:lnTo>
                <a:lnTo>
                  <a:pt x="110066" y="67733"/>
                </a:lnTo>
                <a:lnTo>
                  <a:pt x="110066" y="50800"/>
                </a:lnTo>
                <a:lnTo>
                  <a:pt x="110066" y="42333"/>
                </a:lnTo>
                <a:lnTo>
                  <a:pt x="110066" y="25400"/>
                </a:lnTo>
                <a:lnTo>
                  <a:pt x="110066" y="16933"/>
                </a:lnTo>
                <a:lnTo>
                  <a:pt x="110066" y="16933"/>
                </a:lnTo>
                <a:lnTo>
                  <a:pt x="110066" y="8467"/>
                </a:lnTo>
                <a:lnTo>
                  <a:pt x="110066" y="8467"/>
                </a:lnTo>
                <a:lnTo>
                  <a:pt x="110066" y="8467"/>
                </a:lnTo>
                <a:lnTo>
                  <a:pt x="110066" y="16933"/>
                </a:lnTo>
                <a:lnTo>
                  <a:pt x="110066" y="25400"/>
                </a:lnTo>
                <a:lnTo>
                  <a:pt x="110066" y="42333"/>
                </a:lnTo>
                <a:lnTo>
                  <a:pt x="110066" y="59267"/>
                </a:lnTo>
                <a:lnTo>
                  <a:pt x="110066" y="76200"/>
                </a:lnTo>
                <a:lnTo>
                  <a:pt x="118533" y="101600"/>
                </a:lnTo>
                <a:lnTo>
                  <a:pt x="127000" y="118533"/>
                </a:lnTo>
                <a:lnTo>
                  <a:pt x="127000" y="135467"/>
                </a:lnTo>
                <a:lnTo>
                  <a:pt x="135466" y="160867"/>
                </a:lnTo>
                <a:lnTo>
                  <a:pt x="143933" y="177800"/>
                </a:lnTo>
                <a:lnTo>
                  <a:pt x="152400" y="194733"/>
                </a:lnTo>
                <a:lnTo>
                  <a:pt x="160866" y="211667"/>
                </a:lnTo>
                <a:lnTo>
                  <a:pt x="169333" y="220133"/>
                </a:lnTo>
                <a:lnTo>
                  <a:pt x="177800" y="220133"/>
                </a:lnTo>
                <a:lnTo>
                  <a:pt x="194733" y="220133"/>
                </a:lnTo>
                <a:lnTo>
                  <a:pt x="203200" y="220133"/>
                </a:lnTo>
                <a:lnTo>
                  <a:pt x="203200" y="220133"/>
                </a:lnTo>
                <a:lnTo>
                  <a:pt x="211666" y="211667"/>
                </a:lnTo>
                <a:lnTo>
                  <a:pt x="211666" y="211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4"/>
          <p:cNvSpPr/>
          <p:nvPr/>
        </p:nvSpPr>
        <p:spPr>
          <a:xfrm>
            <a:off x="5122333" y="6079067"/>
            <a:ext cx="160868" cy="169334"/>
          </a:xfrm>
          <a:custGeom>
            <a:avLst/>
            <a:gdLst/>
            <a:ahLst/>
            <a:cxnLst/>
            <a:rect l="0" t="0" r="0" b="0"/>
            <a:pathLst>
              <a:path w="160868" h="169334">
                <a:moveTo>
                  <a:pt x="8467" y="0"/>
                </a:move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42333"/>
                </a:lnTo>
                <a:lnTo>
                  <a:pt x="0" y="59266"/>
                </a:lnTo>
                <a:lnTo>
                  <a:pt x="8467" y="67733"/>
                </a:lnTo>
                <a:lnTo>
                  <a:pt x="8467" y="84666"/>
                </a:lnTo>
                <a:lnTo>
                  <a:pt x="16934" y="93133"/>
                </a:lnTo>
                <a:lnTo>
                  <a:pt x="16934" y="110066"/>
                </a:lnTo>
                <a:lnTo>
                  <a:pt x="16934" y="127000"/>
                </a:lnTo>
                <a:lnTo>
                  <a:pt x="25400" y="135466"/>
                </a:lnTo>
                <a:lnTo>
                  <a:pt x="25400" y="152400"/>
                </a:lnTo>
                <a:lnTo>
                  <a:pt x="25400" y="160866"/>
                </a:lnTo>
                <a:lnTo>
                  <a:pt x="33867" y="160866"/>
                </a:lnTo>
                <a:lnTo>
                  <a:pt x="33867" y="169333"/>
                </a:lnTo>
                <a:lnTo>
                  <a:pt x="33867" y="169333"/>
                </a:lnTo>
                <a:lnTo>
                  <a:pt x="33867" y="169333"/>
                </a:lnTo>
                <a:lnTo>
                  <a:pt x="33867" y="160866"/>
                </a:lnTo>
                <a:lnTo>
                  <a:pt x="25400" y="152400"/>
                </a:lnTo>
                <a:lnTo>
                  <a:pt x="25400" y="135466"/>
                </a:lnTo>
                <a:lnTo>
                  <a:pt x="25400" y="127000"/>
                </a:lnTo>
                <a:lnTo>
                  <a:pt x="25400" y="110066"/>
                </a:lnTo>
                <a:lnTo>
                  <a:pt x="25400" y="93133"/>
                </a:lnTo>
                <a:lnTo>
                  <a:pt x="25400" y="76200"/>
                </a:lnTo>
                <a:lnTo>
                  <a:pt x="25400" y="59266"/>
                </a:lnTo>
                <a:lnTo>
                  <a:pt x="25400" y="42333"/>
                </a:lnTo>
                <a:lnTo>
                  <a:pt x="33867" y="33866"/>
                </a:lnTo>
                <a:lnTo>
                  <a:pt x="33867" y="16933"/>
                </a:lnTo>
                <a:lnTo>
                  <a:pt x="42334" y="16933"/>
                </a:lnTo>
                <a:lnTo>
                  <a:pt x="50800" y="8466"/>
                </a:lnTo>
                <a:lnTo>
                  <a:pt x="59267" y="8466"/>
                </a:lnTo>
                <a:lnTo>
                  <a:pt x="67734" y="8466"/>
                </a:lnTo>
                <a:lnTo>
                  <a:pt x="76200" y="16933"/>
                </a:lnTo>
                <a:lnTo>
                  <a:pt x="84667" y="25400"/>
                </a:lnTo>
                <a:lnTo>
                  <a:pt x="101600" y="33866"/>
                </a:lnTo>
                <a:lnTo>
                  <a:pt x="110067" y="50800"/>
                </a:lnTo>
                <a:lnTo>
                  <a:pt x="118534" y="59266"/>
                </a:lnTo>
                <a:lnTo>
                  <a:pt x="127000" y="76200"/>
                </a:lnTo>
                <a:lnTo>
                  <a:pt x="135467" y="93133"/>
                </a:lnTo>
                <a:lnTo>
                  <a:pt x="135467" y="110066"/>
                </a:lnTo>
                <a:lnTo>
                  <a:pt x="143934" y="118533"/>
                </a:lnTo>
                <a:lnTo>
                  <a:pt x="143934" y="135466"/>
                </a:lnTo>
                <a:lnTo>
                  <a:pt x="143934" y="143933"/>
                </a:lnTo>
                <a:lnTo>
                  <a:pt x="143934" y="152400"/>
                </a:lnTo>
                <a:lnTo>
                  <a:pt x="143934" y="160866"/>
                </a:lnTo>
                <a:lnTo>
                  <a:pt x="152400" y="160866"/>
                </a:lnTo>
                <a:lnTo>
                  <a:pt x="160867" y="160866"/>
                </a:lnTo>
                <a:lnTo>
                  <a:pt x="160867" y="160866"/>
                </a:lnTo>
                <a:lnTo>
                  <a:pt x="160867" y="152400"/>
                </a:lnTo>
                <a:lnTo>
                  <a:pt x="160867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5"/>
          <p:cNvSpPr/>
          <p:nvPr/>
        </p:nvSpPr>
        <p:spPr>
          <a:xfrm>
            <a:off x="5334000" y="5926667"/>
            <a:ext cx="220134" cy="397934"/>
          </a:xfrm>
          <a:custGeom>
            <a:avLst/>
            <a:gdLst/>
            <a:ahLst/>
            <a:cxnLst/>
            <a:rect l="0" t="0" r="0" b="0"/>
            <a:pathLst>
              <a:path w="220134" h="397934">
                <a:moveTo>
                  <a:pt x="101600" y="186266"/>
                </a:moveTo>
                <a:lnTo>
                  <a:pt x="93133" y="194733"/>
                </a:lnTo>
                <a:lnTo>
                  <a:pt x="93133" y="194733"/>
                </a:lnTo>
                <a:lnTo>
                  <a:pt x="76200" y="194733"/>
                </a:lnTo>
                <a:lnTo>
                  <a:pt x="67733" y="194733"/>
                </a:lnTo>
                <a:lnTo>
                  <a:pt x="59267" y="194733"/>
                </a:lnTo>
                <a:lnTo>
                  <a:pt x="50800" y="203200"/>
                </a:lnTo>
                <a:lnTo>
                  <a:pt x="33867" y="203200"/>
                </a:lnTo>
                <a:lnTo>
                  <a:pt x="25400" y="211666"/>
                </a:lnTo>
                <a:lnTo>
                  <a:pt x="16933" y="220133"/>
                </a:lnTo>
                <a:lnTo>
                  <a:pt x="8467" y="237066"/>
                </a:lnTo>
                <a:lnTo>
                  <a:pt x="8467" y="254000"/>
                </a:lnTo>
                <a:lnTo>
                  <a:pt x="0" y="262466"/>
                </a:lnTo>
                <a:lnTo>
                  <a:pt x="0" y="279400"/>
                </a:lnTo>
                <a:lnTo>
                  <a:pt x="0" y="296333"/>
                </a:lnTo>
                <a:lnTo>
                  <a:pt x="0" y="313266"/>
                </a:lnTo>
                <a:lnTo>
                  <a:pt x="0" y="330200"/>
                </a:lnTo>
                <a:lnTo>
                  <a:pt x="8467" y="347133"/>
                </a:lnTo>
                <a:lnTo>
                  <a:pt x="16933" y="355600"/>
                </a:lnTo>
                <a:lnTo>
                  <a:pt x="25400" y="372533"/>
                </a:lnTo>
                <a:lnTo>
                  <a:pt x="33867" y="372533"/>
                </a:lnTo>
                <a:lnTo>
                  <a:pt x="42333" y="381000"/>
                </a:lnTo>
                <a:lnTo>
                  <a:pt x="59267" y="372533"/>
                </a:lnTo>
                <a:lnTo>
                  <a:pt x="67733" y="372533"/>
                </a:lnTo>
                <a:lnTo>
                  <a:pt x="84667" y="364066"/>
                </a:lnTo>
                <a:lnTo>
                  <a:pt x="93133" y="355600"/>
                </a:lnTo>
                <a:lnTo>
                  <a:pt x="93133" y="338666"/>
                </a:lnTo>
                <a:lnTo>
                  <a:pt x="101600" y="321733"/>
                </a:lnTo>
                <a:lnTo>
                  <a:pt x="110067" y="296333"/>
                </a:lnTo>
                <a:lnTo>
                  <a:pt x="110067" y="270933"/>
                </a:lnTo>
                <a:lnTo>
                  <a:pt x="118533" y="245533"/>
                </a:lnTo>
                <a:lnTo>
                  <a:pt x="118533" y="228600"/>
                </a:lnTo>
                <a:lnTo>
                  <a:pt x="127000" y="194733"/>
                </a:lnTo>
                <a:lnTo>
                  <a:pt x="127000" y="169333"/>
                </a:lnTo>
                <a:lnTo>
                  <a:pt x="127000" y="143933"/>
                </a:lnTo>
                <a:lnTo>
                  <a:pt x="127000" y="127000"/>
                </a:lnTo>
                <a:lnTo>
                  <a:pt x="127000" y="101600"/>
                </a:lnTo>
                <a:lnTo>
                  <a:pt x="127000" y="76200"/>
                </a:lnTo>
                <a:lnTo>
                  <a:pt x="127000" y="59266"/>
                </a:lnTo>
                <a:lnTo>
                  <a:pt x="118533" y="42333"/>
                </a:lnTo>
                <a:lnTo>
                  <a:pt x="118533" y="25400"/>
                </a:lnTo>
                <a:lnTo>
                  <a:pt x="110067" y="16933"/>
                </a:lnTo>
                <a:lnTo>
                  <a:pt x="110067" y="8466"/>
                </a:lnTo>
                <a:lnTo>
                  <a:pt x="93133" y="0"/>
                </a:lnTo>
                <a:lnTo>
                  <a:pt x="93133" y="0"/>
                </a:lnTo>
                <a:lnTo>
                  <a:pt x="84667" y="0"/>
                </a:lnTo>
                <a:lnTo>
                  <a:pt x="84667" y="0"/>
                </a:lnTo>
                <a:lnTo>
                  <a:pt x="76200" y="8466"/>
                </a:lnTo>
                <a:lnTo>
                  <a:pt x="76200" y="16933"/>
                </a:lnTo>
                <a:lnTo>
                  <a:pt x="76200" y="33866"/>
                </a:lnTo>
                <a:lnTo>
                  <a:pt x="76200" y="50800"/>
                </a:lnTo>
                <a:lnTo>
                  <a:pt x="76200" y="76200"/>
                </a:lnTo>
                <a:lnTo>
                  <a:pt x="76200" y="93133"/>
                </a:lnTo>
                <a:lnTo>
                  <a:pt x="84667" y="118533"/>
                </a:lnTo>
                <a:lnTo>
                  <a:pt x="93133" y="152400"/>
                </a:lnTo>
                <a:lnTo>
                  <a:pt x="101600" y="186266"/>
                </a:lnTo>
                <a:lnTo>
                  <a:pt x="110067" y="211666"/>
                </a:lnTo>
                <a:lnTo>
                  <a:pt x="127000" y="245533"/>
                </a:lnTo>
                <a:lnTo>
                  <a:pt x="135467" y="279400"/>
                </a:lnTo>
                <a:lnTo>
                  <a:pt x="152400" y="304800"/>
                </a:lnTo>
                <a:lnTo>
                  <a:pt x="160867" y="338666"/>
                </a:lnTo>
                <a:lnTo>
                  <a:pt x="177800" y="355600"/>
                </a:lnTo>
                <a:lnTo>
                  <a:pt x="186267" y="381000"/>
                </a:lnTo>
                <a:lnTo>
                  <a:pt x="203200" y="389466"/>
                </a:lnTo>
                <a:lnTo>
                  <a:pt x="211667" y="397933"/>
                </a:lnTo>
                <a:lnTo>
                  <a:pt x="211667" y="397933"/>
                </a:lnTo>
                <a:lnTo>
                  <a:pt x="220133" y="397933"/>
                </a:lnTo>
                <a:lnTo>
                  <a:pt x="220133" y="397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166"/>
          <p:cNvSpPr/>
          <p:nvPr/>
        </p:nvSpPr>
        <p:spPr>
          <a:xfrm>
            <a:off x="5689600" y="5875867"/>
            <a:ext cx="118534" cy="448734"/>
          </a:xfrm>
          <a:custGeom>
            <a:avLst/>
            <a:gdLst/>
            <a:ahLst/>
            <a:cxnLst/>
            <a:rect l="0" t="0" r="0" b="0"/>
            <a:pathLst>
              <a:path w="118534" h="448734">
                <a:moveTo>
                  <a:pt x="118533" y="0"/>
                </a:moveTo>
                <a:lnTo>
                  <a:pt x="118533" y="8466"/>
                </a:lnTo>
                <a:lnTo>
                  <a:pt x="118533" y="8466"/>
                </a:lnTo>
                <a:lnTo>
                  <a:pt x="110067" y="16933"/>
                </a:lnTo>
                <a:lnTo>
                  <a:pt x="110067" y="25400"/>
                </a:lnTo>
                <a:lnTo>
                  <a:pt x="101600" y="25400"/>
                </a:lnTo>
                <a:lnTo>
                  <a:pt x="93133" y="33866"/>
                </a:lnTo>
                <a:lnTo>
                  <a:pt x="84667" y="42333"/>
                </a:lnTo>
                <a:lnTo>
                  <a:pt x="76200" y="50800"/>
                </a:lnTo>
                <a:lnTo>
                  <a:pt x="59267" y="67733"/>
                </a:lnTo>
                <a:lnTo>
                  <a:pt x="50800" y="84666"/>
                </a:lnTo>
                <a:lnTo>
                  <a:pt x="42333" y="101600"/>
                </a:lnTo>
                <a:lnTo>
                  <a:pt x="25400" y="127000"/>
                </a:lnTo>
                <a:lnTo>
                  <a:pt x="16933" y="143933"/>
                </a:lnTo>
                <a:lnTo>
                  <a:pt x="8467" y="169333"/>
                </a:lnTo>
                <a:lnTo>
                  <a:pt x="0" y="194733"/>
                </a:lnTo>
                <a:lnTo>
                  <a:pt x="0" y="220133"/>
                </a:lnTo>
                <a:lnTo>
                  <a:pt x="0" y="245533"/>
                </a:lnTo>
                <a:lnTo>
                  <a:pt x="0" y="270933"/>
                </a:lnTo>
                <a:lnTo>
                  <a:pt x="8467" y="296333"/>
                </a:lnTo>
                <a:lnTo>
                  <a:pt x="25400" y="330200"/>
                </a:lnTo>
                <a:lnTo>
                  <a:pt x="33867" y="355600"/>
                </a:lnTo>
                <a:lnTo>
                  <a:pt x="42333" y="381000"/>
                </a:lnTo>
                <a:lnTo>
                  <a:pt x="59267" y="397933"/>
                </a:lnTo>
                <a:lnTo>
                  <a:pt x="67733" y="414866"/>
                </a:lnTo>
                <a:lnTo>
                  <a:pt x="84667" y="431800"/>
                </a:lnTo>
                <a:lnTo>
                  <a:pt x="101600" y="440266"/>
                </a:lnTo>
                <a:lnTo>
                  <a:pt x="110067" y="448733"/>
                </a:lnTo>
                <a:lnTo>
                  <a:pt x="110067" y="448733"/>
                </a:lnTo>
                <a:lnTo>
                  <a:pt x="118533" y="448733"/>
                </a:lnTo>
                <a:lnTo>
                  <a:pt x="118533" y="448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7"/>
          <p:cNvSpPr/>
          <p:nvPr/>
        </p:nvSpPr>
        <p:spPr>
          <a:xfrm>
            <a:off x="5825067" y="6070600"/>
            <a:ext cx="127001" cy="25401"/>
          </a:xfrm>
          <a:custGeom>
            <a:avLst/>
            <a:gdLst/>
            <a:ahLst/>
            <a:cxnLst/>
            <a:rect l="0" t="0" r="0" b="0"/>
            <a:pathLst>
              <a:path w="127001" h="25401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33866" y="8467"/>
                </a:lnTo>
                <a:lnTo>
                  <a:pt x="50800" y="16933"/>
                </a:lnTo>
                <a:lnTo>
                  <a:pt x="67733" y="16933"/>
                </a:lnTo>
                <a:lnTo>
                  <a:pt x="84666" y="25400"/>
                </a:lnTo>
                <a:lnTo>
                  <a:pt x="93133" y="25400"/>
                </a:lnTo>
                <a:lnTo>
                  <a:pt x="110066" y="16933"/>
                </a:lnTo>
                <a:lnTo>
                  <a:pt x="110066" y="16933"/>
                </a:lnTo>
                <a:lnTo>
                  <a:pt x="127000" y="16933"/>
                </a:lnTo>
                <a:lnTo>
                  <a:pt x="127000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8"/>
          <p:cNvSpPr/>
          <p:nvPr/>
        </p:nvSpPr>
        <p:spPr>
          <a:xfrm>
            <a:off x="6028267" y="5960533"/>
            <a:ext cx="177801" cy="313268"/>
          </a:xfrm>
          <a:custGeom>
            <a:avLst/>
            <a:gdLst/>
            <a:ahLst/>
            <a:cxnLst/>
            <a:rect l="0" t="0" r="0" b="0"/>
            <a:pathLst>
              <a:path w="177801" h="313268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16933" y="0"/>
                </a:lnTo>
                <a:lnTo>
                  <a:pt x="16933" y="0"/>
                </a:lnTo>
                <a:lnTo>
                  <a:pt x="25400" y="0"/>
                </a:lnTo>
                <a:lnTo>
                  <a:pt x="33866" y="0"/>
                </a:lnTo>
                <a:lnTo>
                  <a:pt x="42333" y="0"/>
                </a:lnTo>
                <a:lnTo>
                  <a:pt x="50800" y="8467"/>
                </a:lnTo>
                <a:lnTo>
                  <a:pt x="59266" y="8467"/>
                </a:lnTo>
                <a:lnTo>
                  <a:pt x="67733" y="16934"/>
                </a:lnTo>
                <a:lnTo>
                  <a:pt x="76200" y="25400"/>
                </a:lnTo>
                <a:lnTo>
                  <a:pt x="84666" y="33867"/>
                </a:lnTo>
                <a:lnTo>
                  <a:pt x="84666" y="42334"/>
                </a:lnTo>
                <a:lnTo>
                  <a:pt x="84666" y="50800"/>
                </a:lnTo>
                <a:lnTo>
                  <a:pt x="93133" y="59267"/>
                </a:lnTo>
                <a:lnTo>
                  <a:pt x="84666" y="76200"/>
                </a:lnTo>
                <a:lnTo>
                  <a:pt x="84666" y="76200"/>
                </a:lnTo>
                <a:lnTo>
                  <a:pt x="76200" y="84667"/>
                </a:lnTo>
                <a:lnTo>
                  <a:pt x="67733" y="93134"/>
                </a:lnTo>
                <a:lnTo>
                  <a:pt x="59266" y="101600"/>
                </a:lnTo>
                <a:lnTo>
                  <a:pt x="50800" y="101600"/>
                </a:lnTo>
                <a:lnTo>
                  <a:pt x="42333" y="101600"/>
                </a:lnTo>
                <a:lnTo>
                  <a:pt x="33866" y="110067"/>
                </a:lnTo>
                <a:lnTo>
                  <a:pt x="25400" y="110067"/>
                </a:lnTo>
                <a:lnTo>
                  <a:pt x="16933" y="110067"/>
                </a:lnTo>
                <a:lnTo>
                  <a:pt x="16933" y="110067"/>
                </a:lnTo>
                <a:lnTo>
                  <a:pt x="16933" y="110067"/>
                </a:lnTo>
                <a:lnTo>
                  <a:pt x="16933" y="110067"/>
                </a:lnTo>
                <a:lnTo>
                  <a:pt x="16933" y="110067"/>
                </a:lnTo>
                <a:lnTo>
                  <a:pt x="16933" y="110067"/>
                </a:lnTo>
                <a:lnTo>
                  <a:pt x="25400" y="110067"/>
                </a:lnTo>
                <a:lnTo>
                  <a:pt x="33866" y="118534"/>
                </a:lnTo>
                <a:lnTo>
                  <a:pt x="42333" y="118534"/>
                </a:lnTo>
                <a:lnTo>
                  <a:pt x="50800" y="118534"/>
                </a:lnTo>
                <a:lnTo>
                  <a:pt x="67733" y="127000"/>
                </a:lnTo>
                <a:lnTo>
                  <a:pt x="84666" y="135467"/>
                </a:lnTo>
                <a:lnTo>
                  <a:pt x="101600" y="143934"/>
                </a:lnTo>
                <a:lnTo>
                  <a:pt x="110066" y="160867"/>
                </a:lnTo>
                <a:lnTo>
                  <a:pt x="127000" y="169334"/>
                </a:lnTo>
                <a:lnTo>
                  <a:pt x="143933" y="186267"/>
                </a:lnTo>
                <a:lnTo>
                  <a:pt x="152400" y="203200"/>
                </a:lnTo>
                <a:lnTo>
                  <a:pt x="160866" y="220134"/>
                </a:lnTo>
                <a:lnTo>
                  <a:pt x="169333" y="228600"/>
                </a:lnTo>
                <a:lnTo>
                  <a:pt x="177800" y="245534"/>
                </a:lnTo>
                <a:lnTo>
                  <a:pt x="177800" y="254000"/>
                </a:lnTo>
                <a:lnTo>
                  <a:pt x="177800" y="270934"/>
                </a:lnTo>
                <a:lnTo>
                  <a:pt x="169333" y="279400"/>
                </a:lnTo>
                <a:lnTo>
                  <a:pt x="160866" y="287867"/>
                </a:lnTo>
                <a:lnTo>
                  <a:pt x="152400" y="296334"/>
                </a:lnTo>
                <a:lnTo>
                  <a:pt x="143933" y="304800"/>
                </a:lnTo>
                <a:lnTo>
                  <a:pt x="135466" y="313267"/>
                </a:lnTo>
                <a:lnTo>
                  <a:pt x="118533" y="313267"/>
                </a:lnTo>
                <a:lnTo>
                  <a:pt x="110066" y="313267"/>
                </a:lnTo>
                <a:lnTo>
                  <a:pt x="93133" y="313267"/>
                </a:lnTo>
                <a:lnTo>
                  <a:pt x="84666" y="313267"/>
                </a:lnTo>
                <a:lnTo>
                  <a:pt x="67733" y="304800"/>
                </a:lnTo>
                <a:lnTo>
                  <a:pt x="59266" y="304800"/>
                </a:lnTo>
                <a:lnTo>
                  <a:pt x="50800" y="304800"/>
                </a:lnTo>
                <a:lnTo>
                  <a:pt x="50800" y="304800"/>
                </a:lnTo>
                <a:lnTo>
                  <a:pt x="50800" y="296334"/>
                </a:lnTo>
                <a:lnTo>
                  <a:pt x="50800" y="296334"/>
                </a:lnTo>
                <a:lnTo>
                  <a:pt x="50800" y="296334"/>
                </a:lnTo>
                <a:lnTo>
                  <a:pt x="50800" y="287867"/>
                </a:lnTo>
                <a:lnTo>
                  <a:pt x="50800" y="287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 169"/>
          <p:cNvSpPr/>
          <p:nvPr/>
        </p:nvSpPr>
        <p:spPr>
          <a:xfrm>
            <a:off x="6248400" y="6239933"/>
            <a:ext cx="84668" cy="220135"/>
          </a:xfrm>
          <a:custGeom>
            <a:avLst/>
            <a:gdLst/>
            <a:ahLst/>
            <a:cxnLst/>
            <a:rect l="0" t="0" r="0" b="0"/>
            <a:pathLst>
              <a:path w="84668" h="220135">
                <a:moveTo>
                  <a:pt x="59267" y="0"/>
                </a:moveTo>
                <a:lnTo>
                  <a:pt x="59267" y="0"/>
                </a:lnTo>
                <a:lnTo>
                  <a:pt x="59267" y="8467"/>
                </a:lnTo>
                <a:lnTo>
                  <a:pt x="67733" y="16934"/>
                </a:lnTo>
                <a:lnTo>
                  <a:pt x="67733" y="16934"/>
                </a:lnTo>
                <a:lnTo>
                  <a:pt x="67733" y="25400"/>
                </a:lnTo>
                <a:lnTo>
                  <a:pt x="76200" y="42334"/>
                </a:lnTo>
                <a:lnTo>
                  <a:pt x="76200" y="59267"/>
                </a:lnTo>
                <a:lnTo>
                  <a:pt x="84667" y="67734"/>
                </a:lnTo>
                <a:lnTo>
                  <a:pt x="84667" y="84667"/>
                </a:lnTo>
                <a:lnTo>
                  <a:pt x="84667" y="110067"/>
                </a:lnTo>
                <a:lnTo>
                  <a:pt x="84667" y="127000"/>
                </a:lnTo>
                <a:lnTo>
                  <a:pt x="84667" y="143934"/>
                </a:lnTo>
                <a:lnTo>
                  <a:pt x="84667" y="160867"/>
                </a:lnTo>
                <a:lnTo>
                  <a:pt x="76200" y="177800"/>
                </a:lnTo>
                <a:lnTo>
                  <a:pt x="67733" y="194734"/>
                </a:lnTo>
                <a:lnTo>
                  <a:pt x="59267" y="203200"/>
                </a:lnTo>
                <a:lnTo>
                  <a:pt x="50800" y="211667"/>
                </a:lnTo>
                <a:lnTo>
                  <a:pt x="42333" y="211667"/>
                </a:lnTo>
                <a:lnTo>
                  <a:pt x="25400" y="220134"/>
                </a:lnTo>
                <a:lnTo>
                  <a:pt x="16933" y="220134"/>
                </a:lnTo>
                <a:lnTo>
                  <a:pt x="8467" y="211667"/>
                </a:lnTo>
                <a:lnTo>
                  <a:pt x="8467" y="211667"/>
                </a:lnTo>
                <a:lnTo>
                  <a:pt x="0" y="203200"/>
                </a:lnTo>
                <a:lnTo>
                  <a:pt x="0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reeform 170"/>
          <p:cNvSpPr/>
          <p:nvPr/>
        </p:nvSpPr>
        <p:spPr>
          <a:xfrm>
            <a:off x="6383867" y="6121400"/>
            <a:ext cx="118534" cy="25401"/>
          </a:xfrm>
          <a:custGeom>
            <a:avLst/>
            <a:gdLst/>
            <a:ahLst/>
            <a:cxnLst/>
            <a:rect l="0" t="0" r="0" b="0"/>
            <a:pathLst>
              <a:path w="118534" h="254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8466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42333" y="16933"/>
                </a:lnTo>
                <a:lnTo>
                  <a:pt x="59266" y="25400"/>
                </a:lnTo>
                <a:lnTo>
                  <a:pt x="67733" y="25400"/>
                </a:lnTo>
                <a:lnTo>
                  <a:pt x="76200" y="25400"/>
                </a:lnTo>
                <a:lnTo>
                  <a:pt x="93133" y="25400"/>
                </a:lnTo>
                <a:lnTo>
                  <a:pt x="101600" y="25400"/>
                </a:lnTo>
                <a:lnTo>
                  <a:pt x="110066" y="25400"/>
                </a:lnTo>
                <a:lnTo>
                  <a:pt x="110066" y="25400"/>
                </a:lnTo>
                <a:lnTo>
                  <a:pt x="118533" y="16933"/>
                </a:lnTo>
                <a:lnTo>
                  <a:pt x="118533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reeform 171"/>
          <p:cNvSpPr/>
          <p:nvPr/>
        </p:nvSpPr>
        <p:spPr>
          <a:xfrm>
            <a:off x="6561667" y="6002867"/>
            <a:ext cx="177800" cy="169334"/>
          </a:xfrm>
          <a:custGeom>
            <a:avLst/>
            <a:gdLst/>
            <a:ahLst/>
            <a:cxnLst/>
            <a:rect l="0" t="0" r="0" b="0"/>
            <a:pathLst>
              <a:path w="177800" h="169334">
                <a:moveTo>
                  <a:pt x="33867" y="0"/>
                </a:moveTo>
                <a:lnTo>
                  <a:pt x="25399" y="0"/>
                </a:lnTo>
                <a:lnTo>
                  <a:pt x="25399" y="0"/>
                </a:lnTo>
                <a:lnTo>
                  <a:pt x="25399" y="8466"/>
                </a:lnTo>
                <a:lnTo>
                  <a:pt x="25399" y="8466"/>
                </a:lnTo>
                <a:lnTo>
                  <a:pt x="25399" y="16933"/>
                </a:lnTo>
                <a:lnTo>
                  <a:pt x="25399" y="16933"/>
                </a:lnTo>
                <a:lnTo>
                  <a:pt x="25399" y="25400"/>
                </a:lnTo>
                <a:lnTo>
                  <a:pt x="25399" y="33866"/>
                </a:lnTo>
                <a:lnTo>
                  <a:pt x="25399" y="42333"/>
                </a:lnTo>
                <a:lnTo>
                  <a:pt x="16933" y="50800"/>
                </a:lnTo>
                <a:lnTo>
                  <a:pt x="16933" y="59266"/>
                </a:lnTo>
                <a:lnTo>
                  <a:pt x="8466" y="67733"/>
                </a:lnTo>
                <a:lnTo>
                  <a:pt x="8466" y="76200"/>
                </a:lnTo>
                <a:lnTo>
                  <a:pt x="8466" y="84666"/>
                </a:lnTo>
                <a:lnTo>
                  <a:pt x="0" y="93133"/>
                </a:lnTo>
                <a:lnTo>
                  <a:pt x="8466" y="101600"/>
                </a:lnTo>
                <a:lnTo>
                  <a:pt x="8466" y="110066"/>
                </a:lnTo>
                <a:lnTo>
                  <a:pt x="8466" y="118533"/>
                </a:lnTo>
                <a:lnTo>
                  <a:pt x="16933" y="118533"/>
                </a:lnTo>
                <a:lnTo>
                  <a:pt x="33867" y="127000"/>
                </a:lnTo>
                <a:lnTo>
                  <a:pt x="42333" y="135466"/>
                </a:lnTo>
                <a:lnTo>
                  <a:pt x="50800" y="143933"/>
                </a:lnTo>
                <a:lnTo>
                  <a:pt x="67733" y="143933"/>
                </a:lnTo>
                <a:lnTo>
                  <a:pt x="84666" y="152400"/>
                </a:lnTo>
                <a:lnTo>
                  <a:pt x="101599" y="152400"/>
                </a:lnTo>
                <a:lnTo>
                  <a:pt x="110067" y="160866"/>
                </a:lnTo>
                <a:lnTo>
                  <a:pt x="135466" y="160866"/>
                </a:lnTo>
                <a:lnTo>
                  <a:pt x="143933" y="169333"/>
                </a:lnTo>
                <a:lnTo>
                  <a:pt x="160866" y="160866"/>
                </a:lnTo>
                <a:lnTo>
                  <a:pt x="169333" y="152400"/>
                </a:lnTo>
                <a:lnTo>
                  <a:pt x="169333" y="152400"/>
                </a:lnTo>
                <a:lnTo>
                  <a:pt x="177799" y="143933"/>
                </a:lnTo>
                <a:lnTo>
                  <a:pt x="177799" y="143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reeform 172"/>
          <p:cNvSpPr/>
          <p:nvPr/>
        </p:nvSpPr>
        <p:spPr>
          <a:xfrm>
            <a:off x="6722533" y="5977467"/>
            <a:ext cx="25402" cy="372534"/>
          </a:xfrm>
          <a:custGeom>
            <a:avLst/>
            <a:gdLst/>
            <a:ahLst/>
            <a:cxnLst/>
            <a:rect l="0" t="0" r="0" b="0"/>
            <a:pathLst>
              <a:path w="25402" h="372534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50800"/>
                </a:lnTo>
                <a:lnTo>
                  <a:pt x="0" y="67733"/>
                </a:lnTo>
                <a:lnTo>
                  <a:pt x="0" y="84666"/>
                </a:lnTo>
                <a:lnTo>
                  <a:pt x="0" y="110066"/>
                </a:lnTo>
                <a:lnTo>
                  <a:pt x="0" y="135466"/>
                </a:lnTo>
                <a:lnTo>
                  <a:pt x="0" y="160866"/>
                </a:lnTo>
                <a:lnTo>
                  <a:pt x="8467" y="186266"/>
                </a:lnTo>
                <a:lnTo>
                  <a:pt x="8467" y="211666"/>
                </a:lnTo>
                <a:lnTo>
                  <a:pt x="8467" y="237066"/>
                </a:lnTo>
                <a:lnTo>
                  <a:pt x="8467" y="262466"/>
                </a:lnTo>
                <a:lnTo>
                  <a:pt x="8467" y="287866"/>
                </a:lnTo>
                <a:lnTo>
                  <a:pt x="8467" y="313266"/>
                </a:lnTo>
                <a:lnTo>
                  <a:pt x="16933" y="338666"/>
                </a:lnTo>
                <a:lnTo>
                  <a:pt x="16933" y="347133"/>
                </a:lnTo>
                <a:lnTo>
                  <a:pt x="16933" y="364066"/>
                </a:lnTo>
                <a:lnTo>
                  <a:pt x="16933" y="372533"/>
                </a:lnTo>
                <a:lnTo>
                  <a:pt x="16933" y="372533"/>
                </a:lnTo>
                <a:lnTo>
                  <a:pt x="25401" y="372533"/>
                </a:lnTo>
                <a:lnTo>
                  <a:pt x="25401" y="372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reeform 173"/>
          <p:cNvSpPr/>
          <p:nvPr/>
        </p:nvSpPr>
        <p:spPr>
          <a:xfrm>
            <a:off x="6731000" y="5909733"/>
            <a:ext cx="194734" cy="694268"/>
          </a:xfrm>
          <a:custGeom>
            <a:avLst/>
            <a:gdLst/>
            <a:ahLst/>
            <a:cxnLst/>
            <a:rect l="0" t="0" r="0" b="0"/>
            <a:pathLst>
              <a:path w="194734" h="694268">
                <a:moveTo>
                  <a:pt x="93134" y="0"/>
                </a:moveTo>
                <a:lnTo>
                  <a:pt x="93134" y="8467"/>
                </a:lnTo>
                <a:lnTo>
                  <a:pt x="101600" y="25400"/>
                </a:lnTo>
                <a:lnTo>
                  <a:pt x="110067" y="33867"/>
                </a:lnTo>
                <a:lnTo>
                  <a:pt x="118533" y="59267"/>
                </a:lnTo>
                <a:lnTo>
                  <a:pt x="135467" y="76200"/>
                </a:lnTo>
                <a:lnTo>
                  <a:pt x="143933" y="101600"/>
                </a:lnTo>
                <a:lnTo>
                  <a:pt x="152400" y="135467"/>
                </a:lnTo>
                <a:lnTo>
                  <a:pt x="160866" y="169334"/>
                </a:lnTo>
                <a:lnTo>
                  <a:pt x="177800" y="203200"/>
                </a:lnTo>
                <a:lnTo>
                  <a:pt x="186267" y="245534"/>
                </a:lnTo>
                <a:lnTo>
                  <a:pt x="194733" y="287867"/>
                </a:lnTo>
                <a:lnTo>
                  <a:pt x="194733" y="330200"/>
                </a:lnTo>
                <a:lnTo>
                  <a:pt x="194733" y="381000"/>
                </a:lnTo>
                <a:lnTo>
                  <a:pt x="194733" y="423334"/>
                </a:lnTo>
                <a:lnTo>
                  <a:pt x="186267" y="474134"/>
                </a:lnTo>
                <a:lnTo>
                  <a:pt x="177800" y="516467"/>
                </a:lnTo>
                <a:lnTo>
                  <a:pt x="160866" y="558800"/>
                </a:lnTo>
                <a:lnTo>
                  <a:pt x="143933" y="592667"/>
                </a:lnTo>
                <a:lnTo>
                  <a:pt x="127000" y="626534"/>
                </a:lnTo>
                <a:lnTo>
                  <a:pt x="93134" y="651934"/>
                </a:lnTo>
                <a:lnTo>
                  <a:pt x="59267" y="668867"/>
                </a:lnTo>
                <a:lnTo>
                  <a:pt x="25400" y="685801"/>
                </a:lnTo>
                <a:lnTo>
                  <a:pt x="25400" y="685801"/>
                </a:lnTo>
                <a:lnTo>
                  <a:pt x="0" y="694267"/>
                </a:lnTo>
                <a:lnTo>
                  <a:pt x="0" y="694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reeform 175"/>
          <p:cNvSpPr/>
          <p:nvPr/>
        </p:nvSpPr>
        <p:spPr>
          <a:xfrm>
            <a:off x="9728200" y="5511800"/>
            <a:ext cx="67735" cy="76201"/>
          </a:xfrm>
          <a:custGeom>
            <a:avLst/>
            <a:gdLst/>
            <a:ahLst/>
            <a:cxnLst/>
            <a:rect l="0" t="0" r="0" b="0"/>
            <a:pathLst>
              <a:path w="67735" h="76201">
                <a:moveTo>
                  <a:pt x="33867" y="25400"/>
                </a:moveTo>
                <a:lnTo>
                  <a:pt x="33867" y="25400"/>
                </a:lnTo>
                <a:lnTo>
                  <a:pt x="33867" y="25400"/>
                </a:lnTo>
                <a:lnTo>
                  <a:pt x="33867" y="16933"/>
                </a:lnTo>
                <a:lnTo>
                  <a:pt x="33867" y="16933"/>
                </a:lnTo>
                <a:lnTo>
                  <a:pt x="33867" y="16933"/>
                </a:lnTo>
                <a:lnTo>
                  <a:pt x="33867" y="16933"/>
                </a:lnTo>
                <a:lnTo>
                  <a:pt x="33867" y="16933"/>
                </a:lnTo>
                <a:lnTo>
                  <a:pt x="25400" y="16933"/>
                </a:lnTo>
                <a:lnTo>
                  <a:pt x="25400" y="25400"/>
                </a:lnTo>
                <a:lnTo>
                  <a:pt x="33867" y="25400"/>
                </a:lnTo>
                <a:lnTo>
                  <a:pt x="33867" y="33867"/>
                </a:lnTo>
                <a:lnTo>
                  <a:pt x="33867" y="33867"/>
                </a:lnTo>
                <a:lnTo>
                  <a:pt x="33867" y="42333"/>
                </a:lnTo>
                <a:lnTo>
                  <a:pt x="33867" y="42333"/>
                </a:lnTo>
                <a:lnTo>
                  <a:pt x="33867" y="50800"/>
                </a:lnTo>
                <a:lnTo>
                  <a:pt x="33867" y="59267"/>
                </a:lnTo>
                <a:lnTo>
                  <a:pt x="33867" y="59267"/>
                </a:lnTo>
                <a:lnTo>
                  <a:pt x="25400" y="59267"/>
                </a:lnTo>
                <a:lnTo>
                  <a:pt x="25400" y="67733"/>
                </a:lnTo>
                <a:lnTo>
                  <a:pt x="16933" y="67733"/>
                </a:lnTo>
                <a:lnTo>
                  <a:pt x="16933" y="59267"/>
                </a:lnTo>
                <a:lnTo>
                  <a:pt x="8467" y="59267"/>
                </a:lnTo>
                <a:lnTo>
                  <a:pt x="0" y="50800"/>
                </a:lnTo>
                <a:lnTo>
                  <a:pt x="0" y="50800"/>
                </a:lnTo>
                <a:lnTo>
                  <a:pt x="0" y="42333"/>
                </a:lnTo>
                <a:lnTo>
                  <a:pt x="0" y="33867"/>
                </a:lnTo>
                <a:lnTo>
                  <a:pt x="0" y="33867"/>
                </a:lnTo>
                <a:lnTo>
                  <a:pt x="0" y="25400"/>
                </a:lnTo>
                <a:lnTo>
                  <a:pt x="8467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33867" y="16933"/>
                </a:lnTo>
                <a:lnTo>
                  <a:pt x="42334" y="25400"/>
                </a:lnTo>
                <a:lnTo>
                  <a:pt x="42334" y="25400"/>
                </a:lnTo>
                <a:lnTo>
                  <a:pt x="50800" y="25400"/>
                </a:lnTo>
                <a:lnTo>
                  <a:pt x="50800" y="25400"/>
                </a:lnTo>
                <a:lnTo>
                  <a:pt x="59266" y="33867"/>
                </a:lnTo>
                <a:lnTo>
                  <a:pt x="59266" y="33867"/>
                </a:lnTo>
                <a:lnTo>
                  <a:pt x="59266" y="42333"/>
                </a:lnTo>
                <a:lnTo>
                  <a:pt x="50800" y="50800"/>
                </a:lnTo>
                <a:lnTo>
                  <a:pt x="50800" y="59267"/>
                </a:lnTo>
                <a:lnTo>
                  <a:pt x="42334" y="59267"/>
                </a:lnTo>
                <a:lnTo>
                  <a:pt x="42334" y="67733"/>
                </a:lnTo>
                <a:lnTo>
                  <a:pt x="33867" y="67733"/>
                </a:lnTo>
                <a:lnTo>
                  <a:pt x="33867" y="76200"/>
                </a:lnTo>
                <a:lnTo>
                  <a:pt x="25400" y="76200"/>
                </a:lnTo>
                <a:lnTo>
                  <a:pt x="16933" y="76200"/>
                </a:lnTo>
                <a:lnTo>
                  <a:pt x="16933" y="76200"/>
                </a:lnTo>
                <a:lnTo>
                  <a:pt x="8467" y="76200"/>
                </a:lnTo>
                <a:lnTo>
                  <a:pt x="8467" y="76200"/>
                </a:lnTo>
                <a:lnTo>
                  <a:pt x="8467" y="67733"/>
                </a:lnTo>
                <a:lnTo>
                  <a:pt x="0" y="67733"/>
                </a:lnTo>
                <a:lnTo>
                  <a:pt x="0" y="59267"/>
                </a:lnTo>
                <a:lnTo>
                  <a:pt x="8467" y="59267"/>
                </a:lnTo>
                <a:lnTo>
                  <a:pt x="16933" y="50800"/>
                </a:lnTo>
                <a:lnTo>
                  <a:pt x="16933" y="50800"/>
                </a:lnTo>
                <a:lnTo>
                  <a:pt x="25400" y="42333"/>
                </a:lnTo>
                <a:lnTo>
                  <a:pt x="33867" y="33867"/>
                </a:lnTo>
                <a:lnTo>
                  <a:pt x="33867" y="33867"/>
                </a:lnTo>
                <a:lnTo>
                  <a:pt x="42334" y="33867"/>
                </a:lnTo>
                <a:lnTo>
                  <a:pt x="50800" y="33867"/>
                </a:lnTo>
                <a:lnTo>
                  <a:pt x="59266" y="33867"/>
                </a:lnTo>
                <a:lnTo>
                  <a:pt x="59266" y="33867"/>
                </a:lnTo>
                <a:lnTo>
                  <a:pt x="67734" y="33867"/>
                </a:lnTo>
                <a:lnTo>
                  <a:pt x="67734" y="33867"/>
                </a:lnTo>
                <a:lnTo>
                  <a:pt x="67734" y="33867"/>
                </a:lnTo>
                <a:lnTo>
                  <a:pt x="67734" y="42333"/>
                </a:lnTo>
                <a:lnTo>
                  <a:pt x="59266" y="42333"/>
                </a:lnTo>
                <a:lnTo>
                  <a:pt x="59266" y="50800"/>
                </a:lnTo>
                <a:lnTo>
                  <a:pt x="50800" y="50800"/>
                </a:lnTo>
                <a:lnTo>
                  <a:pt x="42334" y="50800"/>
                </a:lnTo>
                <a:lnTo>
                  <a:pt x="42334" y="59267"/>
                </a:lnTo>
                <a:lnTo>
                  <a:pt x="33867" y="50800"/>
                </a:lnTo>
                <a:lnTo>
                  <a:pt x="25400" y="50800"/>
                </a:lnTo>
                <a:lnTo>
                  <a:pt x="25400" y="50800"/>
                </a:lnTo>
                <a:lnTo>
                  <a:pt x="16933" y="42333"/>
                </a:lnTo>
                <a:lnTo>
                  <a:pt x="16933" y="33867"/>
                </a:lnTo>
                <a:lnTo>
                  <a:pt x="16933" y="33867"/>
                </a:lnTo>
                <a:lnTo>
                  <a:pt x="16933" y="25400"/>
                </a:lnTo>
                <a:lnTo>
                  <a:pt x="16933" y="25400"/>
                </a:lnTo>
                <a:lnTo>
                  <a:pt x="25400" y="16933"/>
                </a:lnTo>
                <a:lnTo>
                  <a:pt x="33867" y="16933"/>
                </a:lnTo>
                <a:lnTo>
                  <a:pt x="33867" y="16933"/>
                </a:lnTo>
                <a:lnTo>
                  <a:pt x="42334" y="16933"/>
                </a:lnTo>
                <a:lnTo>
                  <a:pt x="50800" y="16933"/>
                </a:lnTo>
                <a:lnTo>
                  <a:pt x="59266" y="16933"/>
                </a:lnTo>
                <a:lnTo>
                  <a:pt x="59266" y="16933"/>
                </a:lnTo>
                <a:lnTo>
                  <a:pt x="67734" y="25400"/>
                </a:lnTo>
                <a:lnTo>
                  <a:pt x="67734" y="25400"/>
                </a:lnTo>
                <a:lnTo>
                  <a:pt x="67734" y="25400"/>
                </a:lnTo>
                <a:lnTo>
                  <a:pt x="59266" y="25400"/>
                </a:lnTo>
                <a:lnTo>
                  <a:pt x="59266" y="33867"/>
                </a:lnTo>
                <a:lnTo>
                  <a:pt x="59266" y="33867"/>
                </a:lnTo>
                <a:lnTo>
                  <a:pt x="59266" y="25400"/>
                </a:lnTo>
                <a:lnTo>
                  <a:pt x="50800" y="25400"/>
                </a:lnTo>
                <a:lnTo>
                  <a:pt x="50800" y="16933"/>
                </a:lnTo>
                <a:lnTo>
                  <a:pt x="42334" y="16933"/>
                </a:lnTo>
                <a:lnTo>
                  <a:pt x="42334" y="8467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42334" y="0"/>
                </a:lnTo>
                <a:lnTo>
                  <a:pt x="42334" y="0"/>
                </a:lnTo>
                <a:lnTo>
                  <a:pt x="42334" y="0"/>
                </a:lnTo>
                <a:lnTo>
                  <a:pt x="42334" y="8467"/>
                </a:lnTo>
                <a:lnTo>
                  <a:pt x="42334" y="8467"/>
                </a:lnTo>
                <a:lnTo>
                  <a:pt x="42334" y="8467"/>
                </a:lnTo>
                <a:lnTo>
                  <a:pt x="42334" y="0"/>
                </a:lnTo>
                <a:lnTo>
                  <a:pt x="42334" y="0"/>
                </a:lnTo>
                <a:lnTo>
                  <a:pt x="42334" y="0"/>
                </a:lnTo>
                <a:lnTo>
                  <a:pt x="423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6"/>
          <p:cNvSpPr/>
          <p:nvPr/>
        </p:nvSpPr>
        <p:spPr>
          <a:xfrm>
            <a:off x="7984067" y="2929467"/>
            <a:ext cx="3335868" cy="2616201"/>
          </a:xfrm>
          <a:custGeom>
            <a:avLst/>
            <a:gdLst/>
            <a:ahLst/>
            <a:cxnLst/>
            <a:rect l="0" t="0" r="0" b="0"/>
            <a:pathLst>
              <a:path w="3335868" h="2616201">
                <a:moveTo>
                  <a:pt x="1735667" y="2582333"/>
                </a:moveTo>
                <a:lnTo>
                  <a:pt x="1735667" y="2582333"/>
                </a:lnTo>
                <a:lnTo>
                  <a:pt x="1735667" y="2590800"/>
                </a:lnTo>
                <a:lnTo>
                  <a:pt x="1735667" y="2590800"/>
                </a:lnTo>
                <a:lnTo>
                  <a:pt x="1727199" y="2590800"/>
                </a:lnTo>
                <a:lnTo>
                  <a:pt x="1727199" y="2590800"/>
                </a:lnTo>
                <a:lnTo>
                  <a:pt x="1727199" y="2590800"/>
                </a:lnTo>
                <a:lnTo>
                  <a:pt x="1718733" y="2590800"/>
                </a:lnTo>
                <a:lnTo>
                  <a:pt x="1718733" y="2590800"/>
                </a:lnTo>
                <a:lnTo>
                  <a:pt x="1710266" y="2590800"/>
                </a:lnTo>
                <a:lnTo>
                  <a:pt x="1710266" y="2590800"/>
                </a:lnTo>
                <a:lnTo>
                  <a:pt x="1710266" y="2590800"/>
                </a:lnTo>
                <a:lnTo>
                  <a:pt x="1701800" y="2590800"/>
                </a:lnTo>
                <a:lnTo>
                  <a:pt x="1693333" y="2590800"/>
                </a:lnTo>
                <a:lnTo>
                  <a:pt x="1693333" y="2590800"/>
                </a:lnTo>
                <a:lnTo>
                  <a:pt x="1693333" y="2590800"/>
                </a:lnTo>
                <a:lnTo>
                  <a:pt x="1684866" y="2590800"/>
                </a:lnTo>
                <a:lnTo>
                  <a:pt x="1676400" y="2590800"/>
                </a:lnTo>
                <a:lnTo>
                  <a:pt x="1676400" y="2590800"/>
                </a:lnTo>
                <a:lnTo>
                  <a:pt x="1667933" y="2590800"/>
                </a:lnTo>
                <a:lnTo>
                  <a:pt x="1667933" y="2590800"/>
                </a:lnTo>
                <a:lnTo>
                  <a:pt x="1659467" y="2590800"/>
                </a:lnTo>
                <a:lnTo>
                  <a:pt x="1659467" y="2590800"/>
                </a:lnTo>
                <a:lnTo>
                  <a:pt x="1650999" y="2590800"/>
                </a:lnTo>
                <a:lnTo>
                  <a:pt x="1642533" y="2590800"/>
                </a:lnTo>
                <a:lnTo>
                  <a:pt x="1642533" y="2599266"/>
                </a:lnTo>
                <a:lnTo>
                  <a:pt x="1634066" y="2599266"/>
                </a:lnTo>
                <a:lnTo>
                  <a:pt x="1625600" y="2599266"/>
                </a:lnTo>
                <a:lnTo>
                  <a:pt x="1625600" y="2599266"/>
                </a:lnTo>
                <a:lnTo>
                  <a:pt x="1617133" y="2599266"/>
                </a:lnTo>
                <a:lnTo>
                  <a:pt x="1608666" y="2599266"/>
                </a:lnTo>
                <a:lnTo>
                  <a:pt x="1600200" y="2599266"/>
                </a:lnTo>
                <a:lnTo>
                  <a:pt x="1591733" y="2607733"/>
                </a:lnTo>
                <a:lnTo>
                  <a:pt x="1583267" y="2607733"/>
                </a:lnTo>
                <a:lnTo>
                  <a:pt x="1574799" y="2607733"/>
                </a:lnTo>
                <a:lnTo>
                  <a:pt x="1574799" y="2607733"/>
                </a:lnTo>
                <a:lnTo>
                  <a:pt x="1566333" y="2607733"/>
                </a:lnTo>
                <a:lnTo>
                  <a:pt x="1557866" y="2607733"/>
                </a:lnTo>
                <a:lnTo>
                  <a:pt x="1549400" y="2607733"/>
                </a:lnTo>
                <a:lnTo>
                  <a:pt x="1540933" y="2616200"/>
                </a:lnTo>
                <a:lnTo>
                  <a:pt x="1532466" y="2616200"/>
                </a:lnTo>
                <a:lnTo>
                  <a:pt x="1524000" y="2616200"/>
                </a:lnTo>
                <a:lnTo>
                  <a:pt x="1507067" y="2607733"/>
                </a:lnTo>
                <a:lnTo>
                  <a:pt x="1498599" y="2607733"/>
                </a:lnTo>
                <a:lnTo>
                  <a:pt x="1490133" y="2607733"/>
                </a:lnTo>
                <a:lnTo>
                  <a:pt x="1481666" y="2607733"/>
                </a:lnTo>
                <a:lnTo>
                  <a:pt x="1473200" y="2607733"/>
                </a:lnTo>
                <a:lnTo>
                  <a:pt x="1464733" y="2607733"/>
                </a:lnTo>
                <a:lnTo>
                  <a:pt x="1447800" y="2607733"/>
                </a:lnTo>
                <a:lnTo>
                  <a:pt x="1439333" y="2607733"/>
                </a:lnTo>
                <a:lnTo>
                  <a:pt x="1422399" y="2607733"/>
                </a:lnTo>
                <a:lnTo>
                  <a:pt x="1413933" y="2599266"/>
                </a:lnTo>
                <a:lnTo>
                  <a:pt x="1405466" y="2599266"/>
                </a:lnTo>
                <a:lnTo>
                  <a:pt x="1388533" y="2599266"/>
                </a:lnTo>
                <a:lnTo>
                  <a:pt x="1380066" y="2599266"/>
                </a:lnTo>
                <a:lnTo>
                  <a:pt x="1363133" y="2599266"/>
                </a:lnTo>
                <a:lnTo>
                  <a:pt x="1354667" y="2599266"/>
                </a:lnTo>
                <a:lnTo>
                  <a:pt x="1337733" y="2590800"/>
                </a:lnTo>
                <a:lnTo>
                  <a:pt x="1329266" y="2590800"/>
                </a:lnTo>
                <a:lnTo>
                  <a:pt x="1312333" y="2590800"/>
                </a:lnTo>
                <a:lnTo>
                  <a:pt x="1295400" y="2582333"/>
                </a:lnTo>
                <a:lnTo>
                  <a:pt x="1286933" y="2582333"/>
                </a:lnTo>
                <a:lnTo>
                  <a:pt x="1269999" y="2582333"/>
                </a:lnTo>
                <a:lnTo>
                  <a:pt x="1253066" y="2573866"/>
                </a:lnTo>
                <a:lnTo>
                  <a:pt x="1236133" y="2573866"/>
                </a:lnTo>
                <a:lnTo>
                  <a:pt x="1227666" y="2565400"/>
                </a:lnTo>
                <a:lnTo>
                  <a:pt x="1210733" y="2565400"/>
                </a:lnTo>
                <a:lnTo>
                  <a:pt x="1193799" y="2556933"/>
                </a:lnTo>
                <a:lnTo>
                  <a:pt x="1176866" y="2556933"/>
                </a:lnTo>
                <a:lnTo>
                  <a:pt x="1168400" y="2548466"/>
                </a:lnTo>
                <a:lnTo>
                  <a:pt x="1151466" y="2548466"/>
                </a:lnTo>
                <a:lnTo>
                  <a:pt x="1134533" y="2540000"/>
                </a:lnTo>
                <a:lnTo>
                  <a:pt x="1117599" y="2540000"/>
                </a:lnTo>
                <a:lnTo>
                  <a:pt x="1100666" y="2531533"/>
                </a:lnTo>
                <a:lnTo>
                  <a:pt x="1083733" y="2531533"/>
                </a:lnTo>
                <a:lnTo>
                  <a:pt x="1066800" y="2523066"/>
                </a:lnTo>
                <a:lnTo>
                  <a:pt x="1049867" y="2523066"/>
                </a:lnTo>
                <a:lnTo>
                  <a:pt x="1032933" y="2514600"/>
                </a:lnTo>
                <a:lnTo>
                  <a:pt x="1016000" y="2506133"/>
                </a:lnTo>
                <a:lnTo>
                  <a:pt x="999066" y="2497666"/>
                </a:lnTo>
                <a:lnTo>
                  <a:pt x="982133" y="2497666"/>
                </a:lnTo>
                <a:lnTo>
                  <a:pt x="965199" y="2489200"/>
                </a:lnTo>
                <a:lnTo>
                  <a:pt x="956733" y="2480733"/>
                </a:lnTo>
                <a:lnTo>
                  <a:pt x="931333" y="2472266"/>
                </a:lnTo>
                <a:lnTo>
                  <a:pt x="914400" y="2463800"/>
                </a:lnTo>
                <a:lnTo>
                  <a:pt x="905933" y="2463800"/>
                </a:lnTo>
                <a:lnTo>
                  <a:pt x="888999" y="2455333"/>
                </a:lnTo>
                <a:lnTo>
                  <a:pt x="872066" y="2446866"/>
                </a:lnTo>
                <a:lnTo>
                  <a:pt x="846666" y="2438400"/>
                </a:lnTo>
                <a:lnTo>
                  <a:pt x="838200" y="2429933"/>
                </a:lnTo>
                <a:lnTo>
                  <a:pt x="812799" y="2421466"/>
                </a:lnTo>
                <a:lnTo>
                  <a:pt x="804333" y="2413000"/>
                </a:lnTo>
                <a:lnTo>
                  <a:pt x="787400" y="2404533"/>
                </a:lnTo>
                <a:lnTo>
                  <a:pt x="770466" y="2396066"/>
                </a:lnTo>
                <a:lnTo>
                  <a:pt x="753533" y="2387600"/>
                </a:lnTo>
                <a:lnTo>
                  <a:pt x="736599" y="2379133"/>
                </a:lnTo>
                <a:lnTo>
                  <a:pt x="719666" y="2370666"/>
                </a:lnTo>
                <a:lnTo>
                  <a:pt x="702733" y="2362200"/>
                </a:lnTo>
                <a:lnTo>
                  <a:pt x="685800" y="2353733"/>
                </a:lnTo>
                <a:lnTo>
                  <a:pt x="677333" y="2345266"/>
                </a:lnTo>
                <a:lnTo>
                  <a:pt x="660399" y="2336800"/>
                </a:lnTo>
                <a:lnTo>
                  <a:pt x="643466" y="2328333"/>
                </a:lnTo>
                <a:lnTo>
                  <a:pt x="626533" y="2319866"/>
                </a:lnTo>
                <a:lnTo>
                  <a:pt x="618066" y="2311400"/>
                </a:lnTo>
                <a:lnTo>
                  <a:pt x="601133" y="2294466"/>
                </a:lnTo>
                <a:lnTo>
                  <a:pt x="584199" y="2294466"/>
                </a:lnTo>
                <a:lnTo>
                  <a:pt x="567266" y="2277533"/>
                </a:lnTo>
                <a:lnTo>
                  <a:pt x="558800" y="2269066"/>
                </a:lnTo>
                <a:lnTo>
                  <a:pt x="541866" y="2260600"/>
                </a:lnTo>
                <a:lnTo>
                  <a:pt x="524933" y="2252133"/>
                </a:lnTo>
                <a:lnTo>
                  <a:pt x="507999" y="2243666"/>
                </a:lnTo>
                <a:lnTo>
                  <a:pt x="499533" y="2235200"/>
                </a:lnTo>
                <a:lnTo>
                  <a:pt x="482600" y="2226733"/>
                </a:lnTo>
                <a:lnTo>
                  <a:pt x="474133" y="2218266"/>
                </a:lnTo>
                <a:lnTo>
                  <a:pt x="457200" y="2201333"/>
                </a:lnTo>
                <a:lnTo>
                  <a:pt x="440267" y="2192866"/>
                </a:lnTo>
                <a:lnTo>
                  <a:pt x="423333" y="2184400"/>
                </a:lnTo>
                <a:lnTo>
                  <a:pt x="414866" y="2175933"/>
                </a:lnTo>
                <a:lnTo>
                  <a:pt x="406400" y="2167466"/>
                </a:lnTo>
                <a:lnTo>
                  <a:pt x="389466" y="2159000"/>
                </a:lnTo>
                <a:lnTo>
                  <a:pt x="372533" y="2142066"/>
                </a:lnTo>
                <a:lnTo>
                  <a:pt x="364067" y="2133600"/>
                </a:lnTo>
                <a:lnTo>
                  <a:pt x="347133" y="2125133"/>
                </a:lnTo>
                <a:lnTo>
                  <a:pt x="338666" y="2108200"/>
                </a:lnTo>
                <a:lnTo>
                  <a:pt x="321733" y="2099733"/>
                </a:lnTo>
                <a:lnTo>
                  <a:pt x="313266" y="2091266"/>
                </a:lnTo>
                <a:lnTo>
                  <a:pt x="296333" y="2074333"/>
                </a:lnTo>
                <a:lnTo>
                  <a:pt x="287867" y="2065866"/>
                </a:lnTo>
                <a:lnTo>
                  <a:pt x="279399" y="2057400"/>
                </a:lnTo>
                <a:lnTo>
                  <a:pt x="262466" y="2040466"/>
                </a:lnTo>
                <a:lnTo>
                  <a:pt x="254000" y="2032000"/>
                </a:lnTo>
                <a:lnTo>
                  <a:pt x="245533" y="2015066"/>
                </a:lnTo>
                <a:lnTo>
                  <a:pt x="237066" y="2006600"/>
                </a:lnTo>
                <a:lnTo>
                  <a:pt x="220133" y="1998133"/>
                </a:lnTo>
                <a:lnTo>
                  <a:pt x="211667" y="1981200"/>
                </a:lnTo>
                <a:lnTo>
                  <a:pt x="203199" y="1972733"/>
                </a:lnTo>
                <a:lnTo>
                  <a:pt x="194733" y="1955800"/>
                </a:lnTo>
                <a:lnTo>
                  <a:pt x="186266" y="1938866"/>
                </a:lnTo>
                <a:lnTo>
                  <a:pt x="169333" y="1930400"/>
                </a:lnTo>
                <a:lnTo>
                  <a:pt x="160866" y="1913466"/>
                </a:lnTo>
                <a:lnTo>
                  <a:pt x="152400" y="1896533"/>
                </a:lnTo>
                <a:lnTo>
                  <a:pt x="143933" y="1879600"/>
                </a:lnTo>
                <a:lnTo>
                  <a:pt x="135467" y="1871133"/>
                </a:lnTo>
                <a:lnTo>
                  <a:pt x="126999" y="1854200"/>
                </a:lnTo>
                <a:lnTo>
                  <a:pt x="126999" y="1845733"/>
                </a:lnTo>
                <a:lnTo>
                  <a:pt x="110066" y="1828800"/>
                </a:lnTo>
                <a:lnTo>
                  <a:pt x="101600" y="1811866"/>
                </a:lnTo>
                <a:lnTo>
                  <a:pt x="101600" y="1803400"/>
                </a:lnTo>
                <a:lnTo>
                  <a:pt x="93133" y="1786466"/>
                </a:lnTo>
                <a:lnTo>
                  <a:pt x="84666" y="1769533"/>
                </a:lnTo>
                <a:lnTo>
                  <a:pt x="76200" y="1761066"/>
                </a:lnTo>
                <a:lnTo>
                  <a:pt x="67733" y="1744133"/>
                </a:lnTo>
                <a:lnTo>
                  <a:pt x="59267" y="1727200"/>
                </a:lnTo>
                <a:lnTo>
                  <a:pt x="59267" y="1718733"/>
                </a:lnTo>
                <a:lnTo>
                  <a:pt x="50799" y="1701800"/>
                </a:lnTo>
                <a:lnTo>
                  <a:pt x="50799" y="1693333"/>
                </a:lnTo>
                <a:lnTo>
                  <a:pt x="42333" y="1676400"/>
                </a:lnTo>
                <a:lnTo>
                  <a:pt x="33866" y="1659466"/>
                </a:lnTo>
                <a:lnTo>
                  <a:pt x="33866" y="1651000"/>
                </a:lnTo>
                <a:lnTo>
                  <a:pt x="25400" y="1634066"/>
                </a:lnTo>
                <a:lnTo>
                  <a:pt x="25400" y="1625600"/>
                </a:lnTo>
                <a:lnTo>
                  <a:pt x="25400" y="1617133"/>
                </a:lnTo>
                <a:lnTo>
                  <a:pt x="16933" y="1600200"/>
                </a:lnTo>
                <a:lnTo>
                  <a:pt x="16933" y="1583266"/>
                </a:lnTo>
                <a:lnTo>
                  <a:pt x="16933" y="1574800"/>
                </a:lnTo>
                <a:lnTo>
                  <a:pt x="8466" y="1557866"/>
                </a:lnTo>
                <a:lnTo>
                  <a:pt x="8466" y="1549400"/>
                </a:lnTo>
                <a:lnTo>
                  <a:pt x="8466" y="1540933"/>
                </a:lnTo>
                <a:lnTo>
                  <a:pt x="8466" y="1524000"/>
                </a:lnTo>
                <a:lnTo>
                  <a:pt x="8466" y="1515533"/>
                </a:lnTo>
                <a:lnTo>
                  <a:pt x="0" y="1507066"/>
                </a:lnTo>
                <a:lnTo>
                  <a:pt x="0" y="1490133"/>
                </a:lnTo>
                <a:lnTo>
                  <a:pt x="0" y="1481666"/>
                </a:lnTo>
                <a:lnTo>
                  <a:pt x="0" y="1464733"/>
                </a:lnTo>
                <a:lnTo>
                  <a:pt x="0" y="1456266"/>
                </a:lnTo>
                <a:lnTo>
                  <a:pt x="0" y="1439333"/>
                </a:lnTo>
                <a:lnTo>
                  <a:pt x="0" y="1430866"/>
                </a:lnTo>
                <a:lnTo>
                  <a:pt x="0" y="1413933"/>
                </a:lnTo>
                <a:lnTo>
                  <a:pt x="0" y="1405466"/>
                </a:lnTo>
                <a:lnTo>
                  <a:pt x="0" y="1388533"/>
                </a:lnTo>
                <a:lnTo>
                  <a:pt x="8466" y="1380066"/>
                </a:lnTo>
                <a:lnTo>
                  <a:pt x="8466" y="1371600"/>
                </a:lnTo>
                <a:lnTo>
                  <a:pt x="16933" y="1354666"/>
                </a:lnTo>
                <a:lnTo>
                  <a:pt x="16933" y="1346200"/>
                </a:lnTo>
                <a:lnTo>
                  <a:pt x="16933" y="1329266"/>
                </a:lnTo>
                <a:lnTo>
                  <a:pt x="25400" y="1320800"/>
                </a:lnTo>
                <a:lnTo>
                  <a:pt x="25400" y="1303866"/>
                </a:lnTo>
                <a:lnTo>
                  <a:pt x="25400" y="1295400"/>
                </a:lnTo>
                <a:lnTo>
                  <a:pt x="33866" y="1278466"/>
                </a:lnTo>
                <a:lnTo>
                  <a:pt x="33866" y="1270000"/>
                </a:lnTo>
                <a:lnTo>
                  <a:pt x="42333" y="1253066"/>
                </a:lnTo>
                <a:lnTo>
                  <a:pt x="42333" y="1244600"/>
                </a:lnTo>
                <a:lnTo>
                  <a:pt x="50799" y="1227666"/>
                </a:lnTo>
                <a:lnTo>
                  <a:pt x="59267" y="1219200"/>
                </a:lnTo>
                <a:lnTo>
                  <a:pt x="59267" y="1202266"/>
                </a:lnTo>
                <a:lnTo>
                  <a:pt x="76200" y="1185333"/>
                </a:lnTo>
                <a:lnTo>
                  <a:pt x="76200" y="1168400"/>
                </a:lnTo>
                <a:lnTo>
                  <a:pt x="84666" y="1159933"/>
                </a:lnTo>
                <a:lnTo>
                  <a:pt x="93133" y="1143000"/>
                </a:lnTo>
                <a:lnTo>
                  <a:pt x="101600" y="1126066"/>
                </a:lnTo>
                <a:lnTo>
                  <a:pt x="110066" y="1117600"/>
                </a:lnTo>
                <a:lnTo>
                  <a:pt x="110066" y="1100666"/>
                </a:lnTo>
                <a:lnTo>
                  <a:pt x="126999" y="1083733"/>
                </a:lnTo>
                <a:lnTo>
                  <a:pt x="135467" y="1075266"/>
                </a:lnTo>
                <a:lnTo>
                  <a:pt x="143933" y="1058333"/>
                </a:lnTo>
                <a:lnTo>
                  <a:pt x="152400" y="1041400"/>
                </a:lnTo>
                <a:lnTo>
                  <a:pt x="160866" y="1024466"/>
                </a:lnTo>
                <a:lnTo>
                  <a:pt x="169333" y="1007533"/>
                </a:lnTo>
                <a:lnTo>
                  <a:pt x="177800" y="990600"/>
                </a:lnTo>
                <a:lnTo>
                  <a:pt x="186266" y="982133"/>
                </a:lnTo>
                <a:lnTo>
                  <a:pt x="203199" y="965200"/>
                </a:lnTo>
                <a:lnTo>
                  <a:pt x="211667" y="948266"/>
                </a:lnTo>
                <a:lnTo>
                  <a:pt x="220133" y="931333"/>
                </a:lnTo>
                <a:lnTo>
                  <a:pt x="237066" y="914400"/>
                </a:lnTo>
                <a:lnTo>
                  <a:pt x="245533" y="897466"/>
                </a:lnTo>
                <a:lnTo>
                  <a:pt x="262466" y="880533"/>
                </a:lnTo>
                <a:lnTo>
                  <a:pt x="270933" y="863600"/>
                </a:lnTo>
                <a:lnTo>
                  <a:pt x="287867" y="846666"/>
                </a:lnTo>
                <a:lnTo>
                  <a:pt x="304800" y="821266"/>
                </a:lnTo>
                <a:lnTo>
                  <a:pt x="321733" y="804333"/>
                </a:lnTo>
                <a:lnTo>
                  <a:pt x="330200" y="787400"/>
                </a:lnTo>
                <a:lnTo>
                  <a:pt x="355599" y="770466"/>
                </a:lnTo>
                <a:lnTo>
                  <a:pt x="364067" y="745066"/>
                </a:lnTo>
                <a:lnTo>
                  <a:pt x="381000" y="728133"/>
                </a:lnTo>
                <a:lnTo>
                  <a:pt x="406400" y="702733"/>
                </a:lnTo>
                <a:lnTo>
                  <a:pt x="423333" y="685800"/>
                </a:lnTo>
                <a:lnTo>
                  <a:pt x="440267" y="660400"/>
                </a:lnTo>
                <a:lnTo>
                  <a:pt x="457200" y="643466"/>
                </a:lnTo>
                <a:lnTo>
                  <a:pt x="474133" y="626533"/>
                </a:lnTo>
                <a:lnTo>
                  <a:pt x="491066" y="601133"/>
                </a:lnTo>
                <a:lnTo>
                  <a:pt x="516467" y="584200"/>
                </a:lnTo>
                <a:lnTo>
                  <a:pt x="533400" y="567266"/>
                </a:lnTo>
                <a:lnTo>
                  <a:pt x="550333" y="550333"/>
                </a:lnTo>
                <a:lnTo>
                  <a:pt x="575733" y="524933"/>
                </a:lnTo>
                <a:lnTo>
                  <a:pt x="592667" y="508000"/>
                </a:lnTo>
                <a:lnTo>
                  <a:pt x="618066" y="491066"/>
                </a:lnTo>
                <a:lnTo>
                  <a:pt x="635000" y="465666"/>
                </a:lnTo>
                <a:lnTo>
                  <a:pt x="660399" y="448733"/>
                </a:lnTo>
                <a:lnTo>
                  <a:pt x="677333" y="431800"/>
                </a:lnTo>
                <a:lnTo>
                  <a:pt x="702733" y="414866"/>
                </a:lnTo>
                <a:lnTo>
                  <a:pt x="728133" y="389466"/>
                </a:lnTo>
                <a:lnTo>
                  <a:pt x="745067" y="372533"/>
                </a:lnTo>
                <a:lnTo>
                  <a:pt x="770466" y="355600"/>
                </a:lnTo>
                <a:lnTo>
                  <a:pt x="787400" y="338666"/>
                </a:lnTo>
                <a:lnTo>
                  <a:pt x="812799" y="321733"/>
                </a:lnTo>
                <a:lnTo>
                  <a:pt x="838200" y="304800"/>
                </a:lnTo>
                <a:lnTo>
                  <a:pt x="863600" y="287866"/>
                </a:lnTo>
                <a:lnTo>
                  <a:pt x="888999" y="270933"/>
                </a:lnTo>
                <a:lnTo>
                  <a:pt x="905933" y="254000"/>
                </a:lnTo>
                <a:lnTo>
                  <a:pt x="931333" y="237066"/>
                </a:lnTo>
                <a:lnTo>
                  <a:pt x="956733" y="220133"/>
                </a:lnTo>
                <a:lnTo>
                  <a:pt x="982133" y="203200"/>
                </a:lnTo>
                <a:lnTo>
                  <a:pt x="1007533" y="194733"/>
                </a:lnTo>
                <a:lnTo>
                  <a:pt x="1024466" y="177800"/>
                </a:lnTo>
                <a:lnTo>
                  <a:pt x="1049867" y="169333"/>
                </a:lnTo>
                <a:lnTo>
                  <a:pt x="1075266" y="152400"/>
                </a:lnTo>
                <a:lnTo>
                  <a:pt x="1100666" y="143933"/>
                </a:lnTo>
                <a:lnTo>
                  <a:pt x="1126067" y="127000"/>
                </a:lnTo>
                <a:lnTo>
                  <a:pt x="1151466" y="118533"/>
                </a:lnTo>
                <a:lnTo>
                  <a:pt x="1176866" y="110066"/>
                </a:lnTo>
                <a:lnTo>
                  <a:pt x="1202267" y="93133"/>
                </a:lnTo>
                <a:lnTo>
                  <a:pt x="1227666" y="84666"/>
                </a:lnTo>
                <a:lnTo>
                  <a:pt x="1253066" y="76200"/>
                </a:lnTo>
                <a:lnTo>
                  <a:pt x="1278467" y="67733"/>
                </a:lnTo>
                <a:lnTo>
                  <a:pt x="1303866" y="59266"/>
                </a:lnTo>
                <a:lnTo>
                  <a:pt x="1329266" y="50800"/>
                </a:lnTo>
                <a:lnTo>
                  <a:pt x="1354667" y="50800"/>
                </a:lnTo>
                <a:lnTo>
                  <a:pt x="1380066" y="42333"/>
                </a:lnTo>
                <a:lnTo>
                  <a:pt x="1405466" y="33866"/>
                </a:lnTo>
                <a:lnTo>
                  <a:pt x="1430867" y="25400"/>
                </a:lnTo>
                <a:lnTo>
                  <a:pt x="1456266" y="25400"/>
                </a:lnTo>
                <a:lnTo>
                  <a:pt x="1481666" y="16933"/>
                </a:lnTo>
                <a:lnTo>
                  <a:pt x="1507067" y="16933"/>
                </a:lnTo>
                <a:lnTo>
                  <a:pt x="1524000" y="8466"/>
                </a:lnTo>
                <a:lnTo>
                  <a:pt x="1549400" y="8466"/>
                </a:lnTo>
                <a:lnTo>
                  <a:pt x="1574799" y="8466"/>
                </a:lnTo>
                <a:lnTo>
                  <a:pt x="1600200" y="0"/>
                </a:lnTo>
                <a:lnTo>
                  <a:pt x="1617133" y="0"/>
                </a:lnTo>
                <a:lnTo>
                  <a:pt x="1642533" y="0"/>
                </a:lnTo>
                <a:lnTo>
                  <a:pt x="1667933" y="0"/>
                </a:lnTo>
                <a:lnTo>
                  <a:pt x="1684866" y="8466"/>
                </a:lnTo>
                <a:lnTo>
                  <a:pt x="1710266" y="8466"/>
                </a:lnTo>
                <a:lnTo>
                  <a:pt x="1735667" y="8466"/>
                </a:lnTo>
                <a:lnTo>
                  <a:pt x="1752600" y="8466"/>
                </a:lnTo>
                <a:lnTo>
                  <a:pt x="1778000" y="8466"/>
                </a:lnTo>
                <a:lnTo>
                  <a:pt x="1794933" y="16933"/>
                </a:lnTo>
                <a:lnTo>
                  <a:pt x="1820333" y="16933"/>
                </a:lnTo>
                <a:lnTo>
                  <a:pt x="1845733" y="25400"/>
                </a:lnTo>
                <a:lnTo>
                  <a:pt x="1862667" y="25400"/>
                </a:lnTo>
                <a:lnTo>
                  <a:pt x="1888067" y="33866"/>
                </a:lnTo>
                <a:lnTo>
                  <a:pt x="1904999" y="33866"/>
                </a:lnTo>
                <a:lnTo>
                  <a:pt x="1930400" y="42333"/>
                </a:lnTo>
                <a:lnTo>
                  <a:pt x="1947333" y="42333"/>
                </a:lnTo>
                <a:lnTo>
                  <a:pt x="1972733" y="50800"/>
                </a:lnTo>
                <a:lnTo>
                  <a:pt x="1998133" y="59266"/>
                </a:lnTo>
                <a:lnTo>
                  <a:pt x="2015067" y="59266"/>
                </a:lnTo>
                <a:lnTo>
                  <a:pt x="2040467" y="67733"/>
                </a:lnTo>
                <a:lnTo>
                  <a:pt x="2057399" y="76200"/>
                </a:lnTo>
                <a:lnTo>
                  <a:pt x="2074333" y="84666"/>
                </a:lnTo>
                <a:lnTo>
                  <a:pt x="2099733" y="93133"/>
                </a:lnTo>
                <a:lnTo>
                  <a:pt x="2116667" y="101600"/>
                </a:lnTo>
                <a:lnTo>
                  <a:pt x="2142066" y="110066"/>
                </a:lnTo>
                <a:lnTo>
                  <a:pt x="2159000" y="118533"/>
                </a:lnTo>
                <a:lnTo>
                  <a:pt x="2175933" y="127000"/>
                </a:lnTo>
                <a:lnTo>
                  <a:pt x="2201333" y="135466"/>
                </a:lnTo>
                <a:lnTo>
                  <a:pt x="2218266" y="143933"/>
                </a:lnTo>
                <a:lnTo>
                  <a:pt x="2243667" y="152400"/>
                </a:lnTo>
                <a:lnTo>
                  <a:pt x="2260599" y="160866"/>
                </a:lnTo>
                <a:lnTo>
                  <a:pt x="2277533" y="169333"/>
                </a:lnTo>
                <a:lnTo>
                  <a:pt x="2302933" y="177800"/>
                </a:lnTo>
                <a:lnTo>
                  <a:pt x="2319867" y="186266"/>
                </a:lnTo>
                <a:lnTo>
                  <a:pt x="2336799" y="194733"/>
                </a:lnTo>
                <a:lnTo>
                  <a:pt x="2362199" y="203200"/>
                </a:lnTo>
                <a:lnTo>
                  <a:pt x="2379133" y="211666"/>
                </a:lnTo>
                <a:lnTo>
                  <a:pt x="2396067" y="220133"/>
                </a:lnTo>
                <a:lnTo>
                  <a:pt x="2412999" y="237066"/>
                </a:lnTo>
                <a:lnTo>
                  <a:pt x="2429933" y="237066"/>
                </a:lnTo>
                <a:lnTo>
                  <a:pt x="2455333" y="245533"/>
                </a:lnTo>
                <a:lnTo>
                  <a:pt x="2472267" y="262466"/>
                </a:lnTo>
                <a:lnTo>
                  <a:pt x="2489199" y="270933"/>
                </a:lnTo>
                <a:lnTo>
                  <a:pt x="2514599" y="279400"/>
                </a:lnTo>
                <a:lnTo>
                  <a:pt x="2531533" y="287866"/>
                </a:lnTo>
                <a:lnTo>
                  <a:pt x="2548467" y="304800"/>
                </a:lnTo>
                <a:lnTo>
                  <a:pt x="2565399" y="313266"/>
                </a:lnTo>
                <a:lnTo>
                  <a:pt x="2582333" y="321733"/>
                </a:lnTo>
                <a:lnTo>
                  <a:pt x="2599266" y="330200"/>
                </a:lnTo>
                <a:lnTo>
                  <a:pt x="2616200" y="338666"/>
                </a:lnTo>
                <a:lnTo>
                  <a:pt x="2633133" y="347133"/>
                </a:lnTo>
                <a:lnTo>
                  <a:pt x="2650067" y="364066"/>
                </a:lnTo>
                <a:lnTo>
                  <a:pt x="2666999" y="372533"/>
                </a:lnTo>
                <a:lnTo>
                  <a:pt x="2683933" y="381000"/>
                </a:lnTo>
                <a:lnTo>
                  <a:pt x="2700867" y="397933"/>
                </a:lnTo>
                <a:lnTo>
                  <a:pt x="2709333" y="406400"/>
                </a:lnTo>
                <a:lnTo>
                  <a:pt x="2726267" y="414866"/>
                </a:lnTo>
                <a:lnTo>
                  <a:pt x="2743199" y="431800"/>
                </a:lnTo>
                <a:lnTo>
                  <a:pt x="2760133" y="440266"/>
                </a:lnTo>
                <a:lnTo>
                  <a:pt x="2768600" y="457200"/>
                </a:lnTo>
                <a:lnTo>
                  <a:pt x="2785533" y="465666"/>
                </a:lnTo>
                <a:lnTo>
                  <a:pt x="2802467" y="482600"/>
                </a:lnTo>
                <a:lnTo>
                  <a:pt x="2810933" y="491066"/>
                </a:lnTo>
                <a:lnTo>
                  <a:pt x="2827866" y="508000"/>
                </a:lnTo>
                <a:lnTo>
                  <a:pt x="2836333" y="516466"/>
                </a:lnTo>
                <a:lnTo>
                  <a:pt x="2853267" y="533400"/>
                </a:lnTo>
                <a:lnTo>
                  <a:pt x="2861733" y="541866"/>
                </a:lnTo>
                <a:lnTo>
                  <a:pt x="2878667" y="558800"/>
                </a:lnTo>
                <a:lnTo>
                  <a:pt x="2887133" y="575733"/>
                </a:lnTo>
                <a:lnTo>
                  <a:pt x="2904066" y="592666"/>
                </a:lnTo>
                <a:lnTo>
                  <a:pt x="2912533" y="601133"/>
                </a:lnTo>
                <a:lnTo>
                  <a:pt x="2921000" y="618066"/>
                </a:lnTo>
                <a:lnTo>
                  <a:pt x="2937933" y="635000"/>
                </a:lnTo>
                <a:lnTo>
                  <a:pt x="2946399" y="651933"/>
                </a:lnTo>
                <a:lnTo>
                  <a:pt x="2954867" y="660400"/>
                </a:lnTo>
                <a:lnTo>
                  <a:pt x="2971799" y="677333"/>
                </a:lnTo>
                <a:lnTo>
                  <a:pt x="2980266" y="694266"/>
                </a:lnTo>
                <a:lnTo>
                  <a:pt x="2988733" y="711200"/>
                </a:lnTo>
                <a:lnTo>
                  <a:pt x="2997200" y="728133"/>
                </a:lnTo>
                <a:lnTo>
                  <a:pt x="3014133" y="745066"/>
                </a:lnTo>
                <a:lnTo>
                  <a:pt x="3022599" y="753533"/>
                </a:lnTo>
                <a:lnTo>
                  <a:pt x="3031067" y="770466"/>
                </a:lnTo>
                <a:lnTo>
                  <a:pt x="3039533" y="787400"/>
                </a:lnTo>
                <a:lnTo>
                  <a:pt x="3047999" y="795866"/>
                </a:lnTo>
                <a:lnTo>
                  <a:pt x="3064933" y="812800"/>
                </a:lnTo>
                <a:lnTo>
                  <a:pt x="3073400" y="821266"/>
                </a:lnTo>
                <a:lnTo>
                  <a:pt x="3081867" y="838200"/>
                </a:lnTo>
                <a:lnTo>
                  <a:pt x="3090333" y="846666"/>
                </a:lnTo>
                <a:lnTo>
                  <a:pt x="3098799" y="863600"/>
                </a:lnTo>
                <a:lnTo>
                  <a:pt x="3107267" y="880533"/>
                </a:lnTo>
                <a:lnTo>
                  <a:pt x="3124199" y="897466"/>
                </a:lnTo>
                <a:lnTo>
                  <a:pt x="3132666" y="905933"/>
                </a:lnTo>
                <a:lnTo>
                  <a:pt x="3141133" y="922866"/>
                </a:lnTo>
                <a:lnTo>
                  <a:pt x="3149600" y="931333"/>
                </a:lnTo>
                <a:lnTo>
                  <a:pt x="3149600" y="948266"/>
                </a:lnTo>
                <a:lnTo>
                  <a:pt x="3158067" y="965200"/>
                </a:lnTo>
                <a:lnTo>
                  <a:pt x="3174999" y="973666"/>
                </a:lnTo>
                <a:lnTo>
                  <a:pt x="3174999" y="990600"/>
                </a:lnTo>
                <a:lnTo>
                  <a:pt x="3183467" y="999066"/>
                </a:lnTo>
                <a:lnTo>
                  <a:pt x="3191933" y="1016000"/>
                </a:lnTo>
                <a:lnTo>
                  <a:pt x="3191933" y="1032933"/>
                </a:lnTo>
                <a:lnTo>
                  <a:pt x="3200399" y="1041400"/>
                </a:lnTo>
                <a:lnTo>
                  <a:pt x="3208866" y="1058333"/>
                </a:lnTo>
                <a:lnTo>
                  <a:pt x="3208866" y="1075266"/>
                </a:lnTo>
                <a:lnTo>
                  <a:pt x="3217333" y="1083733"/>
                </a:lnTo>
                <a:lnTo>
                  <a:pt x="3217333" y="1100666"/>
                </a:lnTo>
                <a:lnTo>
                  <a:pt x="3225800" y="1109133"/>
                </a:lnTo>
                <a:lnTo>
                  <a:pt x="3234267" y="1126066"/>
                </a:lnTo>
                <a:lnTo>
                  <a:pt x="3234267" y="1134533"/>
                </a:lnTo>
                <a:lnTo>
                  <a:pt x="3242733" y="1151466"/>
                </a:lnTo>
                <a:lnTo>
                  <a:pt x="3242733" y="1159933"/>
                </a:lnTo>
                <a:lnTo>
                  <a:pt x="3251199" y="1168400"/>
                </a:lnTo>
                <a:lnTo>
                  <a:pt x="3259667" y="1176866"/>
                </a:lnTo>
                <a:lnTo>
                  <a:pt x="3259667" y="1185333"/>
                </a:lnTo>
                <a:lnTo>
                  <a:pt x="3259667" y="1202266"/>
                </a:lnTo>
                <a:lnTo>
                  <a:pt x="3268133" y="1210733"/>
                </a:lnTo>
                <a:lnTo>
                  <a:pt x="3268133" y="1219200"/>
                </a:lnTo>
                <a:lnTo>
                  <a:pt x="3276599" y="1227666"/>
                </a:lnTo>
                <a:lnTo>
                  <a:pt x="3285066" y="1236133"/>
                </a:lnTo>
                <a:lnTo>
                  <a:pt x="3285066" y="1244600"/>
                </a:lnTo>
                <a:lnTo>
                  <a:pt x="3285066" y="1244600"/>
                </a:lnTo>
                <a:lnTo>
                  <a:pt x="3293533" y="1253066"/>
                </a:lnTo>
                <a:lnTo>
                  <a:pt x="3302000" y="1261533"/>
                </a:lnTo>
                <a:lnTo>
                  <a:pt x="3302000" y="1261533"/>
                </a:lnTo>
                <a:lnTo>
                  <a:pt x="3302000" y="1270000"/>
                </a:lnTo>
                <a:lnTo>
                  <a:pt x="3310467" y="1278466"/>
                </a:lnTo>
                <a:lnTo>
                  <a:pt x="3310467" y="1286933"/>
                </a:lnTo>
                <a:lnTo>
                  <a:pt x="3310467" y="1295400"/>
                </a:lnTo>
                <a:lnTo>
                  <a:pt x="3318933" y="1295400"/>
                </a:lnTo>
                <a:lnTo>
                  <a:pt x="3318933" y="1303866"/>
                </a:lnTo>
                <a:lnTo>
                  <a:pt x="3318933" y="1312333"/>
                </a:lnTo>
                <a:lnTo>
                  <a:pt x="3318933" y="1312333"/>
                </a:lnTo>
                <a:lnTo>
                  <a:pt x="3327399" y="1320800"/>
                </a:lnTo>
                <a:lnTo>
                  <a:pt x="3327399" y="1320800"/>
                </a:lnTo>
                <a:lnTo>
                  <a:pt x="3327399" y="1329266"/>
                </a:lnTo>
                <a:lnTo>
                  <a:pt x="3327399" y="1329266"/>
                </a:lnTo>
                <a:lnTo>
                  <a:pt x="3327399" y="1337733"/>
                </a:lnTo>
                <a:lnTo>
                  <a:pt x="3327399" y="1337733"/>
                </a:lnTo>
                <a:lnTo>
                  <a:pt x="3327399" y="1337733"/>
                </a:lnTo>
                <a:lnTo>
                  <a:pt x="3335867" y="1337733"/>
                </a:lnTo>
                <a:lnTo>
                  <a:pt x="3335867" y="1337733"/>
                </a:lnTo>
                <a:lnTo>
                  <a:pt x="3335867" y="1346200"/>
                </a:lnTo>
                <a:lnTo>
                  <a:pt x="3335867" y="1346200"/>
                </a:lnTo>
                <a:lnTo>
                  <a:pt x="3335867" y="1346200"/>
                </a:lnTo>
                <a:lnTo>
                  <a:pt x="3335867" y="1346200"/>
                </a:lnTo>
                <a:lnTo>
                  <a:pt x="3335867" y="1346200"/>
                </a:lnTo>
                <a:lnTo>
                  <a:pt x="3335867" y="1346200"/>
                </a:lnTo>
                <a:lnTo>
                  <a:pt x="3335867" y="1354666"/>
                </a:lnTo>
                <a:lnTo>
                  <a:pt x="3335867" y="1354666"/>
                </a:lnTo>
                <a:lnTo>
                  <a:pt x="3335867" y="1354666"/>
                </a:lnTo>
                <a:lnTo>
                  <a:pt x="3335867" y="1346200"/>
                </a:lnTo>
                <a:lnTo>
                  <a:pt x="3335867" y="1346200"/>
                </a:lnTo>
                <a:lnTo>
                  <a:pt x="3335867" y="1346200"/>
                </a:lnTo>
                <a:lnTo>
                  <a:pt x="3335867" y="1346200"/>
                </a:lnTo>
                <a:lnTo>
                  <a:pt x="3335867" y="1354666"/>
                </a:lnTo>
                <a:lnTo>
                  <a:pt x="3335867" y="1354666"/>
                </a:lnTo>
                <a:lnTo>
                  <a:pt x="3335867" y="1354666"/>
                </a:lnTo>
                <a:lnTo>
                  <a:pt x="3335867" y="1354666"/>
                </a:lnTo>
                <a:lnTo>
                  <a:pt x="3335867" y="1354666"/>
                </a:lnTo>
                <a:lnTo>
                  <a:pt x="3335867" y="1354666"/>
                </a:lnTo>
                <a:lnTo>
                  <a:pt x="3327399" y="1354666"/>
                </a:lnTo>
                <a:lnTo>
                  <a:pt x="3327399" y="1354666"/>
                </a:lnTo>
                <a:lnTo>
                  <a:pt x="3327399" y="1363133"/>
                </a:lnTo>
                <a:lnTo>
                  <a:pt x="3327399" y="1363133"/>
                </a:lnTo>
                <a:lnTo>
                  <a:pt x="3318933" y="1371600"/>
                </a:lnTo>
                <a:lnTo>
                  <a:pt x="3318933" y="1371600"/>
                </a:lnTo>
                <a:lnTo>
                  <a:pt x="3318933" y="1380066"/>
                </a:lnTo>
                <a:lnTo>
                  <a:pt x="3310467" y="1388533"/>
                </a:lnTo>
                <a:lnTo>
                  <a:pt x="3310467" y="1397000"/>
                </a:lnTo>
                <a:lnTo>
                  <a:pt x="3302000" y="1405466"/>
                </a:lnTo>
                <a:lnTo>
                  <a:pt x="3293533" y="1422400"/>
                </a:lnTo>
                <a:lnTo>
                  <a:pt x="3285066" y="1430866"/>
                </a:lnTo>
                <a:lnTo>
                  <a:pt x="3285066" y="1447800"/>
                </a:lnTo>
                <a:lnTo>
                  <a:pt x="3268133" y="1456266"/>
                </a:lnTo>
                <a:lnTo>
                  <a:pt x="3259667" y="1464733"/>
                </a:lnTo>
                <a:lnTo>
                  <a:pt x="3251199" y="1481666"/>
                </a:lnTo>
                <a:lnTo>
                  <a:pt x="3242733" y="1498600"/>
                </a:lnTo>
                <a:lnTo>
                  <a:pt x="3234267" y="1515533"/>
                </a:lnTo>
                <a:lnTo>
                  <a:pt x="3217333" y="1532466"/>
                </a:lnTo>
                <a:lnTo>
                  <a:pt x="3208866" y="1549400"/>
                </a:lnTo>
                <a:lnTo>
                  <a:pt x="3200399" y="1566333"/>
                </a:lnTo>
                <a:lnTo>
                  <a:pt x="3183467" y="1583266"/>
                </a:lnTo>
                <a:lnTo>
                  <a:pt x="3174999" y="1600200"/>
                </a:lnTo>
                <a:lnTo>
                  <a:pt x="3158067" y="1625600"/>
                </a:lnTo>
                <a:lnTo>
                  <a:pt x="3141133" y="1642533"/>
                </a:lnTo>
                <a:lnTo>
                  <a:pt x="3132666" y="1659466"/>
                </a:lnTo>
                <a:lnTo>
                  <a:pt x="3107267" y="1684866"/>
                </a:lnTo>
                <a:lnTo>
                  <a:pt x="3090333" y="1701800"/>
                </a:lnTo>
                <a:lnTo>
                  <a:pt x="3081867" y="1727200"/>
                </a:lnTo>
                <a:lnTo>
                  <a:pt x="3064933" y="1744133"/>
                </a:lnTo>
                <a:lnTo>
                  <a:pt x="3039533" y="1769533"/>
                </a:lnTo>
                <a:lnTo>
                  <a:pt x="3022599" y="1786466"/>
                </a:lnTo>
                <a:lnTo>
                  <a:pt x="3005667" y="1811866"/>
                </a:lnTo>
                <a:lnTo>
                  <a:pt x="2988733" y="1828800"/>
                </a:lnTo>
                <a:lnTo>
                  <a:pt x="2971799" y="1854200"/>
                </a:lnTo>
                <a:lnTo>
                  <a:pt x="2946399" y="1871133"/>
                </a:lnTo>
                <a:lnTo>
                  <a:pt x="2929467" y="1896533"/>
                </a:lnTo>
                <a:lnTo>
                  <a:pt x="2912533" y="1913466"/>
                </a:lnTo>
                <a:lnTo>
                  <a:pt x="2887133" y="1938866"/>
                </a:lnTo>
                <a:lnTo>
                  <a:pt x="2870199" y="1955800"/>
                </a:lnTo>
                <a:lnTo>
                  <a:pt x="2844800" y="1972733"/>
                </a:lnTo>
                <a:lnTo>
                  <a:pt x="2819399" y="1998133"/>
                </a:lnTo>
                <a:lnTo>
                  <a:pt x="2802467" y="2015066"/>
                </a:lnTo>
                <a:lnTo>
                  <a:pt x="2777067" y="2032000"/>
                </a:lnTo>
                <a:lnTo>
                  <a:pt x="2760133" y="2048933"/>
                </a:lnTo>
                <a:lnTo>
                  <a:pt x="2734733" y="2074333"/>
                </a:lnTo>
                <a:lnTo>
                  <a:pt x="2717799" y="2091266"/>
                </a:lnTo>
                <a:lnTo>
                  <a:pt x="2692400" y="2108200"/>
                </a:lnTo>
                <a:lnTo>
                  <a:pt x="2675466" y="2125133"/>
                </a:lnTo>
                <a:lnTo>
                  <a:pt x="2650067" y="2142066"/>
                </a:lnTo>
                <a:lnTo>
                  <a:pt x="2633133" y="2159000"/>
                </a:lnTo>
                <a:lnTo>
                  <a:pt x="2607733" y="2184400"/>
                </a:lnTo>
                <a:lnTo>
                  <a:pt x="2582333" y="2201333"/>
                </a:lnTo>
                <a:lnTo>
                  <a:pt x="2565399" y="2218266"/>
                </a:lnTo>
                <a:lnTo>
                  <a:pt x="2540000" y="2235200"/>
                </a:lnTo>
                <a:lnTo>
                  <a:pt x="2514599" y="2252133"/>
                </a:lnTo>
                <a:lnTo>
                  <a:pt x="2497667" y="2269066"/>
                </a:lnTo>
                <a:lnTo>
                  <a:pt x="2472267" y="2286000"/>
                </a:lnTo>
                <a:lnTo>
                  <a:pt x="2446866" y="2302933"/>
                </a:lnTo>
                <a:lnTo>
                  <a:pt x="2429933" y="2311400"/>
                </a:lnTo>
                <a:lnTo>
                  <a:pt x="2404533" y="2328333"/>
                </a:lnTo>
                <a:lnTo>
                  <a:pt x="2379133" y="2336800"/>
                </a:lnTo>
                <a:lnTo>
                  <a:pt x="2353733" y="2353733"/>
                </a:lnTo>
                <a:lnTo>
                  <a:pt x="2336799" y="2370666"/>
                </a:lnTo>
                <a:lnTo>
                  <a:pt x="2311400" y="2379133"/>
                </a:lnTo>
                <a:lnTo>
                  <a:pt x="2294466" y="2387600"/>
                </a:lnTo>
                <a:lnTo>
                  <a:pt x="2269067" y="2396066"/>
                </a:lnTo>
                <a:lnTo>
                  <a:pt x="2252133" y="2413000"/>
                </a:lnTo>
                <a:lnTo>
                  <a:pt x="2226733" y="2421466"/>
                </a:lnTo>
                <a:lnTo>
                  <a:pt x="2201333" y="2429933"/>
                </a:lnTo>
                <a:lnTo>
                  <a:pt x="2184399" y="2438400"/>
                </a:lnTo>
                <a:lnTo>
                  <a:pt x="2159000" y="2446866"/>
                </a:lnTo>
                <a:lnTo>
                  <a:pt x="2142066" y="2446866"/>
                </a:lnTo>
                <a:lnTo>
                  <a:pt x="2116667" y="2455333"/>
                </a:lnTo>
                <a:lnTo>
                  <a:pt x="2099733" y="2463800"/>
                </a:lnTo>
                <a:lnTo>
                  <a:pt x="2074333" y="2472266"/>
                </a:lnTo>
                <a:lnTo>
                  <a:pt x="2057399" y="2480733"/>
                </a:lnTo>
                <a:lnTo>
                  <a:pt x="2040467" y="2489200"/>
                </a:lnTo>
                <a:lnTo>
                  <a:pt x="2015067" y="2489200"/>
                </a:lnTo>
                <a:lnTo>
                  <a:pt x="1998133" y="2497666"/>
                </a:lnTo>
                <a:lnTo>
                  <a:pt x="1981199" y="2506133"/>
                </a:lnTo>
                <a:lnTo>
                  <a:pt x="1955799" y="2506133"/>
                </a:lnTo>
                <a:lnTo>
                  <a:pt x="1938867" y="2514600"/>
                </a:lnTo>
                <a:lnTo>
                  <a:pt x="1921933" y="2523066"/>
                </a:lnTo>
                <a:lnTo>
                  <a:pt x="1904999" y="2523066"/>
                </a:lnTo>
                <a:lnTo>
                  <a:pt x="1888067" y="2531533"/>
                </a:lnTo>
                <a:lnTo>
                  <a:pt x="1871133" y="2540000"/>
                </a:lnTo>
                <a:lnTo>
                  <a:pt x="1845733" y="2540000"/>
                </a:lnTo>
                <a:lnTo>
                  <a:pt x="1828799" y="2540000"/>
                </a:lnTo>
                <a:lnTo>
                  <a:pt x="1811867" y="2548466"/>
                </a:lnTo>
                <a:lnTo>
                  <a:pt x="1794933" y="2548466"/>
                </a:lnTo>
                <a:lnTo>
                  <a:pt x="1786467" y="2548466"/>
                </a:lnTo>
                <a:lnTo>
                  <a:pt x="1769533" y="2556933"/>
                </a:lnTo>
                <a:lnTo>
                  <a:pt x="1761066" y="2556933"/>
                </a:lnTo>
                <a:lnTo>
                  <a:pt x="1744133" y="2556933"/>
                </a:lnTo>
                <a:lnTo>
                  <a:pt x="1735667" y="2556933"/>
                </a:lnTo>
                <a:lnTo>
                  <a:pt x="1735667" y="2556933"/>
                </a:lnTo>
                <a:lnTo>
                  <a:pt x="1727199" y="2556933"/>
                </a:lnTo>
                <a:lnTo>
                  <a:pt x="1727199" y="255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reeform 177"/>
          <p:cNvSpPr/>
          <p:nvPr/>
        </p:nvSpPr>
        <p:spPr>
          <a:xfrm>
            <a:off x="9652000" y="2946400"/>
            <a:ext cx="101601" cy="135468"/>
          </a:xfrm>
          <a:custGeom>
            <a:avLst/>
            <a:gdLst/>
            <a:ahLst/>
            <a:cxnLst/>
            <a:rect l="0" t="0" r="0" b="0"/>
            <a:pathLst>
              <a:path w="101601" h="135468">
                <a:moveTo>
                  <a:pt x="33867" y="59267"/>
                </a:moveTo>
                <a:lnTo>
                  <a:pt x="33867" y="59267"/>
                </a:lnTo>
                <a:lnTo>
                  <a:pt x="33867" y="59267"/>
                </a:lnTo>
                <a:lnTo>
                  <a:pt x="33867" y="59267"/>
                </a:lnTo>
                <a:lnTo>
                  <a:pt x="33867" y="59267"/>
                </a:lnTo>
                <a:lnTo>
                  <a:pt x="33867" y="59267"/>
                </a:lnTo>
                <a:lnTo>
                  <a:pt x="42333" y="59267"/>
                </a:lnTo>
                <a:lnTo>
                  <a:pt x="42333" y="67733"/>
                </a:lnTo>
                <a:lnTo>
                  <a:pt x="42333" y="67733"/>
                </a:lnTo>
                <a:lnTo>
                  <a:pt x="50800" y="67733"/>
                </a:lnTo>
                <a:lnTo>
                  <a:pt x="50800" y="67733"/>
                </a:lnTo>
                <a:lnTo>
                  <a:pt x="50800" y="67733"/>
                </a:lnTo>
                <a:lnTo>
                  <a:pt x="59266" y="67733"/>
                </a:lnTo>
                <a:lnTo>
                  <a:pt x="59266" y="67733"/>
                </a:lnTo>
                <a:lnTo>
                  <a:pt x="67734" y="67733"/>
                </a:lnTo>
                <a:lnTo>
                  <a:pt x="67734" y="67733"/>
                </a:lnTo>
                <a:lnTo>
                  <a:pt x="67734" y="59267"/>
                </a:lnTo>
                <a:lnTo>
                  <a:pt x="76200" y="59267"/>
                </a:lnTo>
                <a:lnTo>
                  <a:pt x="76200" y="50800"/>
                </a:lnTo>
                <a:lnTo>
                  <a:pt x="76200" y="50800"/>
                </a:lnTo>
                <a:lnTo>
                  <a:pt x="67734" y="50800"/>
                </a:lnTo>
                <a:lnTo>
                  <a:pt x="59266" y="50800"/>
                </a:lnTo>
                <a:lnTo>
                  <a:pt x="59266" y="50800"/>
                </a:lnTo>
                <a:lnTo>
                  <a:pt x="42333" y="50800"/>
                </a:lnTo>
                <a:lnTo>
                  <a:pt x="33867" y="50800"/>
                </a:lnTo>
                <a:lnTo>
                  <a:pt x="25400" y="59267"/>
                </a:lnTo>
                <a:lnTo>
                  <a:pt x="16933" y="67733"/>
                </a:lnTo>
                <a:lnTo>
                  <a:pt x="8467" y="76200"/>
                </a:lnTo>
                <a:lnTo>
                  <a:pt x="8467" y="93133"/>
                </a:lnTo>
                <a:lnTo>
                  <a:pt x="0" y="101600"/>
                </a:lnTo>
                <a:lnTo>
                  <a:pt x="0" y="110067"/>
                </a:lnTo>
                <a:lnTo>
                  <a:pt x="8467" y="127000"/>
                </a:lnTo>
                <a:lnTo>
                  <a:pt x="8467" y="135467"/>
                </a:lnTo>
                <a:lnTo>
                  <a:pt x="16933" y="135467"/>
                </a:lnTo>
                <a:lnTo>
                  <a:pt x="33867" y="135467"/>
                </a:lnTo>
                <a:lnTo>
                  <a:pt x="42333" y="135467"/>
                </a:lnTo>
                <a:lnTo>
                  <a:pt x="50800" y="135467"/>
                </a:lnTo>
                <a:lnTo>
                  <a:pt x="67734" y="127000"/>
                </a:lnTo>
                <a:lnTo>
                  <a:pt x="76200" y="118533"/>
                </a:lnTo>
                <a:lnTo>
                  <a:pt x="84667" y="110067"/>
                </a:lnTo>
                <a:lnTo>
                  <a:pt x="93133" y="101600"/>
                </a:lnTo>
                <a:lnTo>
                  <a:pt x="101600" y="93133"/>
                </a:lnTo>
                <a:lnTo>
                  <a:pt x="101600" y="84667"/>
                </a:lnTo>
                <a:lnTo>
                  <a:pt x="101600" y="76200"/>
                </a:lnTo>
                <a:lnTo>
                  <a:pt x="101600" y="67733"/>
                </a:lnTo>
                <a:lnTo>
                  <a:pt x="93133" y="59267"/>
                </a:lnTo>
                <a:lnTo>
                  <a:pt x="93133" y="59267"/>
                </a:lnTo>
                <a:lnTo>
                  <a:pt x="76200" y="50800"/>
                </a:lnTo>
                <a:lnTo>
                  <a:pt x="76200" y="59267"/>
                </a:lnTo>
                <a:lnTo>
                  <a:pt x="67734" y="59267"/>
                </a:lnTo>
                <a:lnTo>
                  <a:pt x="59266" y="67733"/>
                </a:lnTo>
                <a:lnTo>
                  <a:pt x="50800" y="76200"/>
                </a:lnTo>
                <a:lnTo>
                  <a:pt x="50800" y="84667"/>
                </a:lnTo>
                <a:lnTo>
                  <a:pt x="42333" y="84667"/>
                </a:lnTo>
                <a:lnTo>
                  <a:pt x="50800" y="93133"/>
                </a:lnTo>
                <a:lnTo>
                  <a:pt x="50800" y="93133"/>
                </a:lnTo>
                <a:lnTo>
                  <a:pt x="50800" y="93133"/>
                </a:lnTo>
                <a:lnTo>
                  <a:pt x="59266" y="84667"/>
                </a:lnTo>
                <a:lnTo>
                  <a:pt x="67734" y="84667"/>
                </a:lnTo>
                <a:lnTo>
                  <a:pt x="76200" y="76200"/>
                </a:lnTo>
                <a:lnTo>
                  <a:pt x="76200" y="67733"/>
                </a:lnTo>
                <a:lnTo>
                  <a:pt x="84667" y="59267"/>
                </a:lnTo>
                <a:lnTo>
                  <a:pt x="84667" y="50800"/>
                </a:lnTo>
                <a:lnTo>
                  <a:pt x="84667" y="42333"/>
                </a:lnTo>
                <a:lnTo>
                  <a:pt x="84667" y="33867"/>
                </a:lnTo>
                <a:lnTo>
                  <a:pt x="76200" y="25400"/>
                </a:lnTo>
                <a:lnTo>
                  <a:pt x="76200" y="16933"/>
                </a:lnTo>
                <a:lnTo>
                  <a:pt x="67734" y="8467"/>
                </a:lnTo>
                <a:lnTo>
                  <a:pt x="59266" y="8467"/>
                </a:lnTo>
                <a:lnTo>
                  <a:pt x="59266" y="0"/>
                </a:lnTo>
                <a:lnTo>
                  <a:pt x="50800" y="8467"/>
                </a:lnTo>
                <a:lnTo>
                  <a:pt x="42333" y="8467"/>
                </a:lnTo>
                <a:lnTo>
                  <a:pt x="42333" y="16933"/>
                </a:lnTo>
                <a:lnTo>
                  <a:pt x="42333" y="33867"/>
                </a:lnTo>
                <a:lnTo>
                  <a:pt x="42333" y="50800"/>
                </a:lnTo>
                <a:lnTo>
                  <a:pt x="42333" y="67733"/>
                </a:lnTo>
                <a:lnTo>
                  <a:pt x="42333" y="67733"/>
                </a:lnTo>
                <a:lnTo>
                  <a:pt x="42333" y="76200"/>
                </a:lnTo>
                <a:lnTo>
                  <a:pt x="42333" y="76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Freeform 178"/>
          <p:cNvSpPr/>
          <p:nvPr/>
        </p:nvSpPr>
        <p:spPr>
          <a:xfrm>
            <a:off x="7298267" y="922867"/>
            <a:ext cx="228601" cy="355601"/>
          </a:xfrm>
          <a:custGeom>
            <a:avLst/>
            <a:gdLst/>
            <a:ahLst/>
            <a:cxnLst/>
            <a:rect l="0" t="0" r="0" b="0"/>
            <a:pathLst>
              <a:path w="228601" h="355601">
                <a:moveTo>
                  <a:pt x="50799" y="50800"/>
                </a:moveTo>
                <a:lnTo>
                  <a:pt x="50799" y="50800"/>
                </a:lnTo>
                <a:lnTo>
                  <a:pt x="50799" y="50800"/>
                </a:lnTo>
                <a:lnTo>
                  <a:pt x="42333" y="42333"/>
                </a:lnTo>
                <a:lnTo>
                  <a:pt x="42333" y="42333"/>
                </a:lnTo>
                <a:lnTo>
                  <a:pt x="33866" y="33866"/>
                </a:lnTo>
                <a:lnTo>
                  <a:pt x="33866" y="33866"/>
                </a:lnTo>
                <a:lnTo>
                  <a:pt x="33866" y="33866"/>
                </a:lnTo>
                <a:lnTo>
                  <a:pt x="33866" y="33866"/>
                </a:lnTo>
                <a:lnTo>
                  <a:pt x="33866" y="42333"/>
                </a:lnTo>
                <a:lnTo>
                  <a:pt x="33866" y="42333"/>
                </a:lnTo>
                <a:lnTo>
                  <a:pt x="33866" y="50800"/>
                </a:lnTo>
                <a:lnTo>
                  <a:pt x="25400" y="67733"/>
                </a:lnTo>
                <a:lnTo>
                  <a:pt x="25400" y="84666"/>
                </a:lnTo>
                <a:lnTo>
                  <a:pt x="25400" y="101600"/>
                </a:lnTo>
                <a:lnTo>
                  <a:pt x="25400" y="127000"/>
                </a:lnTo>
                <a:lnTo>
                  <a:pt x="16933" y="152400"/>
                </a:lnTo>
                <a:lnTo>
                  <a:pt x="16933" y="177800"/>
                </a:lnTo>
                <a:lnTo>
                  <a:pt x="16933" y="203200"/>
                </a:lnTo>
                <a:lnTo>
                  <a:pt x="16933" y="228600"/>
                </a:lnTo>
                <a:lnTo>
                  <a:pt x="16933" y="254000"/>
                </a:lnTo>
                <a:lnTo>
                  <a:pt x="25400" y="279400"/>
                </a:lnTo>
                <a:lnTo>
                  <a:pt x="25400" y="296333"/>
                </a:lnTo>
                <a:lnTo>
                  <a:pt x="25400" y="313266"/>
                </a:lnTo>
                <a:lnTo>
                  <a:pt x="25400" y="330200"/>
                </a:lnTo>
                <a:lnTo>
                  <a:pt x="25400" y="347133"/>
                </a:lnTo>
                <a:lnTo>
                  <a:pt x="25400" y="355600"/>
                </a:lnTo>
                <a:lnTo>
                  <a:pt x="33866" y="355600"/>
                </a:lnTo>
                <a:lnTo>
                  <a:pt x="33866" y="355600"/>
                </a:lnTo>
                <a:lnTo>
                  <a:pt x="25400" y="355600"/>
                </a:lnTo>
                <a:lnTo>
                  <a:pt x="25400" y="347133"/>
                </a:lnTo>
                <a:lnTo>
                  <a:pt x="25400" y="338666"/>
                </a:lnTo>
                <a:lnTo>
                  <a:pt x="25400" y="321733"/>
                </a:lnTo>
                <a:lnTo>
                  <a:pt x="25400" y="304800"/>
                </a:lnTo>
                <a:lnTo>
                  <a:pt x="25400" y="279400"/>
                </a:lnTo>
                <a:lnTo>
                  <a:pt x="16933" y="254000"/>
                </a:lnTo>
                <a:lnTo>
                  <a:pt x="8466" y="220133"/>
                </a:lnTo>
                <a:lnTo>
                  <a:pt x="8466" y="194733"/>
                </a:lnTo>
                <a:lnTo>
                  <a:pt x="0" y="160866"/>
                </a:lnTo>
                <a:lnTo>
                  <a:pt x="0" y="135466"/>
                </a:lnTo>
                <a:lnTo>
                  <a:pt x="0" y="110066"/>
                </a:lnTo>
                <a:lnTo>
                  <a:pt x="0" y="84666"/>
                </a:lnTo>
                <a:lnTo>
                  <a:pt x="0" y="59266"/>
                </a:lnTo>
                <a:lnTo>
                  <a:pt x="8466" y="42333"/>
                </a:lnTo>
                <a:lnTo>
                  <a:pt x="16933" y="33866"/>
                </a:lnTo>
                <a:lnTo>
                  <a:pt x="16933" y="16933"/>
                </a:lnTo>
                <a:lnTo>
                  <a:pt x="25400" y="16933"/>
                </a:lnTo>
                <a:lnTo>
                  <a:pt x="33866" y="8466"/>
                </a:lnTo>
                <a:lnTo>
                  <a:pt x="33866" y="8466"/>
                </a:lnTo>
                <a:lnTo>
                  <a:pt x="42333" y="8466"/>
                </a:lnTo>
                <a:lnTo>
                  <a:pt x="50799" y="8466"/>
                </a:lnTo>
                <a:lnTo>
                  <a:pt x="50799" y="16933"/>
                </a:lnTo>
                <a:lnTo>
                  <a:pt x="59267" y="16933"/>
                </a:lnTo>
                <a:lnTo>
                  <a:pt x="67733" y="25400"/>
                </a:lnTo>
                <a:lnTo>
                  <a:pt x="76200" y="25400"/>
                </a:lnTo>
                <a:lnTo>
                  <a:pt x="84666" y="25400"/>
                </a:lnTo>
                <a:lnTo>
                  <a:pt x="110066" y="16933"/>
                </a:lnTo>
                <a:lnTo>
                  <a:pt x="126999" y="16933"/>
                </a:lnTo>
                <a:lnTo>
                  <a:pt x="143933" y="8466"/>
                </a:lnTo>
                <a:lnTo>
                  <a:pt x="169333" y="0"/>
                </a:lnTo>
                <a:lnTo>
                  <a:pt x="186266" y="0"/>
                </a:lnTo>
                <a:lnTo>
                  <a:pt x="203199" y="0"/>
                </a:lnTo>
                <a:lnTo>
                  <a:pt x="211667" y="0"/>
                </a:lnTo>
                <a:lnTo>
                  <a:pt x="220133" y="0"/>
                </a:lnTo>
                <a:lnTo>
                  <a:pt x="228600" y="8466"/>
                </a:lnTo>
                <a:lnTo>
                  <a:pt x="228600" y="8466"/>
                </a:lnTo>
                <a:lnTo>
                  <a:pt x="228600" y="8466"/>
                </a:lnTo>
                <a:lnTo>
                  <a:pt x="228600" y="84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reeform 179"/>
          <p:cNvSpPr/>
          <p:nvPr/>
        </p:nvSpPr>
        <p:spPr>
          <a:xfrm>
            <a:off x="7315200" y="1083733"/>
            <a:ext cx="203201" cy="76201"/>
          </a:xfrm>
          <a:custGeom>
            <a:avLst/>
            <a:gdLst/>
            <a:ahLst/>
            <a:cxnLst/>
            <a:rect l="0" t="0" r="0" b="0"/>
            <a:pathLst>
              <a:path w="203201" h="76201">
                <a:moveTo>
                  <a:pt x="0" y="76200"/>
                </a:moveTo>
                <a:lnTo>
                  <a:pt x="0" y="67734"/>
                </a:lnTo>
                <a:lnTo>
                  <a:pt x="8467" y="59267"/>
                </a:lnTo>
                <a:lnTo>
                  <a:pt x="16933" y="50800"/>
                </a:lnTo>
                <a:lnTo>
                  <a:pt x="42334" y="42334"/>
                </a:lnTo>
                <a:lnTo>
                  <a:pt x="59267" y="33867"/>
                </a:lnTo>
                <a:lnTo>
                  <a:pt x="93133" y="25400"/>
                </a:lnTo>
                <a:lnTo>
                  <a:pt x="118534" y="16934"/>
                </a:lnTo>
                <a:lnTo>
                  <a:pt x="152400" y="8467"/>
                </a:lnTo>
                <a:lnTo>
                  <a:pt x="177800" y="8467"/>
                </a:lnTo>
                <a:lnTo>
                  <a:pt x="177800" y="8467"/>
                </a:lnTo>
                <a:lnTo>
                  <a:pt x="203200" y="0"/>
                </a:lnTo>
                <a:lnTo>
                  <a:pt x="2032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 180"/>
          <p:cNvSpPr/>
          <p:nvPr/>
        </p:nvSpPr>
        <p:spPr>
          <a:xfrm>
            <a:off x="7526867" y="1041400"/>
            <a:ext cx="160867" cy="262468"/>
          </a:xfrm>
          <a:custGeom>
            <a:avLst/>
            <a:gdLst/>
            <a:ahLst/>
            <a:cxnLst/>
            <a:rect l="0" t="0" r="0" b="0"/>
            <a:pathLst>
              <a:path w="160867" h="262468">
                <a:moveTo>
                  <a:pt x="126999" y="0"/>
                </a:moveTo>
                <a:lnTo>
                  <a:pt x="126999" y="8467"/>
                </a:lnTo>
                <a:lnTo>
                  <a:pt x="118533" y="8467"/>
                </a:lnTo>
                <a:lnTo>
                  <a:pt x="110066" y="16933"/>
                </a:lnTo>
                <a:lnTo>
                  <a:pt x="101600" y="16933"/>
                </a:lnTo>
                <a:lnTo>
                  <a:pt x="93133" y="25400"/>
                </a:lnTo>
                <a:lnTo>
                  <a:pt x="76200" y="42333"/>
                </a:lnTo>
                <a:lnTo>
                  <a:pt x="67733" y="59267"/>
                </a:lnTo>
                <a:lnTo>
                  <a:pt x="50799" y="76200"/>
                </a:lnTo>
                <a:lnTo>
                  <a:pt x="33866" y="101600"/>
                </a:lnTo>
                <a:lnTo>
                  <a:pt x="16933" y="127000"/>
                </a:lnTo>
                <a:lnTo>
                  <a:pt x="8466" y="152400"/>
                </a:lnTo>
                <a:lnTo>
                  <a:pt x="0" y="177800"/>
                </a:lnTo>
                <a:lnTo>
                  <a:pt x="0" y="203200"/>
                </a:lnTo>
                <a:lnTo>
                  <a:pt x="0" y="220133"/>
                </a:lnTo>
                <a:lnTo>
                  <a:pt x="8466" y="237067"/>
                </a:lnTo>
                <a:lnTo>
                  <a:pt x="16933" y="245533"/>
                </a:lnTo>
                <a:lnTo>
                  <a:pt x="25400" y="254000"/>
                </a:lnTo>
                <a:lnTo>
                  <a:pt x="42333" y="262467"/>
                </a:lnTo>
                <a:lnTo>
                  <a:pt x="59267" y="254000"/>
                </a:lnTo>
                <a:lnTo>
                  <a:pt x="76200" y="254000"/>
                </a:lnTo>
                <a:lnTo>
                  <a:pt x="93133" y="245533"/>
                </a:lnTo>
                <a:lnTo>
                  <a:pt x="110066" y="237067"/>
                </a:lnTo>
                <a:lnTo>
                  <a:pt x="126999" y="220133"/>
                </a:lnTo>
                <a:lnTo>
                  <a:pt x="135467" y="203200"/>
                </a:lnTo>
                <a:lnTo>
                  <a:pt x="152400" y="186267"/>
                </a:lnTo>
                <a:lnTo>
                  <a:pt x="160866" y="169333"/>
                </a:lnTo>
                <a:lnTo>
                  <a:pt x="160866" y="152400"/>
                </a:lnTo>
                <a:lnTo>
                  <a:pt x="160866" y="135467"/>
                </a:lnTo>
                <a:lnTo>
                  <a:pt x="152400" y="110067"/>
                </a:lnTo>
                <a:lnTo>
                  <a:pt x="152400" y="93133"/>
                </a:lnTo>
                <a:lnTo>
                  <a:pt x="143933" y="84667"/>
                </a:lnTo>
                <a:lnTo>
                  <a:pt x="135467" y="67733"/>
                </a:lnTo>
                <a:lnTo>
                  <a:pt x="126999" y="59267"/>
                </a:lnTo>
                <a:lnTo>
                  <a:pt x="126999" y="50800"/>
                </a:lnTo>
                <a:lnTo>
                  <a:pt x="126999" y="50800"/>
                </a:lnTo>
                <a:lnTo>
                  <a:pt x="135467" y="50800"/>
                </a:lnTo>
                <a:lnTo>
                  <a:pt x="135467" y="50800"/>
                </a:lnTo>
                <a:lnTo>
                  <a:pt x="143933" y="42333"/>
                </a:lnTo>
                <a:lnTo>
                  <a:pt x="143933" y="42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Freeform 181"/>
          <p:cNvSpPr/>
          <p:nvPr/>
        </p:nvSpPr>
        <p:spPr>
          <a:xfrm>
            <a:off x="7797800" y="1049867"/>
            <a:ext cx="186268" cy="220134"/>
          </a:xfrm>
          <a:custGeom>
            <a:avLst/>
            <a:gdLst/>
            <a:ahLst/>
            <a:cxnLst/>
            <a:rect l="0" t="0" r="0" b="0"/>
            <a:pathLst>
              <a:path w="186268" h="220134">
                <a:moveTo>
                  <a:pt x="152400" y="0"/>
                </a:moveTo>
                <a:lnTo>
                  <a:pt x="152400" y="0"/>
                </a:lnTo>
                <a:lnTo>
                  <a:pt x="152400" y="0"/>
                </a:lnTo>
                <a:lnTo>
                  <a:pt x="143933" y="0"/>
                </a:lnTo>
                <a:lnTo>
                  <a:pt x="135467" y="0"/>
                </a:lnTo>
                <a:lnTo>
                  <a:pt x="127000" y="0"/>
                </a:lnTo>
                <a:lnTo>
                  <a:pt x="118533" y="8466"/>
                </a:lnTo>
                <a:lnTo>
                  <a:pt x="101600" y="16933"/>
                </a:lnTo>
                <a:lnTo>
                  <a:pt x="84666" y="25400"/>
                </a:lnTo>
                <a:lnTo>
                  <a:pt x="67733" y="42333"/>
                </a:lnTo>
                <a:lnTo>
                  <a:pt x="50800" y="67733"/>
                </a:lnTo>
                <a:lnTo>
                  <a:pt x="25400" y="84666"/>
                </a:lnTo>
                <a:lnTo>
                  <a:pt x="16934" y="110066"/>
                </a:lnTo>
                <a:lnTo>
                  <a:pt x="8466" y="127000"/>
                </a:lnTo>
                <a:lnTo>
                  <a:pt x="0" y="152400"/>
                </a:lnTo>
                <a:lnTo>
                  <a:pt x="0" y="169333"/>
                </a:lnTo>
                <a:lnTo>
                  <a:pt x="0" y="186266"/>
                </a:lnTo>
                <a:lnTo>
                  <a:pt x="16934" y="203200"/>
                </a:lnTo>
                <a:lnTo>
                  <a:pt x="25400" y="211666"/>
                </a:lnTo>
                <a:lnTo>
                  <a:pt x="42333" y="220133"/>
                </a:lnTo>
                <a:lnTo>
                  <a:pt x="59267" y="220133"/>
                </a:lnTo>
                <a:lnTo>
                  <a:pt x="76200" y="220133"/>
                </a:lnTo>
                <a:lnTo>
                  <a:pt x="101600" y="220133"/>
                </a:lnTo>
                <a:lnTo>
                  <a:pt x="110067" y="220133"/>
                </a:lnTo>
                <a:lnTo>
                  <a:pt x="118533" y="220133"/>
                </a:lnTo>
                <a:lnTo>
                  <a:pt x="127000" y="211666"/>
                </a:lnTo>
                <a:lnTo>
                  <a:pt x="135467" y="211666"/>
                </a:lnTo>
                <a:lnTo>
                  <a:pt x="143933" y="211666"/>
                </a:lnTo>
                <a:lnTo>
                  <a:pt x="152400" y="203200"/>
                </a:lnTo>
                <a:lnTo>
                  <a:pt x="169334" y="203200"/>
                </a:lnTo>
                <a:lnTo>
                  <a:pt x="177800" y="194733"/>
                </a:lnTo>
                <a:lnTo>
                  <a:pt x="177800" y="194733"/>
                </a:lnTo>
                <a:lnTo>
                  <a:pt x="186267" y="186266"/>
                </a:lnTo>
                <a:lnTo>
                  <a:pt x="186267" y="1862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reeform 182"/>
          <p:cNvSpPr/>
          <p:nvPr/>
        </p:nvSpPr>
        <p:spPr>
          <a:xfrm>
            <a:off x="8111066" y="1100667"/>
            <a:ext cx="33868" cy="203201"/>
          </a:xfrm>
          <a:custGeom>
            <a:avLst/>
            <a:gdLst/>
            <a:ahLst/>
            <a:cxnLst/>
            <a:rect l="0" t="0" r="0" b="0"/>
            <a:pathLst>
              <a:path w="33868" h="203201">
                <a:moveTo>
                  <a:pt x="25401" y="8466"/>
                </a:moveTo>
                <a:lnTo>
                  <a:pt x="25401" y="0"/>
                </a:lnTo>
                <a:lnTo>
                  <a:pt x="25401" y="0"/>
                </a:lnTo>
                <a:lnTo>
                  <a:pt x="25401" y="0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16933"/>
                </a:lnTo>
                <a:lnTo>
                  <a:pt x="16934" y="33866"/>
                </a:lnTo>
                <a:lnTo>
                  <a:pt x="8468" y="59266"/>
                </a:lnTo>
                <a:lnTo>
                  <a:pt x="8468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0" y="143933"/>
                </a:lnTo>
                <a:lnTo>
                  <a:pt x="8468" y="169333"/>
                </a:lnTo>
                <a:lnTo>
                  <a:pt x="8468" y="186266"/>
                </a:lnTo>
                <a:lnTo>
                  <a:pt x="16934" y="194733"/>
                </a:lnTo>
                <a:lnTo>
                  <a:pt x="25401" y="203200"/>
                </a:lnTo>
                <a:lnTo>
                  <a:pt x="25401" y="203200"/>
                </a:lnTo>
                <a:lnTo>
                  <a:pt x="33867" y="203200"/>
                </a:lnTo>
                <a:lnTo>
                  <a:pt x="33867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reeform 183"/>
          <p:cNvSpPr/>
          <p:nvPr/>
        </p:nvSpPr>
        <p:spPr>
          <a:xfrm>
            <a:off x="8128000" y="965200"/>
            <a:ext cx="25401" cy="50801"/>
          </a:xfrm>
          <a:custGeom>
            <a:avLst/>
            <a:gdLst/>
            <a:ahLst/>
            <a:cxnLst/>
            <a:rect l="0" t="0" r="0" b="0"/>
            <a:pathLst>
              <a:path w="25401" h="50801">
                <a:moveTo>
                  <a:pt x="16933" y="50800"/>
                </a:moveTo>
                <a:lnTo>
                  <a:pt x="8467" y="42333"/>
                </a:lnTo>
                <a:lnTo>
                  <a:pt x="8467" y="33867"/>
                </a:lnTo>
                <a:lnTo>
                  <a:pt x="8467" y="25400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0"/>
                </a:lnTo>
                <a:lnTo>
                  <a:pt x="25400" y="0"/>
                </a:lnTo>
                <a:lnTo>
                  <a:pt x="254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reeform 184"/>
          <p:cNvSpPr/>
          <p:nvPr/>
        </p:nvSpPr>
        <p:spPr>
          <a:xfrm>
            <a:off x="8415866" y="1049867"/>
            <a:ext cx="16935" cy="33867"/>
          </a:xfrm>
          <a:custGeom>
            <a:avLst/>
            <a:gdLst/>
            <a:ahLst/>
            <a:cxnLst/>
            <a:rect l="0" t="0" r="0" b="0"/>
            <a:pathLst>
              <a:path w="16935" h="338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8" y="8466"/>
                </a:lnTo>
                <a:lnTo>
                  <a:pt x="8468" y="16933"/>
                </a:lnTo>
                <a:lnTo>
                  <a:pt x="8468" y="16933"/>
                </a:lnTo>
                <a:lnTo>
                  <a:pt x="16934" y="33866"/>
                </a:lnTo>
                <a:lnTo>
                  <a:pt x="16934" y="338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reeform 185"/>
          <p:cNvSpPr/>
          <p:nvPr/>
        </p:nvSpPr>
        <p:spPr>
          <a:xfrm>
            <a:off x="8407400" y="1151467"/>
            <a:ext cx="16935" cy="42334"/>
          </a:xfrm>
          <a:custGeom>
            <a:avLst/>
            <a:gdLst/>
            <a:ahLst/>
            <a:cxnLst/>
            <a:rect l="0" t="0" r="0" b="0"/>
            <a:pathLst>
              <a:path w="16935" h="42334">
                <a:moveTo>
                  <a:pt x="16934" y="0"/>
                </a:moveTo>
                <a:lnTo>
                  <a:pt x="8466" y="8466"/>
                </a:lnTo>
                <a:lnTo>
                  <a:pt x="8466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33866"/>
                </a:lnTo>
                <a:lnTo>
                  <a:pt x="0" y="42333"/>
                </a:lnTo>
                <a:lnTo>
                  <a:pt x="0" y="42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Freeform 186"/>
          <p:cNvSpPr/>
          <p:nvPr/>
        </p:nvSpPr>
        <p:spPr>
          <a:xfrm>
            <a:off x="8779933" y="821267"/>
            <a:ext cx="186268" cy="550334"/>
          </a:xfrm>
          <a:custGeom>
            <a:avLst/>
            <a:gdLst/>
            <a:ahLst/>
            <a:cxnLst/>
            <a:rect l="0" t="0" r="0" b="0"/>
            <a:pathLst>
              <a:path w="186268" h="550334">
                <a:moveTo>
                  <a:pt x="186267" y="0"/>
                </a:moveTo>
                <a:lnTo>
                  <a:pt x="186267" y="0"/>
                </a:lnTo>
                <a:lnTo>
                  <a:pt x="177801" y="8466"/>
                </a:lnTo>
                <a:lnTo>
                  <a:pt x="169333" y="8466"/>
                </a:lnTo>
                <a:lnTo>
                  <a:pt x="160867" y="16933"/>
                </a:lnTo>
                <a:lnTo>
                  <a:pt x="143934" y="25400"/>
                </a:lnTo>
                <a:lnTo>
                  <a:pt x="135467" y="33866"/>
                </a:lnTo>
                <a:lnTo>
                  <a:pt x="127000" y="50800"/>
                </a:lnTo>
                <a:lnTo>
                  <a:pt x="118534" y="67733"/>
                </a:lnTo>
                <a:lnTo>
                  <a:pt x="101601" y="93133"/>
                </a:lnTo>
                <a:lnTo>
                  <a:pt x="93133" y="118533"/>
                </a:lnTo>
                <a:lnTo>
                  <a:pt x="76200" y="152400"/>
                </a:lnTo>
                <a:lnTo>
                  <a:pt x="59267" y="194733"/>
                </a:lnTo>
                <a:lnTo>
                  <a:pt x="42334" y="237066"/>
                </a:lnTo>
                <a:lnTo>
                  <a:pt x="25401" y="279400"/>
                </a:lnTo>
                <a:lnTo>
                  <a:pt x="8467" y="330200"/>
                </a:lnTo>
                <a:lnTo>
                  <a:pt x="0" y="372533"/>
                </a:lnTo>
                <a:lnTo>
                  <a:pt x="0" y="414866"/>
                </a:lnTo>
                <a:lnTo>
                  <a:pt x="0" y="440266"/>
                </a:lnTo>
                <a:lnTo>
                  <a:pt x="8467" y="465666"/>
                </a:lnTo>
                <a:lnTo>
                  <a:pt x="16933" y="482600"/>
                </a:lnTo>
                <a:lnTo>
                  <a:pt x="42334" y="499533"/>
                </a:lnTo>
                <a:lnTo>
                  <a:pt x="59267" y="524933"/>
                </a:lnTo>
                <a:lnTo>
                  <a:pt x="84667" y="541866"/>
                </a:lnTo>
                <a:lnTo>
                  <a:pt x="84667" y="541866"/>
                </a:lnTo>
                <a:lnTo>
                  <a:pt x="110067" y="550333"/>
                </a:lnTo>
                <a:lnTo>
                  <a:pt x="110067" y="550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/>
          <p:cNvSpPr/>
          <p:nvPr/>
        </p:nvSpPr>
        <p:spPr>
          <a:xfrm>
            <a:off x="9169400" y="905933"/>
            <a:ext cx="194734" cy="397935"/>
          </a:xfrm>
          <a:custGeom>
            <a:avLst/>
            <a:gdLst/>
            <a:ahLst/>
            <a:cxnLst/>
            <a:rect l="0" t="0" r="0" b="0"/>
            <a:pathLst>
              <a:path w="194734" h="397935">
                <a:moveTo>
                  <a:pt x="8466" y="0"/>
                </a:moveTo>
                <a:lnTo>
                  <a:pt x="8466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0" y="33867"/>
                </a:lnTo>
                <a:lnTo>
                  <a:pt x="0" y="42334"/>
                </a:lnTo>
                <a:lnTo>
                  <a:pt x="0" y="67734"/>
                </a:lnTo>
                <a:lnTo>
                  <a:pt x="0" y="93134"/>
                </a:lnTo>
                <a:lnTo>
                  <a:pt x="0" y="127000"/>
                </a:lnTo>
                <a:lnTo>
                  <a:pt x="0" y="152400"/>
                </a:lnTo>
                <a:lnTo>
                  <a:pt x="8466" y="186267"/>
                </a:lnTo>
                <a:lnTo>
                  <a:pt x="8466" y="220134"/>
                </a:lnTo>
                <a:lnTo>
                  <a:pt x="0" y="254000"/>
                </a:lnTo>
                <a:lnTo>
                  <a:pt x="0" y="287867"/>
                </a:lnTo>
                <a:lnTo>
                  <a:pt x="0" y="313267"/>
                </a:lnTo>
                <a:lnTo>
                  <a:pt x="0" y="338667"/>
                </a:lnTo>
                <a:lnTo>
                  <a:pt x="0" y="355600"/>
                </a:lnTo>
                <a:lnTo>
                  <a:pt x="0" y="372534"/>
                </a:lnTo>
                <a:lnTo>
                  <a:pt x="0" y="381000"/>
                </a:lnTo>
                <a:lnTo>
                  <a:pt x="0" y="389467"/>
                </a:lnTo>
                <a:lnTo>
                  <a:pt x="8466" y="397934"/>
                </a:lnTo>
                <a:lnTo>
                  <a:pt x="8466" y="397934"/>
                </a:lnTo>
                <a:lnTo>
                  <a:pt x="0" y="389467"/>
                </a:lnTo>
                <a:lnTo>
                  <a:pt x="0" y="381000"/>
                </a:lnTo>
                <a:lnTo>
                  <a:pt x="0" y="364067"/>
                </a:lnTo>
                <a:lnTo>
                  <a:pt x="0" y="347134"/>
                </a:lnTo>
                <a:lnTo>
                  <a:pt x="0" y="321734"/>
                </a:lnTo>
                <a:lnTo>
                  <a:pt x="0" y="287867"/>
                </a:lnTo>
                <a:lnTo>
                  <a:pt x="0" y="262467"/>
                </a:lnTo>
                <a:lnTo>
                  <a:pt x="8466" y="237067"/>
                </a:lnTo>
                <a:lnTo>
                  <a:pt x="16934" y="211667"/>
                </a:lnTo>
                <a:lnTo>
                  <a:pt x="25400" y="194734"/>
                </a:lnTo>
                <a:lnTo>
                  <a:pt x="33867" y="177800"/>
                </a:lnTo>
                <a:lnTo>
                  <a:pt x="50800" y="169334"/>
                </a:lnTo>
                <a:lnTo>
                  <a:pt x="59267" y="169334"/>
                </a:lnTo>
                <a:lnTo>
                  <a:pt x="76200" y="169334"/>
                </a:lnTo>
                <a:lnTo>
                  <a:pt x="93134" y="177800"/>
                </a:lnTo>
                <a:lnTo>
                  <a:pt x="101600" y="194734"/>
                </a:lnTo>
                <a:lnTo>
                  <a:pt x="118533" y="211667"/>
                </a:lnTo>
                <a:lnTo>
                  <a:pt x="127000" y="237067"/>
                </a:lnTo>
                <a:lnTo>
                  <a:pt x="135467" y="262467"/>
                </a:lnTo>
                <a:lnTo>
                  <a:pt x="152400" y="296334"/>
                </a:lnTo>
                <a:lnTo>
                  <a:pt x="152400" y="321734"/>
                </a:lnTo>
                <a:lnTo>
                  <a:pt x="160866" y="347134"/>
                </a:lnTo>
                <a:lnTo>
                  <a:pt x="169334" y="364067"/>
                </a:lnTo>
                <a:lnTo>
                  <a:pt x="169334" y="372534"/>
                </a:lnTo>
                <a:lnTo>
                  <a:pt x="177800" y="381000"/>
                </a:lnTo>
                <a:lnTo>
                  <a:pt x="177800" y="381000"/>
                </a:lnTo>
                <a:lnTo>
                  <a:pt x="186267" y="372534"/>
                </a:lnTo>
                <a:lnTo>
                  <a:pt x="186267" y="372534"/>
                </a:lnTo>
                <a:lnTo>
                  <a:pt x="194733" y="355600"/>
                </a:lnTo>
                <a:lnTo>
                  <a:pt x="194733" y="355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reeform 188"/>
          <p:cNvSpPr/>
          <p:nvPr/>
        </p:nvSpPr>
        <p:spPr>
          <a:xfrm>
            <a:off x="9448800" y="889000"/>
            <a:ext cx="33867" cy="127001"/>
          </a:xfrm>
          <a:custGeom>
            <a:avLst/>
            <a:gdLst/>
            <a:ahLst/>
            <a:cxnLst/>
            <a:rect l="0" t="0" r="0" b="0"/>
            <a:pathLst>
              <a:path w="33867" h="1270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7" y="25400"/>
                </a:lnTo>
                <a:lnTo>
                  <a:pt x="8467" y="42333"/>
                </a:lnTo>
                <a:lnTo>
                  <a:pt x="16933" y="59267"/>
                </a:lnTo>
                <a:lnTo>
                  <a:pt x="25400" y="84667"/>
                </a:lnTo>
                <a:lnTo>
                  <a:pt x="25400" y="110067"/>
                </a:lnTo>
                <a:lnTo>
                  <a:pt x="25400" y="110067"/>
                </a:lnTo>
                <a:lnTo>
                  <a:pt x="33866" y="127000"/>
                </a:lnTo>
                <a:lnTo>
                  <a:pt x="33866" y="127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reeform 189"/>
          <p:cNvSpPr/>
          <p:nvPr/>
        </p:nvSpPr>
        <p:spPr>
          <a:xfrm>
            <a:off x="9372600" y="948267"/>
            <a:ext cx="169334" cy="33867"/>
          </a:xfrm>
          <a:custGeom>
            <a:avLst/>
            <a:gdLst/>
            <a:ahLst/>
            <a:cxnLst/>
            <a:rect l="0" t="0" r="0" b="0"/>
            <a:pathLst>
              <a:path w="169334" h="33867">
                <a:moveTo>
                  <a:pt x="0" y="33866"/>
                </a:move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  <a:lnTo>
                  <a:pt x="16933" y="33866"/>
                </a:lnTo>
                <a:lnTo>
                  <a:pt x="25400" y="33866"/>
                </a:lnTo>
                <a:lnTo>
                  <a:pt x="50800" y="33866"/>
                </a:lnTo>
                <a:lnTo>
                  <a:pt x="76200" y="25400"/>
                </a:lnTo>
                <a:lnTo>
                  <a:pt x="101600" y="25400"/>
                </a:lnTo>
                <a:lnTo>
                  <a:pt x="127000" y="16933"/>
                </a:lnTo>
                <a:lnTo>
                  <a:pt x="152400" y="8466"/>
                </a:lnTo>
                <a:lnTo>
                  <a:pt x="152400" y="8466"/>
                </a:lnTo>
                <a:lnTo>
                  <a:pt x="169333" y="0"/>
                </a:lnTo>
                <a:lnTo>
                  <a:pt x="16933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reeform 190"/>
          <p:cNvSpPr/>
          <p:nvPr/>
        </p:nvSpPr>
        <p:spPr>
          <a:xfrm>
            <a:off x="9448800" y="1117600"/>
            <a:ext cx="169334" cy="33868"/>
          </a:xfrm>
          <a:custGeom>
            <a:avLst/>
            <a:gdLst/>
            <a:ahLst/>
            <a:cxnLst/>
            <a:rect l="0" t="0" r="0" b="0"/>
            <a:pathLst>
              <a:path w="169334" h="33868">
                <a:moveTo>
                  <a:pt x="0" y="33867"/>
                </a:moveTo>
                <a:lnTo>
                  <a:pt x="0" y="33867"/>
                </a:lnTo>
                <a:lnTo>
                  <a:pt x="8467" y="33867"/>
                </a:lnTo>
                <a:lnTo>
                  <a:pt x="16933" y="33867"/>
                </a:lnTo>
                <a:lnTo>
                  <a:pt x="25400" y="33867"/>
                </a:lnTo>
                <a:lnTo>
                  <a:pt x="42334" y="25400"/>
                </a:lnTo>
                <a:lnTo>
                  <a:pt x="76200" y="16933"/>
                </a:lnTo>
                <a:lnTo>
                  <a:pt x="93133" y="16933"/>
                </a:lnTo>
                <a:lnTo>
                  <a:pt x="118534" y="8467"/>
                </a:lnTo>
                <a:lnTo>
                  <a:pt x="143933" y="8467"/>
                </a:lnTo>
                <a:lnTo>
                  <a:pt x="160867" y="0"/>
                </a:lnTo>
                <a:lnTo>
                  <a:pt x="160867" y="0"/>
                </a:lnTo>
                <a:lnTo>
                  <a:pt x="169333" y="0"/>
                </a:lnTo>
                <a:lnTo>
                  <a:pt x="16933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reeform 191"/>
          <p:cNvSpPr/>
          <p:nvPr/>
        </p:nvSpPr>
        <p:spPr>
          <a:xfrm>
            <a:off x="9745133" y="965200"/>
            <a:ext cx="186268" cy="270934"/>
          </a:xfrm>
          <a:custGeom>
            <a:avLst/>
            <a:gdLst/>
            <a:ahLst/>
            <a:cxnLst/>
            <a:rect l="0" t="0" r="0" b="0"/>
            <a:pathLst>
              <a:path w="186268" h="270934">
                <a:moveTo>
                  <a:pt x="93134" y="16933"/>
                </a:moveTo>
                <a:lnTo>
                  <a:pt x="93134" y="16933"/>
                </a:lnTo>
                <a:lnTo>
                  <a:pt x="93134" y="16933"/>
                </a:lnTo>
                <a:lnTo>
                  <a:pt x="84667" y="8467"/>
                </a:lnTo>
                <a:lnTo>
                  <a:pt x="84667" y="0"/>
                </a:lnTo>
                <a:lnTo>
                  <a:pt x="76200" y="0"/>
                </a:lnTo>
                <a:lnTo>
                  <a:pt x="67733" y="0"/>
                </a:lnTo>
                <a:lnTo>
                  <a:pt x="59267" y="0"/>
                </a:lnTo>
                <a:lnTo>
                  <a:pt x="42333" y="16933"/>
                </a:lnTo>
                <a:lnTo>
                  <a:pt x="33867" y="33867"/>
                </a:lnTo>
                <a:lnTo>
                  <a:pt x="25401" y="50800"/>
                </a:lnTo>
                <a:lnTo>
                  <a:pt x="8467" y="84667"/>
                </a:lnTo>
                <a:lnTo>
                  <a:pt x="8467" y="118533"/>
                </a:lnTo>
                <a:lnTo>
                  <a:pt x="0" y="152400"/>
                </a:lnTo>
                <a:lnTo>
                  <a:pt x="8467" y="177800"/>
                </a:lnTo>
                <a:lnTo>
                  <a:pt x="16934" y="203200"/>
                </a:lnTo>
                <a:lnTo>
                  <a:pt x="25401" y="220133"/>
                </a:lnTo>
                <a:lnTo>
                  <a:pt x="42333" y="237067"/>
                </a:lnTo>
                <a:lnTo>
                  <a:pt x="67733" y="254000"/>
                </a:lnTo>
                <a:lnTo>
                  <a:pt x="84667" y="262467"/>
                </a:lnTo>
                <a:lnTo>
                  <a:pt x="110067" y="262467"/>
                </a:lnTo>
                <a:lnTo>
                  <a:pt x="127001" y="270933"/>
                </a:lnTo>
                <a:lnTo>
                  <a:pt x="152400" y="262467"/>
                </a:lnTo>
                <a:lnTo>
                  <a:pt x="169334" y="262467"/>
                </a:lnTo>
                <a:lnTo>
                  <a:pt x="169334" y="262467"/>
                </a:lnTo>
                <a:lnTo>
                  <a:pt x="186267" y="245533"/>
                </a:lnTo>
                <a:lnTo>
                  <a:pt x="186267" y="245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Freeform 193"/>
          <p:cNvSpPr/>
          <p:nvPr/>
        </p:nvSpPr>
        <p:spPr>
          <a:xfrm>
            <a:off x="10049933" y="1202267"/>
            <a:ext cx="93135" cy="220134"/>
          </a:xfrm>
          <a:custGeom>
            <a:avLst/>
            <a:gdLst/>
            <a:ahLst/>
            <a:cxnLst/>
            <a:rect l="0" t="0" r="0" b="0"/>
            <a:pathLst>
              <a:path w="93135" h="220134">
                <a:moveTo>
                  <a:pt x="76200" y="8466"/>
                </a:moveTo>
                <a:lnTo>
                  <a:pt x="76200" y="8466"/>
                </a:lnTo>
                <a:lnTo>
                  <a:pt x="76200" y="8466"/>
                </a:lnTo>
                <a:lnTo>
                  <a:pt x="76200" y="0"/>
                </a:lnTo>
                <a:lnTo>
                  <a:pt x="84667" y="8466"/>
                </a:lnTo>
                <a:lnTo>
                  <a:pt x="84667" y="8466"/>
                </a:lnTo>
                <a:lnTo>
                  <a:pt x="84667" y="16933"/>
                </a:lnTo>
                <a:lnTo>
                  <a:pt x="93134" y="25400"/>
                </a:lnTo>
                <a:lnTo>
                  <a:pt x="93134" y="42333"/>
                </a:lnTo>
                <a:lnTo>
                  <a:pt x="93134" y="59266"/>
                </a:lnTo>
                <a:lnTo>
                  <a:pt x="84667" y="76200"/>
                </a:lnTo>
                <a:lnTo>
                  <a:pt x="84667" y="93133"/>
                </a:lnTo>
                <a:lnTo>
                  <a:pt x="67733" y="118533"/>
                </a:lnTo>
                <a:lnTo>
                  <a:pt x="59267" y="135466"/>
                </a:lnTo>
                <a:lnTo>
                  <a:pt x="42333" y="160866"/>
                </a:lnTo>
                <a:lnTo>
                  <a:pt x="25401" y="186266"/>
                </a:lnTo>
                <a:lnTo>
                  <a:pt x="16934" y="203200"/>
                </a:lnTo>
                <a:lnTo>
                  <a:pt x="8467" y="211666"/>
                </a:lnTo>
                <a:lnTo>
                  <a:pt x="8467" y="211666"/>
                </a:lnTo>
                <a:lnTo>
                  <a:pt x="0" y="220133"/>
                </a:lnTo>
                <a:lnTo>
                  <a:pt x="0" y="220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Freeform 194"/>
          <p:cNvSpPr/>
          <p:nvPr/>
        </p:nvSpPr>
        <p:spPr>
          <a:xfrm>
            <a:off x="10320866" y="1007533"/>
            <a:ext cx="25401" cy="245535"/>
          </a:xfrm>
          <a:custGeom>
            <a:avLst/>
            <a:gdLst/>
            <a:ahLst/>
            <a:cxnLst/>
            <a:rect l="0" t="0" r="0" b="0"/>
            <a:pathLst>
              <a:path w="25401" h="2455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8" y="16934"/>
                </a:lnTo>
                <a:lnTo>
                  <a:pt x="8468" y="33867"/>
                </a:lnTo>
                <a:lnTo>
                  <a:pt x="8468" y="42334"/>
                </a:lnTo>
                <a:lnTo>
                  <a:pt x="8468" y="67734"/>
                </a:lnTo>
                <a:lnTo>
                  <a:pt x="16934" y="84667"/>
                </a:lnTo>
                <a:lnTo>
                  <a:pt x="16934" y="101600"/>
                </a:lnTo>
                <a:lnTo>
                  <a:pt x="16934" y="127000"/>
                </a:lnTo>
                <a:lnTo>
                  <a:pt x="16934" y="143934"/>
                </a:lnTo>
                <a:lnTo>
                  <a:pt x="16934" y="169334"/>
                </a:lnTo>
                <a:lnTo>
                  <a:pt x="16934" y="194734"/>
                </a:lnTo>
                <a:lnTo>
                  <a:pt x="16934" y="211667"/>
                </a:lnTo>
                <a:lnTo>
                  <a:pt x="25400" y="228600"/>
                </a:lnTo>
                <a:lnTo>
                  <a:pt x="25400" y="228600"/>
                </a:lnTo>
                <a:lnTo>
                  <a:pt x="25400" y="245534"/>
                </a:lnTo>
                <a:lnTo>
                  <a:pt x="25400" y="2455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Freeform 195"/>
          <p:cNvSpPr/>
          <p:nvPr/>
        </p:nvSpPr>
        <p:spPr>
          <a:xfrm>
            <a:off x="10363200" y="1041400"/>
            <a:ext cx="211667" cy="186268"/>
          </a:xfrm>
          <a:custGeom>
            <a:avLst/>
            <a:gdLst/>
            <a:ahLst/>
            <a:cxnLst/>
            <a:rect l="0" t="0" r="0" b="0"/>
            <a:pathLst>
              <a:path w="211667" h="186268">
                <a:moveTo>
                  <a:pt x="118534" y="0"/>
                </a:moveTo>
                <a:lnTo>
                  <a:pt x="118534" y="0"/>
                </a:lnTo>
                <a:lnTo>
                  <a:pt x="118534" y="0"/>
                </a:lnTo>
                <a:lnTo>
                  <a:pt x="118534" y="0"/>
                </a:lnTo>
                <a:lnTo>
                  <a:pt x="110066" y="8467"/>
                </a:lnTo>
                <a:lnTo>
                  <a:pt x="110066" y="16933"/>
                </a:lnTo>
                <a:lnTo>
                  <a:pt x="93134" y="33867"/>
                </a:lnTo>
                <a:lnTo>
                  <a:pt x="76200" y="50800"/>
                </a:lnTo>
                <a:lnTo>
                  <a:pt x="59266" y="67733"/>
                </a:lnTo>
                <a:lnTo>
                  <a:pt x="42334" y="93133"/>
                </a:lnTo>
                <a:lnTo>
                  <a:pt x="25400" y="110067"/>
                </a:lnTo>
                <a:lnTo>
                  <a:pt x="8467" y="118533"/>
                </a:lnTo>
                <a:lnTo>
                  <a:pt x="0" y="127000"/>
                </a:lnTo>
                <a:lnTo>
                  <a:pt x="0" y="135467"/>
                </a:lnTo>
                <a:lnTo>
                  <a:pt x="0" y="143933"/>
                </a:lnTo>
                <a:lnTo>
                  <a:pt x="8467" y="143933"/>
                </a:lnTo>
                <a:lnTo>
                  <a:pt x="16934" y="143933"/>
                </a:lnTo>
                <a:lnTo>
                  <a:pt x="33866" y="143933"/>
                </a:lnTo>
                <a:lnTo>
                  <a:pt x="50800" y="143933"/>
                </a:lnTo>
                <a:lnTo>
                  <a:pt x="67733" y="143933"/>
                </a:lnTo>
                <a:lnTo>
                  <a:pt x="93134" y="143933"/>
                </a:lnTo>
                <a:lnTo>
                  <a:pt x="118534" y="152400"/>
                </a:lnTo>
                <a:lnTo>
                  <a:pt x="135466" y="152400"/>
                </a:lnTo>
                <a:lnTo>
                  <a:pt x="152400" y="160867"/>
                </a:lnTo>
                <a:lnTo>
                  <a:pt x="169334" y="169333"/>
                </a:lnTo>
                <a:lnTo>
                  <a:pt x="186266" y="177800"/>
                </a:lnTo>
                <a:lnTo>
                  <a:pt x="194734" y="177800"/>
                </a:lnTo>
                <a:lnTo>
                  <a:pt x="203200" y="186267"/>
                </a:lnTo>
                <a:lnTo>
                  <a:pt x="211666" y="177800"/>
                </a:lnTo>
                <a:lnTo>
                  <a:pt x="211666" y="177800"/>
                </a:lnTo>
                <a:lnTo>
                  <a:pt x="211666" y="177800"/>
                </a:lnTo>
                <a:lnTo>
                  <a:pt x="211666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Freeform 196"/>
          <p:cNvSpPr/>
          <p:nvPr/>
        </p:nvSpPr>
        <p:spPr>
          <a:xfrm>
            <a:off x="10591800" y="889000"/>
            <a:ext cx="169335" cy="533401"/>
          </a:xfrm>
          <a:custGeom>
            <a:avLst/>
            <a:gdLst/>
            <a:ahLst/>
            <a:cxnLst/>
            <a:rect l="0" t="0" r="0" b="0"/>
            <a:pathLst>
              <a:path w="169335" h="533401">
                <a:moveTo>
                  <a:pt x="0" y="8467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25400" y="0"/>
                </a:lnTo>
                <a:lnTo>
                  <a:pt x="42334" y="8467"/>
                </a:lnTo>
                <a:lnTo>
                  <a:pt x="67733" y="25400"/>
                </a:lnTo>
                <a:lnTo>
                  <a:pt x="93134" y="42333"/>
                </a:lnTo>
                <a:lnTo>
                  <a:pt x="110066" y="67733"/>
                </a:lnTo>
                <a:lnTo>
                  <a:pt x="135466" y="93133"/>
                </a:lnTo>
                <a:lnTo>
                  <a:pt x="152400" y="135467"/>
                </a:lnTo>
                <a:lnTo>
                  <a:pt x="160867" y="177800"/>
                </a:lnTo>
                <a:lnTo>
                  <a:pt x="169334" y="220133"/>
                </a:lnTo>
                <a:lnTo>
                  <a:pt x="169334" y="254000"/>
                </a:lnTo>
                <a:lnTo>
                  <a:pt x="169334" y="296333"/>
                </a:lnTo>
                <a:lnTo>
                  <a:pt x="152400" y="338667"/>
                </a:lnTo>
                <a:lnTo>
                  <a:pt x="143933" y="372533"/>
                </a:lnTo>
                <a:lnTo>
                  <a:pt x="118534" y="406400"/>
                </a:lnTo>
                <a:lnTo>
                  <a:pt x="93134" y="440267"/>
                </a:lnTo>
                <a:lnTo>
                  <a:pt x="67733" y="474133"/>
                </a:lnTo>
                <a:lnTo>
                  <a:pt x="42334" y="508000"/>
                </a:lnTo>
                <a:lnTo>
                  <a:pt x="42334" y="508000"/>
                </a:lnTo>
                <a:lnTo>
                  <a:pt x="16934" y="533400"/>
                </a:lnTo>
                <a:lnTo>
                  <a:pt x="16934" y="533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Freeform 197"/>
          <p:cNvSpPr/>
          <p:nvPr/>
        </p:nvSpPr>
        <p:spPr>
          <a:xfrm>
            <a:off x="8712200" y="1456267"/>
            <a:ext cx="110068" cy="482601"/>
          </a:xfrm>
          <a:custGeom>
            <a:avLst/>
            <a:gdLst/>
            <a:ahLst/>
            <a:cxnLst/>
            <a:rect l="0" t="0" r="0" b="0"/>
            <a:pathLst>
              <a:path w="110068" h="482601">
                <a:moveTo>
                  <a:pt x="110067" y="0"/>
                </a:moveTo>
                <a:lnTo>
                  <a:pt x="110067" y="0"/>
                </a:lnTo>
                <a:lnTo>
                  <a:pt x="101600" y="0"/>
                </a:lnTo>
                <a:lnTo>
                  <a:pt x="93134" y="0"/>
                </a:lnTo>
                <a:lnTo>
                  <a:pt x="93134" y="0"/>
                </a:lnTo>
                <a:lnTo>
                  <a:pt x="84666" y="0"/>
                </a:lnTo>
                <a:lnTo>
                  <a:pt x="84666" y="8466"/>
                </a:lnTo>
                <a:lnTo>
                  <a:pt x="76200" y="25400"/>
                </a:lnTo>
                <a:lnTo>
                  <a:pt x="76200" y="50800"/>
                </a:lnTo>
                <a:lnTo>
                  <a:pt x="59267" y="67733"/>
                </a:lnTo>
                <a:lnTo>
                  <a:pt x="50800" y="101600"/>
                </a:lnTo>
                <a:lnTo>
                  <a:pt x="33867" y="127000"/>
                </a:lnTo>
                <a:lnTo>
                  <a:pt x="25400" y="160866"/>
                </a:lnTo>
                <a:lnTo>
                  <a:pt x="16934" y="203200"/>
                </a:lnTo>
                <a:lnTo>
                  <a:pt x="8466" y="237066"/>
                </a:lnTo>
                <a:lnTo>
                  <a:pt x="0" y="270933"/>
                </a:lnTo>
                <a:lnTo>
                  <a:pt x="0" y="304800"/>
                </a:lnTo>
                <a:lnTo>
                  <a:pt x="0" y="338666"/>
                </a:lnTo>
                <a:lnTo>
                  <a:pt x="0" y="364066"/>
                </a:lnTo>
                <a:lnTo>
                  <a:pt x="0" y="389466"/>
                </a:lnTo>
                <a:lnTo>
                  <a:pt x="16934" y="406400"/>
                </a:lnTo>
                <a:lnTo>
                  <a:pt x="25400" y="414866"/>
                </a:lnTo>
                <a:lnTo>
                  <a:pt x="33867" y="431800"/>
                </a:lnTo>
                <a:lnTo>
                  <a:pt x="42333" y="448733"/>
                </a:lnTo>
                <a:lnTo>
                  <a:pt x="50800" y="448733"/>
                </a:lnTo>
                <a:lnTo>
                  <a:pt x="67733" y="457200"/>
                </a:lnTo>
                <a:lnTo>
                  <a:pt x="76200" y="465666"/>
                </a:lnTo>
                <a:lnTo>
                  <a:pt x="84666" y="465666"/>
                </a:lnTo>
                <a:lnTo>
                  <a:pt x="93134" y="474133"/>
                </a:lnTo>
                <a:lnTo>
                  <a:pt x="93134" y="474133"/>
                </a:lnTo>
                <a:lnTo>
                  <a:pt x="101600" y="474133"/>
                </a:lnTo>
                <a:lnTo>
                  <a:pt x="101600" y="474133"/>
                </a:lnTo>
                <a:lnTo>
                  <a:pt x="101600" y="482600"/>
                </a:lnTo>
                <a:lnTo>
                  <a:pt x="101600" y="482600"/>
                </a:lnTo>
                <a:lnTo>
                  <a:pt x="110067" y="482600"/>
                </a:lnTo>
                <a:lnTo>
                  <a:pt x="110067" y="482600"/>
                </a:lnTo>
                <a:lnTo>
                  <a:pt x="110067" y="482600"/>
                </a:lnTo>
                <a:lnTo>
                  <a:pt x="101600" y="482600"/>
                </a:lnTo>
                <a:lnTo>
                  <a:pt x="101600" y="482600"/>
                </a:lnTo>
                <a:lnTo>
                  <a:pt x="101600" y="482600"/>
                </a:lnTo>
                <a:lnTo>
                  <a:pt x="101600" y="482600"/>
                </a:lnTo>
                <a:lnTo>
                  <a:pt x="101600" y="482600"/>
                </a:lnTo>
                <a:lnTo>
                  <a:pt x="101600" y="482600"/>
                </a:lnTo>
                <a:lnTo>
                  <a:pt x="101600" y="482600"/>
                </a:lnTo>
                <a:lnTo>
                  <a:pt x="101600" y="482600"/>
                </a:lnTo>
                <a:lnTo>
                  <a:pt x="101600" y="482600"/>
                </a:lnTo>
                <a:lnTo>
                  <a:pt x="101600" y="482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 198"/>
          <p:cNvSpPr/>
          <p:nvPr/>
        </p:nvSpPr>
        <p:spPr>
          <a:xfrm>
            <a:off x="9033934" y="1701800"/>
            <a:ext cx="220133" cy="16934"/>
          </a:xfrm>
          <a:custGeom>
            <a:avLst/>
            <a:gdLst/>
            <a:ahLst/>
            <a:cxnLst/>
            <a:rect l="0" t="0" r="0" b="0"/>
            <a:pathLst>
              <a:path w="220133" h="16934">
                <a:moveTo>
                  <a:pt x="16933" y="0"/>
                </a:moveTo>
                <a:lnTo>
                  <a:pt x="16933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16933" y="0"/>
                </a:lnTo>
                <a:lnTo>
                  <a:pt x="25399" y="0"/>
                </a:lnTo>
                <a:lnTo>
                  <a:pt x="42333" y="0"/>
                </a:lnTo>
                <a:lnTo>
                  <a:pt x="59266" y="0"/>
                </a:lnTo>
                <a:lnTo>
                  <a:pt x="76200" y="8467"/>
                </a:lnTo>
                <a:lnTo>
                  <a:pt x="93133" y="8467"/>
                </a:lnTo>
                <a:lnTo>
                  <a:pt x="118533" y="8467"/>
                </a:lnTo>
                <a:lnTo>
                  <a:pt x="135466" y="8467"/>
                </a:lnTo>
                <a:lnTo>
                  <a:pt x="152400" y="16933"/>
                </a:lnTo>
                <a:lnTo>
                  <a:pt x="169333" y="16933"/>
                </a:lnTo>
                <a:lnTo>
                  <a:pt x="186266" y="16933"/>
                </a:lnTo>
                <a:lnTo>
                  <a:pt x="194733" y="16933"/>
                </a:lnTo>
                <a:lnTo>
                  <a:pt x="203199" y="8467"/>
                </a:lnTo>
                <a:lnTo>
                  <a:pt x="211666" y="8467"/>
                </a:lnTo>
                <a:lnTo>
                  <a:pt x="220132" y="8467"/>
                </a:lnTo>
                <a:lnTo>
                  <a:pt x="220132" y="8467"/>
                </a:lnTo>
                <a:lnTo>
                  <a:pt x="220132" y="8467"/>
                </a:lnTo>
                <a:lnTo>
                  <a:pt x="220132" y="8467"/>
                </a:lnTo>
                <a:lnTo>
                  <a:pt x="220132" y="8467"/>
                </a:lnTo>
                <a:lnTo>
                  <a:pt x="220132" y="8467"/>
                </a:lnTo>
                <a:lnTo>
                  <a:pt x="220132" y="8467"/>
                </a:lnTo>
                <a:lnTo>
                  <a:pt x="220132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Freeform 199"/>
          <p:cNvSpPr/>
          <p:nvPr/>
        </p:nvSpPr>
        <p:spPr>
          <a:xfrm>
            <a:off x="9321800" y="1566333"/>
            <a:ext cx="220134" cy="287868"/>
          </a:xfrm>
          <a:custGeom>
            <a:avLst/>
            <a:gdLst/>
            <a:ahLst/>
            <a:cxnLst/>
            <a:rect l="0" t="0" r="0" b="0"/>
            <a:pathLst>
              <a:path w="220134" h="287868">
                <a:moveTo>
                  <a:pt x="0" y="16934"/>
                </a:move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8467"/>
                </a:lnTo>
                <a:lnTo>
                  <a:pt x="8466" y="8467"/>
                </a:lnTo>
                <a:lnTo>
                  <a:pt x="16934" y="8467"/>
                </a:lnTo>
                <a:lnTo>
                  <a:pt x="25400" y="8467"/>
                </a:lnTo>
                <a:lnTo>
                  <a:pt x="42333" y="0"/>
                </a:lnTo>
                <a:lnTo>
                  <a:pt x="59267" y="8467"/>
                </a:lnTo>
                <a:lnTo>
                  <a:pt x="67733" y="8467"/>
                </a:lnTo>
                <a:lnTo>
                  <a:pt x="84666" y="16934"/>
                </a:lnTo>
                <a:lnTo>
                  <a:pt x="93134" y="16934"/>
                </a:lnTo>
                <a:lnTo>
                  <a:pt x="101600" y="33867"/>
                </a:lnTo>
                <a:lnTo>
                  <a:pt x="110067" y="42334"/>
                </a:lnTo>
                <a:lnTo>
                  <a:pt x="118533" y="50800"/>
                </a:lnTo>
                <a:lnTo>
                  <a:pt x="127000" y="67734"/>
                </a:lnTo>
                <a:lnTo>
                  <a:pt x="127000" y="76200"/>
                </a:lnTo>
                <a:lnTo>
                  <a:pt x="127000" y="84667"/>
                </a:lnTo>
                <a:lnTo>
                  <a:pt x="118533" y="93134"/>
                </a:lnTo>
                <a:lnTo>
                  <a:pt x="118533" y="101600"/>
                </a:lnTo>
                <a:lnTo>
                  <a:pt x="110067" y="110067"/>
                </a:lnTo>
                <a:lnTo>
                  <a:pt x="101600" y="118534"/>
                </a:lnTo>
                <a:lnTo>
                  <a:pt x="93134" y="118534"/>
                </a:lnTo>
                <a:lnTo>
                  <a:pt x="84666" y="127000"/>
                </a:lnTo>
                <a:lnTo>
                  <a:pt x="84666" y="127000"/>
                </a:lnTo>
                <a:lnTo>
                  <a:pt x="76200" y="135467"/>
                </a:lnTo>
                <a:lnTo>
                  <a:pt x="76200" y="135467"/>
                </a:lnTo>
                <a:lnTo>
                  <a:pt x="76200" y="127000"/>
                </a:lnTo>
                <a:lnTo>
                  <a:pt x="76200" y="127000"/>
                </a:lnTo>
                <a:lnTo>
                  <a:pt x="76200" y="127000"/>
                </a:lnTo>
                <a:lnTo>
                  <a:pt x="84666" y="127000"/>
                </a:lnTo>
                <a:lnTo>
                  <a:pt x="93134" y="127000"/>
                </a:lnTo>
                <a:lnTo>
                  <a:pt x="110067" y="118534"/>
                </a:lnTo>
                <a:lnTo>
                  <a:pt x="127000" y="118534"/>
                </a:lnTo>
                <a:lnTo>
                  <a:pt x="135467" y="118534"/>
                </a:lnTo>
                <a:lnTo>
                  <a:pt x="152400" y="118534"/>
                </a:lnTo>
                <a:lnTo>
                  <a:pt x="160866" y="127000"/>
                </a:lnTo>
                <a:lnTo>
                  <a:pt x="177800" y="127000"/>
                </a:lnTo>
                <a:lnTo>
                  <a:pt x="194733" y="135467"/>
                </a:lnTo>
                <a:lnTo>
                  <a:pt x="203200" y="152400"/>
                </a:lnTo>
                <a:lnTo>
                  <a:pt x="211667" y="160867"/>
                </a:lnTo>
                <a:lnTo>
                  <a:pt x="220133" y="177800"/>
                </a:lnTo>
                <a:lnTo>
                  <a:pt x="220133" y="194734"/>
                </a:lnTo>
                <a:lnTo>
                  <a:pt x="220133" y="203200"/>
                </a:lnTo>
                <a:lnTo>
                  <a:pt x="220133" y="220134"/>
                </a:lnTo>
                <a:lnTo>
                  <a:pt x="220133" y="228600"/>
                </a:lnTo>
                <a:lnTo>
                  <a:pt x="211667" y="245534"/>
                </a:lnTo>
                <a:lnTo>
                  <a:pt x="203200" y="254000"/>
                </a:lnTo>
                <a:lnTo>
                  <a:pt x="186267" y="262467"/>
                </a:lnTo>
                <a:lnTo>
                  <a:pt x="177800" y="270934"/>
                </a:lnTo>
                <a:lnTo>
                  <a:pt x="160866" y="279400"/>
                </a:lnTo>
                <a:lnTo>
                  <a:pt x="152400" y="279400"/>
                </a:lnTo>
                <a:lnTo>
                  <a:pt x="135467" y="279400"/>
                </a:lnTo>
                <a:lnTo>
                  <a:pt x="127000" y="287867"/>
                </a:lnTo>
                <a:lnTo>
                  <a:pt x="118533" y="287867"/>
                </a:lnTo>
                <a:lnTo>
                  <a:pt x="110067" y="287867"/>
                </a:lnTo>
                <a:lnTo>
                  <a:pt x="101600" y="279400"/>
                </a:lnTo>
                <a:lnTo>
                  <a:pt x="93134" y="279400"/>
                </a:lnTo>
                <a:lnTo>
                  <a:pt x="84666" y="279400"/>
                </a:lnTo>
                <a:lnTo>
                  <a:pt x="84666" y="270934"/>
                </a:lnTo>
                <a:lnTo>
                  <a:pt x="84666" y="270934"/>
                </a:lnTo>
                <a:lnTo>
                  <a:pt x="76200" y="270934"/>
                </a:lnTo>
                <a:lnTo>
                  <a:pt x="76200" y="270934"/>
                </a:lnTo>
                <a:lnTo>
                  <a:pt x="76200" y="270934"/>
                </a:lnTo>
                <a:lnTo>
                  <a:pt x="76200" y="270934"/>
                </a:lnTo>
                <a:lnTo>
                  <a:pt x="76200" y="270934"/>
                </a:lnTo>
                <a:lnTo>
                  <a:pt x="76200" y="270934"/>
                </a:lnTo>
                <a:lnTo>
                  <a:pt x="84666" y="270934"/>
                </a:lnTo>
                <a:lnTo>
                  <a:pt x="84666" y="270934"/>
                </a:lnTo>
                <a:lnTo>
                  <a:pt x="84666" y="270934"/>
                </a:lnTo>
                <a:lnTo>
                  <a:pt x="84666" y="270934"/>
                </a:lnTo>
                <a:lnTo>
                  <a:pt x="93134" y="270934"/>
                </a:lnTo>
                <a:lnTo>
                  <a:pt x="93134" y="270934"/>
                </a:lnTo>
                <a:lnTo>
                  <a:pt x="93134" y="270934"/>
                </a:lnTo>
                <a:lnTo>
                  <a:pt x="101600" y="270934"/>
                </a:lnTo>
                <a:lnTo>
                  <a:pt x="101600" y="270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Freeform 200"/>
          <p:cNvSpPr/>
          <p:nvPr/>
        </p:nvSpPr>
        <p:spPr>
          <a:xfrm>
            <a:off x="9694333" y="1566333"/>
            <a:ext cx="42335" cy="110068"/>
          </a:xfrm>
          <a:custGeom>
            <a:avLst/>
            <a:gdLst/>
            <a:ahLst/>
            <a:cxnLst/>
            <a:rect l="0" t="0" r="0" b="0"/>
            <a:pathLst>
              <a:path w="42335" h="1100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33867"/>
                </a:lnTo>
                <a:lnTo>
                  <a:pt x="8467" y="50800"/>
                </a:lnTo>
                <a:lnTo>
                  <a:pt x="16933" y="59267"/>
                </a:lnTo>
                <a:lnTo>
                  <a:pt x="16933" y="76200"/>
                </a:lnTo>
                <a:lnTo>
                  <a:pt x="25401" y="84667"/>
                </a:lnTo>
                <a:lnTo>
                  <a:pt x="33867" y="93134"/>
                </a:lnTo>
                <a:lnTo>
                  <a:pt x="33867" y="101600"/>
                </a:lnTo>
                <a:lnTo>
                  <a:pt x="42334" y="101600"/>
                </a:lnTo>
                <a:lnTo>
                  <a:pt x="42334" y="101600"/>
                </a:lnTo>
                <a:lnTo>
                  <a:pt x="42334" y="110067"/>
                </a:lnTo>
                <a:lnTo>
                  <a:pt x="42334" y="110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reeform 201"/>
          <p:cNvSpPr/>
          <p:nvPr/>
        </p:nvSpPr>
        <p:spPr>
          <a:xfrm>
            <a:off x="9643534" y="1617133"/>
            <a:ext cx="169333" cy="25401"/>
          </a:xfrm>
          <a:custGeom>
            <a:avLst/>
            <a:gdLst/>
            <a:ahLst/>
            <a:cxnLst/>
            <a:rect l="0" t="0" r="0" b="0"/>
            <a:pathLst>
              <a:path w="169333" h="25401">
                <a:moveTo>
                  <a:pt x="8466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16934"/>
                </a:lnTo>
                <a:lnTo>
                  <a:pt x="0" y="16934"/>
                </a:lnTo>
                <a:lnTo>
                  <a:pt x="8466" y="16934"/>
                </a:lnTo>
                <a:lnTo>
                  <a:pt x="16933" y="16934"/>
                </a:lnTo>
                <a:lnTo>
                  <a:pt x="33866" y="8467"/>
                </a:lnTo>
                <a:lnTo>
                  <a:pt x="50799" y="8467"/>
                </a:lnTo>
                <a:lnTo>
                  <a:pt x="67732" y="8467"/>
                </a:lnTo>
                <a:lnTo>
                  <a:pt x="84666" y="8467"/>
                </a:lnTo>
                <a:lnTo>
                  <a:pt x="110066" y="8467"/>
                </a:lnTo>
                <a:lnTo>
                  <a:pt x="127000" y="0"/>
                </a:lnTo>
                <a:lnTo>
                  <a:pt x="143932" y="8467"/>
                </a:lnTo>
                <a:lnTo>
                  <a:pt x="160866" y="8467"/>
                </a:lnTo>
                <a:lnTo>
                  <a:pt x="160866" y="8467"/>
                </a:lnTo>
                <a:lnTo>
                  <a:pt x="169332" y="8467"/>
                </a:lnTo>
                <a:lnTo>
                  <a:pt x="169332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Freeform 202"/>
          <p:cNvSpPr/>
          <p:nvPr/>
        </p:nvSpPr>
        <p:spPr>
          <a:xfrm>
            <a:off x="9694333" y="1828800"/>
            <a:ext cx="169334" cy="8468"/>
          </a:xfrm>
          <a:custGeom>
            <a:avLst/>
            <a:gdLst/>
            <a:ahLst/>
            <a:cxnLst/>
            <a:rect l="0" t="0" r="0" b="0"/>
            <a:pathLst>
              <a:path w="169334" h="8468">
                <a:moveTo>
                  <a:pt x="0" y="8467"/>
                </a:moveTo>
                <a:lnTo>
                  <a:pt x="0" y="8467"/>
                </a:lnTo>
                <a:lnTo>
                  <a:pt x="8467" y="0"/>
                </a:lnTo>
                <a:lnTo>
                  <a:pt x="16933" y="0"/>
                </a:lnTo>
                <a:lnTo>
                  <a:pt x="33867" y="0"/>
                </a:lnTo>
                <a:lnTo>
                  <a:pt x="50800" y="0"/>
                </a:lnTo>
                <a:lnTo>
                  <a:pt x="67734" y="0"/>
                </a:lnTo>
                <a:lnTo>
                  <a:pt x="84667" y="0"/>
                </a:lnTo>
                <a:lnTo>
                  <a:pt x="101601" y="0"/>
                </a:lnTo>
                <a:lnTo>
                  <a:pt x="118533" y="0"/>
                </a:lnTo>
                <a:lnTo>
                  <a:pt x="127000" y="0"/>
                </a:lnTo>
                <a:lnTo>
                  <a:pt x="135467" y="0"/>
                </a:lnTo>
                <a:lnTo>
                  <a:pt x="143934" y="0"/>
                </a:lnTo>
                <a:lnTo>
                  <a:pt x="152401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8467"/>
                </a:lnTo>
                <a:lnTo>
                  <a:pt x="169333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Freeform 203"/>
          <p:cNvSpPr/>
          <p:nvPr/>
        </p:nvSpPr>
        <p:spPr>
          <a:xfrm>
            <a:off x="10033000" y="1557867"/>
            <a:ext cx="152401" cy="321734"/>
          </a:xfrm>
          <a:custGeom>
            <a:avLst/>
            <a:gdLst/>
            <a:ahLst/>
            <a:cxnLst/>
            <a:rect l="0" t="0" r="0" b="0"/>
            <a:pathLst>
              <a:path w="152401" h="321734">
                <a:moveTo>
                  <a:pt x="59266" y="0"/>
                </a:moveTo>
                <a:lnTo>
                  <a:pt x="50800" y="0"/>
                </a:lnTo>
                <a:lnTo>
                  <a:pt x="50800" y="0"/>
                </a:lnTo>
                <a:lnTo>
                  <a:pt x="42334" y="8466"/>
                </a:lnTo>
                <a:lnTo>
                  <a:pt x="42334" y="8466"/>
                </a:lnTo>
                <a:lnTo>
                  <a:pt x="33867" y="16933"/>
                </a:lnTo>
                <a:lnTo>
                  <a:pt x="25400" y="33866"/>
                </a:lnTo>
                <a:lnTo>
                  <a:pt x="16933" y="50800"/>
                </a:lnTo>
                <a:lnTo>
                  <a:pt x="16933" y="67733"/>
                </a:lnTo>
                <a:lnTo>
                  <a:pt x="8466" y="84666"/>
                </a:lnTo>
                <a:lnTo>
                  <a:pt x="8466" y="110066"/>
                </a:lnTo>
                <a:lnTo>
                  <a:pt x="0" y="135466"/>
                </a:lnTo>
                <a:lnTo>
                  <a:pt x="0" y="160866"/>
                </a:lnTo>
                <a:lnTo>
                  <a:pt x="0" y="194733"/>
                </a:lnTo>
                <a:lnTo>
                  <a:pt x="0" y="220133"/>
                </a:lnTo>
                <a:lnTo>
                  <a:pt x="8466" y="245533"/>
                </a:lnTo>
                <a:lnTo>
                  <a:pt x="16933" y="262466"/>
                </a:lnTo>
                <a:lnTo>
                  <a:pt x="25400" y="287866"/>
                </a:lnTo>
                <a:lnTo>
                  <a:pt x="33867" y="296333"/>
                </a:lnTo>
                <a:lnTo>
                  <a:pt x="42334" y="304800"/>
                </a:lnTo>
                <a:lnTo>
                  <a:pt x="59266" y="313266"/>
                </a:lnTo>
                <a:lnTo>
                  <a:pt x="67734" y="321733"/>
                </a:lnTo>
                <a:lnTo>
                  <a:pt x="84666" y="321733"/>
                </a:lnTo>
                <a:lnTo>
                  <a:pt x="101600" y="321733"/>
                </a:lnTo>
                <a:lnTo>
                  <a:pt x="110067" y="313266"/>
                </a:lnTo>
                <a:lnTo>
                  <a:pt x="127000" y="304800"/>
                </a:lnTo>
                <a:lnTo>
                  <a:pt x="135466" y="287866"/>
                </a:lnTo>
                <a:lnTo>
                  <a:pt x="143934" y="279400"/>
                </a:lnTo>
                <a:lnTo>
                  <a:pt x="152400" y="262466"/>
                </a:lnTo>
                <a:lnTo>
                  <a:pt x="152400" y="245533"/>
                </a:lnTo>
                <a:lnTo>
                  <a:pt x="143934" y="237066"/>
                </a:lnTo>
                <a:lnTo>
                  <a:pt x="135466" y="220133"/>
                </a:lnTo>
                <a:lnTo>
                  <a:pt x="127000" y="203200"/>
                </a:lnTo>
                <a:lnTo>
                  <a:pt x="118534" y="194733"/>
                </a:lnTo>
                <a:lnTo>
                  <a:pt x="110067" y="186266"/>
                </a:lnTo>
                <a:lnTo>
                  <a:pt x="101600" y="177800"/>
                </a:lnTo>
                <a:lnTo>
                  <a:pt x="93133" y="186266"/>
                </a:lnTo>
                <a:lnTo>
                  <a:pt x="84666" y="194733"/>
                </a:lnTo>
                <a:lnTo>
                  <a:pt x="76200" y="194733"/>
                </a:lnTo>
                <a:lnTo>
                  <a:pt x="76200" y="211666"/>
                </a:lnTo>
                <a:lnTo>
                  <a:pt x="67734" y="228600"/>
                </a:lnTo>
                <a:lnTo>
                  <a:pt x="67734" y="245533"/>
                </a:lnTo>
                <a:lnTo>
                  <a:pt x="67734" y="262466"/>
                </a:lnTo>
                <a:lnTo>
                  <a:pt x="76200" y="279400"/>
                </a:lnTo>
                <a:lnTo>
                  <a:pt x="93133" y="287866"/>
                </a:lnTo>
                <a:lnTo>
                  <a:pt x="110067" y="296333"/>
                </a:lnTo>
                <a:lnTo>
                  <a:pt x="110067" y="296333"/>
                </a:lnTo>
                <a:lnTo>
                  <a:pt x="118534" y="296333"/>
                </a:lnTo>
                <a:lnTo>
                  <a:pt x="118534" y="296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Freeform 204"/>
          <p:cNvSpPr/>
          <p:nvPr/>
        </p:nvSpPr>
        <p:spPr>
          <a:xfrm>
            <a:off x="10287000" y="1871133"/>
            <a:ext cx="33867" cy="135468"/>
          </a:xfrm>
          <a:custGeom>
            <a:avLst/>
            <a:gdLst/>
            <a:ahLst/>
            <a:cxnLst/>
            <a:rect l="0" t="0" r="0" b="0"/>
            <a:pathLst>
              <a:path w="33867" h="135468">
                <a:moveTo>
                  <a:pt x="33866" y="0"/>
                </a:moveTo>
                <a:lnTo>
                  <a:pt x="33866" y="0"/>
                </a:lnTo>
                <a:lnTo>
                  <a:pt x="33866" y="0"/>
                </a:lnTo>
                <a:lnTo>
                  <a:pt x="33866" y="8467"/>
                </a:lnTo>
                <a:lnTo>
                  <a:pt x="25400" y="16934"/>
                </a:lnTo>
                <a:lnTo>
                  <a:pt x="25400" y="33867"/>
                </a:lnTo>
                <a:lnTo>
                  <a:pt x="25400" y="50800"/>
                </a:lnTo>
                <a:lnTo>
                  <a:pt x="25400" y="67734"/>
                </a:lnTo>
                <a:lnTo>
                  <a:pt x="16934" y="84667"/>
                </a:lnTo>
                <a:lnTo>
                  <a:pt x="16934" y="101600"/>
                </a:lnTo>
                <a:lnTo>
                  <a:pt x="8467" y="127000"/>
                </a:lnTo>
                <a:lnTo>
                  <a:pt x="8467" y="127000"/>
                </a:lnTo>
                <a:lnTo>
                  <a:pt x="0" y="135467"/>
                </a:lnTo>
                <a:lnTo>
                  <a:pt x="0" y="135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Freeform 205"/>
          <p:cNvSpPr/>
          <p:nvPr/>
        </p:nvSpPr>
        <p:spPr>
          <a:xfrm>
            <a:off x="10532534" y="1625600"/>
            <a:ext cx="152401" cy="152401"/>
          </a:xfrm>
          <a:custGeom>
            <a:avLst/>
            <a:gdLst/>
            <a:ahLst/>
            <a:cxnLst/>
            <a:rect l="0" t="0" r="0" b="0"/>
            <a:pathLst>
              <a:path w="152401" h="152401">
                <a:moveTo>
                  <a:pt x="16932" y="0"/>
                </a:moveTo>
                <a:lnTo>
                  <a:pt x="16932" y="0"/>
                </a:lnTo>
                <a:lnTo>
                  <a:pt x="16932" y="0"/>
                </a:lnTo>
                <a:lnTo>
                  <a:pt x="16932" y="0"/>
                </a:lnTo>
                <a:lnTo>
                  <a:pt x="16932" y="8467"/>
                </a:lnTo>
                <a:lnTo>
                  <a:pt x="16932" y="16933"/>
                </a:lnTo>
                <a:lnTo>
                  <a:pt x="16932" y="33867"/>
                </a:lnTo>
                <a:lnTo>
                  <a:pt x="16932" y="42333"/>
                </a:lnTo>
                <a:lnTo>
                  <a:pt x="16932" y="59267"/>
                </a:lnTo>
                <a:lnTo>
                  <a:pt x="8466" y="76200"/>
                </a:lnTo>
                <a:lnTo>
                  <a:pt x="8466" y="101600"/>
                </a:lnTo>
                <a:lnTo>
                  <a:pt x="0" y="110067"/>
                </a:lnTo>
                <a:lnTo>
                  <a:pt x="0" y="127000"/>
                </a:lnTo>
                <a:lnTo>
                  <a:pt x="0" y="135467"/>
                </a:lnTo>
                <a:lnTo>
                  <a:pt x="8466" y="143933"/>
                </a:lnTo>
                <a:lnTo>
                  <a:pt x="16932" y="143933"/>
                </a:lnTo>
                <a:lnTo>
                  <a:pt x="33866" y="152400"/>
                </a:lnTo>
                <a:lnTo>
                  <a:pt x="50799" y="143933"/>
                </a:lnTo>
                <a:lnTo>
                  <a:pt x="67733" y="143933"/>
                </a:lnTo>
                <a:lnTo>
                  <a:pt x="93132" y="135467"/>
                </a:lnTo>
                <a:lnTo>
                  <a:pt x="110066" y="135467"/>
                </a:lnTo>
                <a:lnTo>
                  <a:pt x="126999" y="127000"/>
                </a:lnTo>
                <a:lnTo>
                  <a:pt x="143933" y="127000"/>
                </a:lnTo>
                <a:lnTo>
                  <a:pt x="152400" y="118533"/>
                </a:lnTo>
                <a:lnTo>
                  <a:pt x="152400" y="118533"/>
                </a:lnTo>
                <a:lnTo>
                  <a:pt x="152400" y="110067"/>
                </a:lnTo>
                <a:lnTo>
                  <a:pt x="152400" y="110067"/>
                </a:lnTo>
                <a:lnTo>
                  <a:pt x="152400" y="101600"/>
                </a:lnTo>
                <a:lnTo>
                  <a:pt x="152400" y="101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Freeform 206"/>
          <p:cNvSpPr/>
          <p:nvPr/>
        </p:nvSpPr>
        <p:spPr>
          <a:xfrm>
            <a:off x="10651066" y="1634067"/>
            <a:ext cx="16935" cy="237067"/>
          </a:xfrm>
          <a:custGeom>
            <a:avLst/>
            <a:gdLst/>
            <a:ahLst/>
            <a:cxnLst/>
            <a:rect l="0" t="0" r="0" b="0"/>
            <a:pathLst>
              <a:path w="16935" h="2370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42333"/>
                </a:lnTo>
                <a:lnTo>
                  <a:pt x="8467" y="67733"/>
                </a:lnTo>
                <a:lnTo>
                  <a:pt x="8467" y="93133"/>
                </a:lnTo>
                <a:lnTo>
                  <a:pt x="8467" y="118533"/>
                </a:lnTo>
                <a:lnTo>
                  <a:pt x="8467" y="143933"/>
                </a:lnTo>
                <a:lnTo>
                  <a:pt x="8467" y="169333"/>
                </a:lnTo>
                <a:lnTo>
                  <a:pt x="8467" y="194733"/>
                </a:lnTo>
                <a:lnTo>
                  <a:pt x="8467" y="211666"/>
                </a:lnTo>
                <a:lnTo>
                  <a:pt x="8467" y="220133"/>
                </a:lnTo>
                <a:lnTo>
                  <a:pt x="16934" y="228600"/>
                </a:lnTo>
                <a:lnTo>
                  <a:pt x="16934" y="228600"/>
                </a:lnTo>
                <a:lnTo>
                  <a:pt x="16934" y="237066"/>
                </a:lnTo>
                <a:lnTo>
                  <a:pt x="16934" y="2370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Freeform 207"/>
          <p:cNvSpPr/>
          <p:nvPr/>
        </p:nvSpPr>
        <p:spPr>
          <a:xfrm>
            <a:off x="10786534" y="1507067"/>
            <a:ext cx="203201" cy="533401"/>
          </a:xfrm>
          <a:custGeom>
            <a:avLst/>
            <a:gdLst/>
            <a:ahLst/>
            <a:cxnLst/>
            <a:rect l="0" t="0" r="0" b="0"/>
            <a:pathLst>
              <a:path w="203201" h="533401">
                <a:moveTo>
                  <a:pt x="42333" y="0"/>
                </a:moveTo>
                <a:lnTo>
                  <a:pt x="42333" y="0"/>
                </a:lnTo>
                <a:lnTo>
                  <a:pt x="50800" y="0"/>
                </a:lnTo>
                <a:lnTo>
                  <a:pt x="59266" y="0"/>
                </a:lnTo>
                <a:lnTo>
                  <a:pt x="67732" y="0"/>
                </a:lnTo>
                <a:lnTo>
                  <a:pt x="76200" y="8466"/>
                </a:lnTo>
                <a:lnTo>
                  <a:pt x="101599" y="16933"/>
                </a:lnTo>
                <a:lnTo>
                  <a:pt x="118533" y="25400"/>
                </a:lnTo>
                <a:lnTo>
                  <a:pt x="135466" y="42333"/>
                </a:lnTo>
                <a:lnTo>
                  <a:pt x="160866" y="67733"/>
                </a:lnTo>
                <a:lnTo>
                  <a:pt x="177799" y="93133"/>
                </a:lnTo>
                <a:lnTo>
                  <a:pt x="194733" y="118533"/>
                </a:lnTo>
                <a:lnTo>
                  <a:pt x="203200" y="152400"/>
                </a:lnTo>
                <a:lnTo>
                  <a:pt x="203200" y="194733"/>
                </a:lnTo>
                <a:lnTo>
                  <a:pt x="203200" y="228600"/>
                </a:lnTo>
                <a:lnTo>
                  <a:pt x="186266" y="262466"/>
                </a:lnTo>
                <a:lnTo>
                  <a:pt x="169332" y="304800"/>
                </a:lnTo>
                <a:lnTo>
                  <a:pt x="143932" y="338666"/>
                </a:lnTo>
                <a:lnTo>
                  <a:pt x="118533" y="381000"/>
                </a:lnTo>
                <a:lnTo>
                  <a:pt x="93132" y="414866"/>
                </a:lnTo>
                <a:lnTo>
                  <a:pt x="67732" y="448733"/>
                </a:lnTo>
                <a:lnTo>
                  <a:pt x="33866" y="482600"/>
                </a:lnTo>
                <a:lnTo>
                  <a:pt x="16932" y="508000"/>
                </a:lnTo>
                <a:lnTo>
                  <a:pt x="16932" y="508000"/>
                </a:lnTo>
                <a:lnTo>
                  <a:pt x="0" y="533400"/>
                </a:lnTo>
                <a:lnTo>
                  <a:pt x="0" y="533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Freeform 208"/>
          <p:cNvSpPr/>
          <p:nvPr/>
        </p:nvSpPr>
        <p:spPr>
          <a:xfrm>
            <a:off x="7823200" y="2040467"/>
            <a:ext cx="160868" cy="499534"/>
          </a:xfrm>
          <a:custGeom>
            <a:avLst/>
            <a:gdLst/>
            <a:ahLst/>
            <a:cxnLst/>
            <a:rect l="0" t="0" r="0" b="0"/>
            <a:pathLst>
              <a:path w="160868" h="499534">
                <a:moveTo>
                  <a:pt x="160867" y="8466"/>
                </a:moveTo>
                <a:lnTo>
                  <a:pt x="152400" y="8466"/>
                </a:lnTo>
                <a:lnTo>
                  <a:pt x="152400" y="0"/>
                </a:lnTo>
                <a:lnTo>
                  <a:pt x="143934" y="0"/>
                </a:lnTo>
                <a:lnTo>
                  <a:pt x="135466" y="0"/>
                </a:lnTo>
                <a:lnTo>
                  <a:pt x="127000" y="0"/>
                </a:lnTo>
                <a:lnTo>
                  <a:pt x="118533" y="8466"/>
                </a:lnTo>
                <a:lnTo>
                  <a:pt x="110067" y="16933"/>
                </a:lnTo>
                <a:lnTo>
                  <a:pt x="93133" y="33866"/>
                </a:lnTo>
                <a:lnTo>
                  <a:pt x="84667" y="50800"/>
                </a:lnTo>
                <a:lnTo>
                  <a:pt x="67734" y="76200"/>
                </a:lnTo>
                <a:lnTo>
                  <a:pt x="50800" y="110066"/>
                </a:lnTo>
                <a:lnTo>
                  <a:pt x="33867" y="143933"/>
                </a:lnTo>
                <a:lnTo>
                  <a:pt x="25400" y="177800"/>
                </a:lnTo>
                <a:lnTo>
                  <a:pt x="16933" y="220133"/>
                </a:lnTo>
                <a:lnTo>
                  <a:pt x="8467" y="254000"/>
                </a:lnTo>
                <a:lnTo>
                  <a:pt x="0" y="296333"/>
                </a:lnTo>
                <a:lnTo>
                  <a:pt x="0" y="321733"/>
                </a:lnTo>
                <a:lnTo>
                  <a:pt x="8467" y="355600"/>
                </a:lnTo>
                <a:lnTo>
                  <a:pt x="16933" y="381000"/>
                </a:lnTo>
                <a:lnTo>
                  <a:pt x="25400" y="397933"/>
                </a:lnTo>
                <a:lnTo>
                  <a:pt x="33867" y="414866"/>
                </a:lnTo>
                <a:lnTo>
                  <a:pt x="42333" y="440266"/>
                </a:lnTo>
                <a:lnTo>
                  <a:pt x="59266" y="457200"/>
                </a:lnTo>
                <a:lnTo>
                  <a:pt x="76200" y="465666"/>
                </a:lnTo>
                <a:lnTo>
                  <a:pt x="84667" y="482600"/>
                </a:lnTo>
                <a:lnTo>
                  <a:pt x="101600" y="491066"/>
                </a:lnTo>
                <a:lnTo>
                  <a:pt x="118533" y="499533"/>
                </a:lnTo>
                <a:lnTo>
                  <a:pt x="118533" y="499533"/>
                </a:lnTo>
                <a:lnTo>
                  <a:pt x="135466" y="499533"/>
                </a:lnTo>
                <a:lnTo>
                  <a:pt x="135466" y="499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reeform 209"/>
          <p:cNvSpPr/>
          <p:nvPr/>
        </p:nvSpPr>
        <p:spPr>
          <a:xfrm>
            <a:off x="8026400" y="2099733"/>
            <a:ext cx="270934" cy="372535"/>
          </a:xfrm>
          <a:custGeom>
            <a:avLst/>
            <a:gdLst/>
            <a:ahLst/>
            <a:cxnLst/>
            <a:rect l="0" t="0" r="0" b="0"/>
            <a:pathLst>
              <a:path w="270934" h="372535">
                <a:moveTo>
                  <a:pt x="0" y="42334"/>
                </a:moveTo>
                <a:lnTo>
                  <a:pt x="0" y="42334"/>
                </a:lnTo>
                <a:lnTo>
                  <a:pt x="0" y="42334"/>
                </a:lnTo>
                <a:lnTo>
                  <a:pt x="8466" y="33867"/>
                </a:lnTo>
                <a:lnTo>
                  <a:pt x="8466" y="25400"/>
                </a:lnTo>
                <a:lnTo>
                  <a:pt x="8466" y="16934"/>
                </a:lnTo>
                <a:lnTo>
                  <a:pt x="16934" y="16934"/>
                </a:lnTo>
                <a:lnTo>
                  <a:pt x="33867" y="8467"/>
                </a:lnTo>
                <a:lnTo>
                  <a:pt x="42333" y="8467"/>
                </a:lnTo>
                <a:lnTo>
                  <a:pt x="59267" y="0"/>
                </a:lnTo>
                <a:lnTo>
                  <a:pt x="76200" y="0"/>
                </a:lnTo>
                <a:lnTo>
                  <a:pt x="93134" y="0"/>
                </a:lnTo>
                <a:lnTo>
                  <a:pt x="110067" y="0"/>
                </a:lnTo>
                <a:lnTo>
                  <a:pt x="127000" y="8467"/>
                </a:lnTo>
                <a:lnTo>
                  <a:pt x="143933" y="16934"/>
                </a:lnTo>
                <a:lnTo>
                  <a:pt x="152400" y="25400"/>
                </a:lnTo>
                <a:lnTo>
                  <a:pt x="160866" y="42334"/>
                </a:lnTo>
                <a:lnTo>
                  <a:pt x="160866" y="59267"/>
                </a:lnTo>
                <a:lnTo>
                  <a:pt x="160866" y="84667"/>
                </a:lnTo>
                <a:lnTo>
                  <a:pt x="152400" y="101600"/>
                </a:lnTo>
                <a:lnTo>
                  <a:pt x="143933" y="118534"/>
                </a:lnTo>
                <a:lnTo>
                  <a:pt x="135467" y="135467"/>
                </a:lnTo>
                <a:lnTo>
                  <a:pt x="127000" y="152400"/>
                </a:lnTo>
                <a:lnTo>
                  <a:pt x="110067" y="169334"/>
                </a:lnTo>
                <a:lnTo>
                  <a:pt x="101600" y="177800"/>
                </a:lnTo>
                <a:lnTo>
                  <a:pt x="93134" y="186267"/>
                </a:lnTo>
                <a:lnTo>
                  <a:pt x="93134" y="194734"/>
                </a:lnTo>
                <a:lnTo>
                  <a:pt x="84666" y="194734"/>
                </a:lnTo>
                <a:lnTo>
                  <a:pt x="76200" y="203200"/>
                </a:lnTo>
                <a:lnTo>
                  <a:pt x="76200" y="203200"/>
                </a:lnTo>
                <a:lnTo>
                  <a:pt x="76200" y="194734"/>
                </a:lnTo>
                <a:lnTo>
                  <a:pt x="76200" y="194734"/>
                </a:lnTo>
                <a:lnTo>
                  <a:pt x="76200" y="194734"/>
                </a:lnTo>
                <a:lnTo>
                  <a:pt x="84666" y="186267"/>
                </a:lnTo>
                <a:lnTo>
                  <a:pt x="93134" y="186267"/>
                </a:lnTo>
                <a:lnTo>
                  <a:pt x="101600" y="177800"/>
                </a:lnTo>
                <a:lnTo>
                  <a:pt x="110067" y="169334"/>
                </a:lnTo>
                <a:lnTo>
                  <a:pt x="127000" y="169334"/>
                </a:lnTo>
                <a:lnTo>
                  <a:pt x="143933" y="169334"/>
                </a:lnTo>
                <a:lnTo>
                  <a:pt x="160866" y="169334"/>
                </a:lnTo>
                <a:lnTo>
                  <a:pt x="169334" y="169334"/>
                </a:lnTo>
                <a:lnTo>
                  <a:pt x="186267" y="169334"/>
                </a:lnTo>
                <a:lnTo>
                  <a:pt x="203200" y="177800"/>
                </a:lnTo>
                <a:lnTo>
                  <a:pt x="220133" y="186267"/>
                </a:lnTo>
                <a:lnTo>
                  <a:pt x="228600" y="194734"/>
                </a:lnTo>
                <a:lnTo>
                  <a:pt x="245534" y="203200"/>
                </a:lnTo>
                <a:lnTo>
                  <a:pt x="254000" y="220134"/>
                </a:lnTo>
                <a:lnTo>
                  <a:pt x="262467" y="237067"/>
                </a:lnTo>
                <a:lnTo>
                  <a:pt x="270933" y="245534"/>
                </a:lnTo>
                <a:lnTo>
                  <a:pt x="270933" y="262467"/>
                </a:lnTo>
                <a:lnTo>
                  <a:pt x="270933" y="279400"/>
                </a:lnTo>
                <a:lnTo>
                  <a:pt x="270933" y="287867"/>
                </a:lnTo>
                <a:lnTo>
                  <a:pt x="262467" y="304800"/>
                </a:lnTo>
                <a:lnTo>
                  <a:pt x="262467" y="313267"/>
                </a:lnTo>
                <a:lnTo>
                  <a:pt x="254000" y="330200"/>
                </a:lnTo>
                <a:lnTo>
                  <a:pt x="237066" y="338667"/>
                </a:lnTo>
                <a:lnTo>
                  <a:pt x="228600" y="347134"/>
                </a:lnTo>
                <a:lnTo>
                  <a:pt x="220133" y="355600"/>
                </a:lnTo>
                <a:lnTo>
                  <a:pt x="211667" y="364067"/>
                </a:lnTo>
                <a:lnTo>
                  <a:pt x="194733" y="372534"/>
                </a:lnTo>
                <a:lnTo>
                  <a:pt x="186267" y="372534"/>
                </a:lnTo>
                <a:lnTo>
                  <a:pt x="169334" y="372534"/>
                </a:lnTo>
                <a:lnTo>
                  <a:pt x="152400" y="372534"/>
                </a:lnTo>
                <a:lnTo>
                  <a:pt x="143933" y="372534"/>
                </a:lnTo>
                <a:lnTo>
                  <a:pt x="127000" y="364067"/>
                </a:lnTo>
                <a:lnTo>
                  <a:pt x="118533" y="355600"/>
                </a:lnTo>
                <a:lnTo>
                  <a:pt x="110067" y="347134"/>
                </a:lnTo>
                <a:lnTo>
                  <a:pt x="101600" y="338667"/>
                </a:lnTo>
                <a:lnTo>
                  <a:pt x="93134" y="330200"/>
                </a:lnTo>
                <a:lnTo>
                  <a:pt x="93134" y="330200"/>
                </a:lnTo>
                <a:lnTo>
                  <a:pt x="84666" y="330200"/>
                </a:lnTo>
                <a:lnTo>
                  <a:pt x="84666" y="321734"/>
                </a:lnTo>
                <a:lnTo>
                  <a:pt x="84666" y="321734"/>
                </a:lnTo>
                <a:lnTo>
                  <a:pt x="84666" y="321734"/>
                </a:lnTo>
                <a:lnTo>
                  <a:pt x="84666" y="321734"/>
                </a:lnTo>
                <a:lnTo>
                  <a:pt x="84666" y="321734"/>
                </a:lnTo>
                <a:lnTo>
                  <a:pt x="84666" y="321734"/>
                </a:lnTo>
                <a:lnTo>
                  <a:pt x="84666" y="321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Freeform 210"/>
          <p:cNvSpPr/>
          <p:nvPr/>
        </p:nvSpPr>
        <p:spPr>
          <a:xfrm>
            <a:off x="8441267" y="2413000"/>
            <a:ext cx="42334" cy="220134"/>
          </a:xfrm>
          <a:custGeom>
            <a:avLst/>
            <a:gdLst/>
            <a:ahLst/>
            <a:cxnLst/>
            <a:rect l="0" t="0" r="0" b="0"/>
            <a:pathLst>
              <a:path w="42334" h="220134">
                <a:moveTo>
                  <a:pt x="33866" y="0"/>
                </a:moveTo>
                <a:lnTo>
                  <a:pt x="33866" y="0"/>
                </a:lnTo>
                <a:lnTo>
                  <a:pt x="33866" y="8467"/>
                </a:lnTo>
                <a:lnTo>
                  <a:pt x="33866" y="8467"/>
                </a:lnTo>
                <a:lnTo>
                  <a:pt x="42333" y="16933"/>
                </a:lnTo>
                <a:lnTo>
                  <a:pt x="42333" y="25400"/>
                </a:lnTo>
                <a:lnTo>
                  <a:pt x="42333" y="42333"/>
                </a:lnTo>
                <a:lnTo>
                  <a:pt x="33866" y="67733"/>
                </a:lnTo>
                <a:lnTo>
                  <a:pt x="33866" y="84667"/>
                </a:lnTo>
                <a:lnTo>
                  <a:pt x="25400" y="110067"/>
                </a:lnTo>
                <a:lnTo>
                  <a:pt x="16933" y="135467"/>
                </a:lnTo>
                <a:lnTo>
                  <a:pt x="8466" y="160867"/>
                </a:lnTo>
                <a:lnTo>
                  <a:pt x="8466" y="186267"/>
                </a:lnTo>
                <a:lnTo>
                  <a:pt x="0" y="194733"/>
                </a:lnTo>
                <a:lnTo>
                  <a:pt x="0" y="211667"/>
                </a:lnTo>
                <a:lnTo>
                  <a:pt x="0" y="211667"/>
                </a:lnTo>
                <a:lnTo>
                  <a:pt x="0" y="220133"/>
                </a:lnTo>
                <a:lnTo>
                  <a:pt x="0" y="220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reeform 211"/>
          <p:cNvSpPr/>
          <p:nvPr/>
        </p:nvSpPr>
        <p:spPr>
          <a:xfrm>
            <a:off x="8568266" y="2260600"/>
            <a:ext cx="177802" cy="160868"/>
          </a:xfrm>
          <a:custGeom>
            <a:avLst/>
            <a:gdLst/>
            <a:ahLst/>
            <a:cxnLst/>
            <a:rect l="0" t="0" r="0" b="0"/>
            <a:pathLst>
              <a:path w="177802" h="160868">
                <a:moveTo>
                  <a:pt x="33867" y="0"/>
                </a:moveTo>
                <a:lnTo>
                  <a:pt x="33867" y="0"/>
                </a:lnTo>
                <a:lnTo>
                  <a:pt x="25401" y="0"/>
                </a:lnTo>
                <a:lnTo>
                  <a:pt x="25401" y="0"/>
                </a:lnTo>
                <a:lnTo>
                  <a:pt x="16934" y="8467"/>
                </a:lnTo>
                <a:lnTo>
                  <a:pt x="16934" y="8467"/>
                </a:lnTo>
                <a:lnTo>
                  <a:pt x="8468" y="16933"/>
                </a:lnTo>
                <a:lnTo>
                  <a:pt x="8468" y="33867"/>
                </a:lnTo>
                <a:lnTo>
                  <a:pt x="0" y="50800"/>
                </a:lnTo>
                <a:lnTo>
                  <a:pt x="0" y="76200"/>
                </a:lnTo>
                <a:lnTo>
                  <a:pt x="0" y="93133"/>
                </a:lnTo>
                <a:lnTo>
                  <a:pt x="0" y="118533"/>
                </a:lnTo>
                <a:lnTo>
                  <a:pt x="0" y="135467"/>
                </a:lnTo>
                <a:lnTo>
                  <a:pt x="8468" y="152400"/>
                </a:lnTo>
                <a:lnTo>
                  <a:pt x="16934" y="160867"/>
                </a:lnTo>
                <a:lnTo>
                  <a:pt x="33867" y="160867"/>
                </a:lnTo>
                <a:lnTo>
                  <a:pt x="42334" y="160867"/>
                </a:lnTo>
                <a:lnTo>
                  <a:pt x="67734" y="160867"/>
                </a:lnTo>
                <a:lnTo>
                  <a:pt x="76200" y="152400"/>
                </a:lnTo>
                <a:lnTo>
                  <a:pt x="101601" y="152400"/>
                </a:lnTo>
                <a:lnTo>
                  <a:pt x="118534" y="143933"/>
                </a:lnTo>
                <a:lnTo>
                  <a:pt x="135467" y="135467"/>
                </a:lnTo>
                <a:lnTo>
                  <a:pt x="152400" y="135467"/>
                </a:lnTo>
                <a:lnTo>
                  <a:pt x="169334" y="135467"/>
                </a:lnTo>
                <a:lnTo>
                  <a:pt x="169334" y="135467"/>
                </a:lnTo>
                <a:lnTo>
                  <a:pt x="177801" y="127000"/>
                </a:lnTo>
                <a:lnTo>
                  <a:pt x="177801" y="127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Freeform 212"/>
          <p:cNvSpPr/>
          <p:nvPr/>
        </p:nvSpPr>
        <p:spPr>
          <a:xfrm>
            <a:off x="8720666" y="2235200"/>
            <a:ext cx="33868" cy="270934"/>
          </a:xfrm>
          <a:custGeom>
            <a:avLst/>
            <a:gdLst/>
            <a:ahLst/>
            <a:cxnLst/>
            <a:rect l="0" t="0" r="0" b="0"/>
            <a:pathLst>
              <a:path w="33868" h="270934">
                <a:moveTo>
                  <a:pt x="16934" y="8467"/>
                </a:moveTo>
                <a:lnTo>
                  <a:pt x="16934" y="8467"/>
                </a:lnTo>
                <a:lnTo>
                  <a:pt x="8468" y="0"/>
                </a:lnTo>
                <a:lnTo>
                  <a:pt x="8468" y="0"/>
                </a:lnTo>
                <a:lnTo>
                  <a:pt x="8468" y="0"/>
                </a:lnTo>
                <a:lnTo>
                  <a:pt x="0" y="8467"/>
                </a:lnTo>
                <a:lnTo>
                  <a:pt x="0" y="16933"/>
                </a:lnTo>
                <a:lnTo>
                  <a:pt x="0" y="33867"/>
                </a:lnTo>
                <a:lnTo>
                  <a:pt x="0" y="59267"/>
                </a:lnTo>
                <a:lnTo>
                  <a:pt x="0" y="93133"/>
                </a:lnTo>
                <a:lnTo>
                  <a:pt x="0" y="127000"/>
                </a:lnTo>
                <a:lnTo>
                  <a:pt x="0" y="160867"/>
                </a:lnTo>
                <a:lnTo>
                  <a:pt x="8468" y="194733"/>
                </a:lnTo>
                <a:lnTo>
                  <a:pt x="8468" y="220133"/>
                </a:lnTo>
                <a:lnTo>
                  <a:pt x="8468" y="245533"/>
                </a:lnTo>
                <a:lnTo>
                  <a:pt x="16934" y="254000"/>
                </a:lnTo>
                <a:lnTo>
                  <a:pt x="25401" y="262467"/>
                </a:lnTo>
                <a:lnTo>
                  <a:pt x="25401" y="270933"/>
                </a:lnTo>
                <a:lnTo>
                  <a:pt x="25401" y="270933"/>
                </a:lnTo>
                <a:lnTo>
                  <a:pt x="33867" y="262467"/>
                </a:lnTo>
                <a:lnTo>
                  <a:pt x="33867" y="262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Freeform 213"/>
          <p:cNvSpPr/>
          <p:nvPr/>
        </p:nvSpPr>
        <p:spPr>
          <a:xfrm>
            <a:off x="8830733" y="2099733"/>
            <a:ext cx="135468" cy="601135"/>
          </a:xfrm>
          <a:custGeom>
            <a:avLst/>
            <a:gdLst/>
            <a:ahLst/>
            <a:cxnLst/>
            <a:rect l="0" t="0" r="0" b="0"/>
            <a:pathLst>
              <a:path w="135468" h="601135">
                <a:moveTo>
                  <a:pt x="25400" y="0"/>
                </a:moveTo>
                <a:lnTo>
                  <a:pt x="25400" y="0"/>
                </a:lnTo>
                <a:lnTo>
                  <a:pt x="25400" y="0"/>
                </a:lnTo>
                <a:lnTo>
                  <a:pt x="33867" y="0"/>
                </a:lnTo>
                <a:lnTo>
                  <a:pt x="42333" y="0"/>
                </a:lnTo>
                <a:lnTo>
                  <a:pt x="59267" y="16934"/>
                </a:lnTo>
                <a:lnTo>
                  <a:pt x="67734" y="33867"/>
                </a:lnTo>
                <a:lnTo>
                  <a:pt x="93134" y="59267"/>
                </a:lnTo>
                <a:lnTo>
                  <a:pt x="110067" y="84667"/>
                </a:lnTo>
                <a:lnTo>
                  <a:pt x="118533" y="127000"/>
                </a:lnTo>
                <a:lnTo>
                  <a:pt x="127001" y="177800"/>
                </a:lnTo>
                <a:lnTo>
                  <a:pt x="135467" y="220134"/>
                </a:lnTo>
                <a:lnTo>
                  <a:pt x="135467" y="270934"/>
                </a:lnTo>
                <a:lnTo>
                  <a:pt x="127001" y="313267"/>
                </a:lnTo>
                <a:lnTo>
                  <a:pt x="127001" y="347134"/>
                </a:lnTo>
                <a:lnTo>
                  <a:pt x="118533" y="389467"/>
                </a:lnTo>
                <a:lnTo>
                  <a:pt x="101600" y="414867"/>
                </a:lnTo>
                <a:lnTo>
                  <a:pt x="93134" y="448734"/>
                </a:lnTo>
                <a:lnTo>
                  <a:pt x="76200" y="482600"/>
                </a:lnTo>
                <a:lnTo>
                  <a:pt x="67734" y="508000"/>
                </a:lnTo>
                <a:lnTo>
                  <a:pt x="50801" y="533400"/>
                </a:lnTo>
                <a:lnTo>
                  <a:pt x="42333" y="558800"/>
                </a:lnTo>
                <a:lnTo>
                  <a:pt x="25400" y="575734"/>
                </a:lnTo>
                <a:lnTo>
                  <a:pt x="16934" y="584200"/>
                </a:lnTo>
                <a:lnTo>
                  <a:pt x="16934" y="592667"/>
                </a:lnTo>
                <a:lnTo>
                  <a:pt x="8467" y="601134"/>
                </a:lnTo>
                <a:lnTo>
                  <a:pt x="8467" y="601134"/>
                </a:lnTo>
                <a:lnTo>
                  <a:pt x="8467" y="601134"/>
                </a:lnTo>
                <a:lnTo>
                  <a:pt x="8467" y="601134"/>
                </a:lnTo>
                <a:lnTo>
                  <a:pt x="8467" y="601134"/>
                </a:lnTo>
                <a:lnTo>
                  <a:pt x="8467" y="601134"/>
                </a:lnTo>
                <a:lnTo>
                  <a:pt x="8467" y="601134"/>
                </a:lnTo>
                <a:lnTo>
                  <a:pt x="8467" y="601134"/>
                </a:lnTo>
                <a:lnTo>
                  <a:pt x="8467" y="601134"/>
                </a:lnTo>
                <a:lnTo>
                  <a:pt x="8467" y="601134"/>
                </a:lnTo>
                <a:lnTo>
                  <a:pt x="8467" y="601134"/>
                </a:lnTo>
                <a:lnTo>
                  <a:pt x="0" y="601134"/>
                </a:lnTo>
                <a:lnTo>
                  <a:pt x="0" y="601134"/>
                </a:lnTo>
                <a:lnTo>
                  <a:pt x="0" y="601134"/>
                </a:lnTo>
                <a:lnTo>
                  <a:pt x="8467" y="601134"/>
                </a:lnTo>
                <a:lnTo>
                  <a:pt x="8467" y="601134"/>
                </a:lnTo>
                <a:lnTo>
                  <a:pt x="8467" y="601134"/>
                </a:lnTo>
                <a:lnTo>
                  <a:pt x="8467" y="601134"/>
                </a:lnTo>
                <a:lnTo>
                  <a:pt x="8467" y="6011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Freeform 214"/>
          <p:cNvSpPr/>
          <p:nvPr/>
        </p:nvSpPr>
        <p:spPr>
          <a:xfrm>
            <a:off x="9262534" y="2243667"/>
            <a:ext cx="465667" cy="279401"/>
          </a:xfrm>
          <a:custGeom>
            <a:avLst/>
            <a:gdLst/>
            <a:ahLst/>
            <a:cxnLst/>
            <a:rect l="0" t="0" r="0" b="0"/>
            <a:pathLst>
              <a:path w="465667" h="279401">
                <a:moveTo>
                  <a:pt x="143932" y="16933"/>
                </a:moveTo>
                <a:lnTo>
                  <a:pt x="143932" y="16933"/>
                </a:lnTo>
                <a:lnTo>
                  <a:pt x="135466" y="8466"/>
                </a:lnTo>
                <a:lnTo>
                  <a:pt x="126999" y="0"/>
                </a:lnTo>
                <a:lnTo>
                  <a:pt x="118533" y="0"/>
                </a:lnTo>
                <a:lnTo>
                  <a:pt x="110066" y="0"/>
                </a:lnTo>
                <a:lnTo>
                  <a:pt x="93133" y="0"/>
                </a:lnTo>
                <a:lnTo>
                  <a:pt x="84666" y="0"/>
                </a:lnTo>
                <a:lnTo>
                  <a:pt x="76200" y="8466"/>
                </a:lnTo>
                <a:lnTo>
                  <a:pt x="59266" y="25400"/>
                </a:lnTo>
                <a:lnTo>
                  <a:pt x="42333" y="42333"/>
                </a:lnTo>
                <a:lnTo>
                  <a:pt x="33866" y="59266"/>
                </a:lnTo>
                <a:lnTo>
                  <a:pt x="16933" y="93133"/>
                </a:lnTo>
                <a:lnTo>
                  <a:pt x="8466" y="118533"/>
                </a:lnTo>
                <a:lnTo>
                  <a:pt x="0" y="152400"/>
                </a:lnTo>
                <a:lnTo>
                  <a:pt x="0" y="186266"/>
                </a:lnTo>
                <a:lnTo>
                  <a:pt x="0" y="211666"/>
                </a:lnTo>
                <a:lnTo>
                  <a:pt x="0" y="245533"/>
                </a:lnTo>
                <a:lnTo>
                  <a:pt x="8466" y="262466"/>
                </a:lnTo>
                <a:lnTo>
                  <a:pt x="8466" y="270933"/>
                </a:lnTo>
                <a:lnTo>
                  <a:pt x="16933" y="279400"/>
                </a:lnTo>
                <a:lnTo>
                  <a:pt x="25399" y="279400"/>
                </a:lnTo>
                <a:lnTo>
                  <a:pt x="42333" y="270933"/>
                </a:lnTo>
                <a:lnTo>
                  <a:pt x="50799" y="254000"/>
                </a:lnTo>
                <a:lnTo>
                  <a:pt x="67732" y="237066"/>
                </a:lnTo>
                <a:lnTo>
                  <a:pt x="84666" y="220133"/>
                </a:lnTo>
                <a:lnTo>
                  <a:pt x="101599" y="194733"/>
                </a:lnTo>
                <a:lnTo>
                  <a:pt x="110066" y="169333"/>
                </a:lnTo>
                <a:lnTo>
                  <a:pt x="118533" y="152400"/>
                </a:lnTo>
                <a:lnTo>
                  <a:pt x="110066" y="127000"/>
                </a:lnTo>
                <a:lnTo>
                  <a:pt x="110066" y="101600"/>
                </a:lnTo>
                <a:lnTo>
                  <a:pt x="110066" y="84666"/>
                </a:lnTo>
                <a:lnTo>
                  <a:pt x="110066" y="67733"/>
                </a:lnTo>
                <a:lnTo>
                  <a:pt x="110066" y="59266"/>
                </a:lnTo>
                <a:lnTo>
                  <a:pt x="110066" y="59266"/>
                </a:lnTo>
                <a:lnTo>
                  <a:pt x="110066" y="59266"/>
                </a:lnTo>
                <a:lnTo>
                  <a:pt x="110066" y="59266"/>
                </a:lnTo>
                <a:lnTo>
                  <a:pt x="110066" y="67733"/>
                </a:lnTo>
                <a:lnTo>
                  <a:pt x="110066" y="84666"/>
                </a:lnTo>
                <a:lnTo>
                  <a:pt x="110066" y="101600"/>
                </a:lnTo>
                <a:lnTo>
                  <a:pt x="110066" y="127000"/>
                </a:lnTo>
                <a:lnTo>
                  <a:pt x="110066" y="152400"/>
                </a:lnTo>
                <a:lnTo>
                  <a:pt x="110066" y="177800"/>
                </a:lnTo>
                <a:lnTo>
                  <a:pt x="118533" y="194733"/>
                </a:lnTo>
                <a:lnTo>
                  <a:pt x="118533" y="211666"/>
                </a:lnTo>
                <a:lnTo>
                  <a:pt x="126999" y="220133"/>
                </a:lnTo>
                <a:lnTo>
                  <a:pt x="135466" y="220133"/>
                </a:lnTo>
                <a:lnTo>
                  <a:pt x="152400" y="211666"/>
                </a:lnTo>
                <a:lnTo>
                  <a:pt x="169333" y="203200"/>
                </a:lnTo>
                <a:lnTo>
                  <a:pt x="186266" y="186266"/>
                </a:lnTo>
                <a:lnTo>
                  <a:pt x="203199" y="169333"/>
                </a:lnTo>
                <a:lnTo>
                  <a:pt x="220132" y="152400"/>
                </a:lnTo>
                <a:lnTo>
                  <a:pt x="237066" y="135466"/>
                </a:lnTo>
                <a:lnTo>
                  <a:pt x="245533" y="110066"/>
                </a:lnTo>
                <a:lnTo>
                  <a:pt x="262466" y="93133"/>
                </a:lnTo>
                <a:lnTo>
                  <a:pt x="270933" y="76200"/>
                </a:lnTo>
                <a:lnTo>
                  <a:pt x="279399" y="67733"/>
                </a:lnTo>
                <a:lnTo>
                  <a:pt x="279399" y="59266"/>
                </a:lnTo>
                <a:lnTo>
                  <a:pt x="287866" y="59266"/>
                </a:lnTo>
                <a:lnTo>
                  <a:pt x="287866" y="67733"/>
                </a:lnTo>
                <a:lnTo>
                  <a:pt x="287866" y="84666"/>
                </a:lnTo>
                <a:lnTo>
                  <a:pt x="296332" y="101600"/>
                </a:lnTo>
                <a:lnTo>
                  <a:pt x="296332" y="118533"/>
                </a:lnTo>
                <a:lnTo>
                  <a:pt x="296332" y="143933"/>
                </a:lnTo>
                <a:lnTo>
                  <a:pt x="287866" y="169333"/>
                </a:lnTo>
                <a:lnTo>
                  <a:pt x="287866" y="194733"/>
                </a:lnTo>
                <a:lnTo>
                  <a:pt x="287866" y="211666"/>
                </a:lnTo>
                <a:lnTo>
                  <a:pt x="279399" y="228600"/>
                </a:lnTo>
                <a:lnTo>
                  <a:pt x="279399" y="237066"/>
                </a:lnTo>
                <a:lnTo>
                  <a:pt x="279399" y="245533"/>
                </a:lnTo>
                <a:lnTo>
                  <a:pt x="279399" y="245533"/>
                </a:lnTo>
                <a:lnTo>
                  <a:pt x="279399" y="245533"/>
                </a:lnTo>
                <a:lnTo>
                  <a:pt x="287866" y="245533"/>
                </a:lnTo>
                <a:lnTo>
                  <a:pt x="287866" y="228600"/>
                </a:lnTo>
                <a:lnTo>
                  <a:pt x="296332" y="211666"/>
                </a:lnTo>
                <a:lnTo>
                  <a:pt x="304800" y="194733"/>
                </a:lnTo>
                <a:lnTo>
                  <a:pt x="304800" y="169333"/>
                </a:lnTo>
                <a:lnTo>
                  <a:pt x="313266" y="143933"/>
                </a:lnTo>
                <a:lnTo>
                  <a:pt x="321733" y="118533"/>
                </a:lnTo>
                <a:lnTo>
                  <a:pt x="330199" y="101600"/>
                </a:lnTo>
                <a:lnTo>
                  <a:pt x="330199" y="76200"/>
                </a:lnTo>
                <a:lnTo>
                  <a:pt x="338666" y="67733"/>
                </a:lnTo>
                <a:lnTo>
                  <a:pt x="347133" y="67733"/>
                </a:lnTo>
                <a:lnTo>
                  <a:pt x="347133" y="67733"/>
                </a:lnTo>
                <a:lnTo>
                  <a:pt x="355599" y="76200"/>
                </a:lnTo>
                <a:lnTo>
                  <a:pt x="355599" y="84666"/>
                </a:lnTo>
                <a:lnTo>
                  <a:pt x="364066" y="101600"/>
                </a:lnTo>
                <a:lnTo>
                  <a:pt x="364066" y="127000"/>
                </a:lnTo>
                <a:lnTo>
                  <a:pt x="372532" y="152400"/>
                </a:lnTo>
                <a:lnTo>
                  <a:pt x="381000" y="169333"/>
                </a:lnTo>
                <a:lnTo>
                  <a:pt x="381000" y="194733"/>
                </a:lnTo>
                <a:lnTo>
                  <a:pt x="389466" y="211666"/>
                </a:lnTo>
                <a:lnTo>
                  <a:pt x="406399" y="220133"/>
                </a:lnTo>
                <a:lnTo>
                  <a:pt x="423333" y="220133"/>
                </a:lnTo>
                <a:lnTo>
                  <a:pt x="448732" y="211666"/>
                </a:lnTo>
                <a:lnTo>
                  <a:pt x="448732" y="211666"/>
                </a:lnTo>
                <a:lnTo>
                  <a:pt x="465666" y="203200"/>
                </a:lnTo>
                <a:lnTo>
                  <a:pt x="465666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Freeform 215"/>
          <p:cNvSpPr/>
          <p:nvPr/>
        </p:nvSpPr>
        <p:spPr>
          <a:xfrm>
            <a:off x="9711266" y="2133600"/>
            <a:ext cx="220135" cy="389468"/>
          </a:xfrm>
          <a:custGeom>
            <a:avLst/>
            <a:gdLst/>
            <a:ahLst/>
            <a:cxnLst/>
            <a:rect l="0" t="0" r="0" b="0"/>
            <a:pathLst>
              <a:path w="220135" h="389468">
                <a:moveTo>
                  <a:pt x="101600" y="177800"/>
                </a:moveTo>
                <a:lnTo>
                  <a:pt x="101600" y="186267"/>
                </a:lnTo>
                <a:lnTo>
                  <a:pt x="93134" y="194733"/>
                </a:lnTo>
                <a:lnTo>
                  <a:pt x="76200" y="203200"/>
                </a:lnTo>
                <a:lnTo>
                  <a:pt x="67734" y="211667"/>
                </a:lnTo>
                <a:lnTo>
                  <a:pt x="50801" y="228600"/>
                </a:lnTo>
                <a:lnTo>
                  <a:pt x="33867" y="245533"/>
                </a:lnTo>
                <a:lnTo>
                  <a:pt x="25401" y="262467"/>
                </a:lnTo>
                <a:lnTo>
                  <a:pt x="16934" y="296333"/>
                </a:lnTo>
                <a:lnTo>
                  <a:pt x="8468" y="321733"/>
                </a:lnTo>
                <a:lnTo>
                  <a:pt x="0" y="347133"/>
                </a:lnTo>
                <a:lnTo>
                  <a:pt x="8468" y="364067"/>
                </a:lnTo>
                <a:lnTo>
                  <a:pt x="8468" y="381000"/>
                </a:lnTo>
                <a:lnTo>
                  <a:pt x="16934" y="389467"/>
                </a:lnTo>
                <a:lnTo>
                  <a:pt x="25401" y="389467"/>
                </a:lnTo>
                <a:lnTo>
                  <a:pt x="33867" y="389467"/>
                </a:lnTo>
                <a:lnTo>
                  <a:pt x="50801" y="381000"/>
                </a:lnTo>
                <a:lnTo>
                  <a:pt x="67734" y="372533"/>
                </a:lnTo>
                <a:lnTo>
                  <a:pt x="76200" y="355600"/>
                </a:lnTo>
                <a:lnTo>
                  <a:pt x="93134" y="338667"/>
                </a:lnTo>
                <a:lnTo>
                  <a:pt x="110067" y="313267"/>
                </a:lnTo>
                <a:lnTo>
                  <a:pt x="118534" y="287867"/>
                </a:lnTo>
                <a:lnTo>
                  <a:pt x="127001" y="262467"/>
                </a:lnTo>
                <a:lnTo>
                  <a:pt x="135468" y="228600"/>
                </a:lnTo>
                <a:lnTo>
                  <a:pt x="143934" y="194733"/>
                </a:lnTo>
                <a:lnTo>
                  <a:pt x="152400" y="160867"/>
                </a:lnTo>
                <a:lnTo>
                  <a:pt x="152400" y="135467"/>
                </a:lnTo>
                <a:lnTo>
                  <a:pt x="152400" y="101600"/>
                </a:lnTo>
                <a:lnTo>
                  <a:pt x="152400" y="76200"/>
                </a:lnTo>
                <a:lnTo>
                  <a:pt x="160868" y="50800"/>
                </a:lnTo>
                <a:lnTo>
                  <a:pt x="160868" y="33867"/>
                </a:lnTo>
                <a:lnTo>
                  <a:pt x="160868" y="16933"/>
                </a:lnTo>
                <a:lnTo>
                  <a:pt x="160868" y="8467"/>
                </a:lnTo>
                <a:lnTo>
                  <a:pt x="160868" y="0"/>
                </a:lnTo>
                <a:lnTo>
                  <a:pt x="169334" y="0"/>
                </a:lnTo>
                <a:lnTo>
                  <a:pt x="169334" y="8467"/>
                </a:lnTo>
                <a:lnTo>
                  <a:pt x="169334" y="25400"/>
                </a:lnTo>
                <a:lnTo>
                  <a:pt x="169334" y="33867"/>
                </a:lnTo>
                <a:lnTo>
                  <a:pt x="169334" y="59267"/>
                </a:lnTo>
                <a:lnTo>
                  <a:pt x="169334" y="93133"/>
                </a:lnTo>
                <a:lnTo>
                  <a:pt x="169334" y="135467"/>
                </a:lnTo>
                <a:lnTo>
                  <a:pt x="169334" y="169333"/>
                </a:lnTo>
                <a:lnTo>
                  <a:pt x="169334" y="211667"/>
                </a:lnTo>
                <a:lnTo>
                  <a:pt x="169334" y="245533"/>
                </a:lnTo>
                <a:lnTo>
                  <a:pt x="177800" y="279400"/>
                </a:lnTo>
                <a:lnTo>
                  <a:pt x="177800" y="296333"/>
                </a:lnTo>
                <a:lnTo>
                  <a:pt x="186267" y="313267"/>
                </a:lnTo>
                <a:lnTo>
                  <a:pt x="194734" y="321733"/>
                </a:lnTo>
                <a:lnTo>
                  <a:pt x="203201" y="330200"/>
                </a:lnTo>
                <a:lnTo>
                  <a:pt x="203201" y="338667"/>
                </a:lnTo>
                <a:lnTo>
                  <a:pt x="211668" y="338667"/>
                </a:lnTo>
                <a:lnTo>
                  <a:pt x="211668" y="338667"/>
                </a:lnTo>
                <a:lnTo>
                  <a:pt x="211668" y="338667"/>
                </a:lnTo>
                <a:lnTo>
                  <a:pt x="211668" y="338667"/>
                </a:lnTo>
                <a:lnTo>
                  <a:pt x="211668" y="338667"/>
                </a:lnTo>
                <a:lnTo>
                  <a:pt x="211668" y="338667"/>
                </a:lnTo>
                <a:lnTo>
                  <a:pt x="211668" y="338667"/>
                </a:lnTo>
                <a:lnTo>
                  <a:pt x="211668" y="338667"/>
                </a:lnTo>
                <a:lnTo>
                  <a:pt x="211668" y="338667"/>
                </a:lnTo>
                <a:lnTo>
                  <a:pt x="211668" y="338667"/>
                </a:lnTo>
                <a:lnTo>
                  <a:pt x="211668" y="338667"/>
                </a:lnTo>
                <a:lnTo>
                  <a:pt x="211668" y="338667"/>
                </a:lnTo>
                <a:lnTo>
                  <a:pt x="211668" y="338667"/>
                </a:lnTo>
                <a:lnTo>
                  <a:pt x="211668" y="338667"/>
                </a:lnTo>
                <a:lnTo>
                  <a:pt x="211668" y="338667"/>
                </a:lnTo>
                <a:lnTo>
                  <a:pt x="211668" y="338667"/>
                </a:lnTo>
                <a:lnTo>
                  <a:pt x="211668" y="338667"/>
                </a:lnTo>
                <a:lnTo>
                  <a:pt x="220134" y="338667"/>
                </a:lnTo>
                <a:lnTo>
                  <a:pt x="220134" y="338667"/>
                </a:lnTo>
                <a:lnTo>
                  <a:pt x="220134" y="338667"/>
                </a:lnTo>
                <a:lnTo>
                  <a:pt x="220134" y="338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Freeform 216"/>
          <p:cNvSpPr/>
          <p:nvPr/>
        </p:nvSpPr>
        <p:spPr>
          <a:xfrm>
            <a:off x="10075334" y="2150533"/>
            <a:ext cx="152401" cy="474135"/>
          </a:xfrm>
          <a:custGeom>
            <a:avLst/>
            <a:gdLst/>
            <a:ahLst/>
            <a:cxnLst/>
            <a:rect l="0" t="0" r="0" b="0"/>
            <a:pathLst>
              <a:path w="152401" h="474135">
                <a:moveTo>
                  <a:pt x="152400" y="0"/>
                </a:moveTo>
                <a:lnTo>
                  <a:pt x="152400" y="0"/>
                </a:lnTo>
                <a:lnTo>
                  <a:pt x="143933" y="0"/>
                </a:lnTo>
                <a:lnTo>
                  <a:pt x="143933" y="0"/>
                </a:lnTo>
                <a:lnTo>
                  <a:pt x="135466" y="0"/>
                </a:lnTo>
                <a:lnTo>
                  <a:pt x="135466" y="0"/>
                </a:lnTo>
                <a:lnTo>
                  <a:pt x="126999" y="8467"/>
                </a:lnTo>
                <a:lnTo>
                  <a:pt x="118532" y="16934"/>
                </a:lnTo>
                <a:lnTo>
                  <a:pt x="101600" y="42334"/>
                </a:lnTo>
                <a:lnTo>
                  <a:pt x="84666" y="59267"/>
                </a:lnTo>
                <a:lnTo>
                  <a:pt x="67733" y="93134"/>
                </a:lnTo>
                <a:lnTo>
                  <a:pt x="50799" y="127000"/>
                </a:lnTo>
                <a:lnTo>
                  <a:pt x="33866" y="160867"/>
                </a:lnTo>
                <a:lnTo>
                  <a:pt x="16932" y="203200"/>
                </a:lnTo>
                <a:lnTo>
                  <a:pt x="8466" y="245534"/>
                </a:lnTo>
                <a:lnTo>
                  <a:pt x="0" y="287867"/>
                </a:lnTo>
                <a:lnTo>
                  <a:pt x="0" y="330200"/>
                </a:lnTo>
                <a:lnTo>
                  <a:pt x="0" y="364067"/>
                </a:lnTo>
                <a:lnTo>
                  <a:pt x="8466" y="389467"/>
                </a:lnTo>
                <a:lnTo>
                  <a:pt x="16932" y="414867"/>
                </a:lnTo>
                <a:lnTo>
                  <a:pt x="25400" y="431800"/>
                </a:lnTo>
                <a:lnTo>
                  <a:pt x="33866" y="440267"/>
                </a:lnTo>
                <a:lnTo>
                  <a:pt x="50799" y="448734"/>
                </a:lnTo>
                <a:lnTo>
                  <a:pt x="67733" y="457200"/>
                </a:lnTo>
                <a:lnTo>
                  <a:pt x="76200" y="465667"/>
                </a:lnTo>
                <a:lnTo>
                  <a:pt x="84666" y="465667"/>
                </a:lnTo>
                <a:lnTo>
                  <a:pt x="93132" y="474134"/>
                </a:lnTo>
                <a:lnTo>
                  <a:pt x="101600" y="474134"/>
                </a:lnTo>
                <a:lnTo>
                  <a:pt x="110066" y="474134"/>
                </a:lnTo>
                <a:lnTo>
                  <a:pt x="110066" y="474134"/>
                </a:lnTo>
                <a:lnTo>
                  <a:pt x="110066" y="474134"/>
                </a:lnTo>
                <a:lnTo>
                  <a:pt x="110066" y="474134"/>
                </a:lnTo>
                <a:lnTo>
                  <a:pt x="110066" y="474134"/>
                </a:lnTo>
                <a:lnTo>
                  <a:pt x="110066" y="474134"/>
                </a:lnTo>
                <a:lnTo>
                  <a:pt x="110066" y="474134"/>
                </a:lnTo>
                <a:lnTo>
                  <a:pt x="110066" y="474134"/>
                </a:lnTo>
                <a:lnTo>
                  <a:pt x="110066" y="474134"/>
                </a:lnTo>
                <a:lnTo>
                  <a:pt x="110066" y="474134"/>
                </a:lnTo>
                <a:lnTo>
                  <a:pt x="110066" y="474134"/>
                </a:lnTo>
                <a:lnTo>
                  <a:pt x="110066" y="474134"/>
                </a:lnTo>
                <a:lnTo>
                  <a:pt x="110066" y="474134"/>
                </a:lnTo>
                <a:lnTo>
                  <a:pt x="110066" y="474134"/>
                </a:lnTo>
                <a:lnTo>
                  <a:pt x="110066" y="474134"/>
                </a:lnTo>
                <a:lnTo>
                  <a:pt x="110066" y="474134"/>
                </a:lnTo>
                <a:lnTo>
                  <a:pt x="110066" y="474134"/>
                </a:lnTo>
                <a:lnTo>
                  <a:pt x="110066" y="474134"/>
                </a:lnTo>
                <a:lnTo>
                  <a:pt x="110066" y="474134"/>
                </a:lnTo>
                <a:lnTo>
                  <a:pt x="118532" y="474134"/>
                </a:lnTo>
                <a:lnTo>
                  <a:pt x="118532" y="4741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Freeform 217"/>
          <p:cNvSpPr/>
          <p:nvPr/>
        </p:nvSpPr>
        <p:spPr>
          <a:xfrm>
            <a:off x="10278533" y="2413000"/>
            <a:ext cx="143934" cy="16934"/>
          </a:xfrm>
          <a:custGeom>
            <a:avLst/>
            <a:gdLst/>
            <a:ahLst/>
            <a:cxnLst/>
            <a:rect l="0" t="0" r="0" b="0"/>
            <a:pathLst>
              <a:path w="143934" h="16934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0"/>
                </a:lnTo>
                <a:lnTo>
                  <a:pt x="25401" y="8467"/>
                </a:lnTo>
                <a:lnTo>
                  <a:pt x="42333" y="8467"/>
                </a:lnTo>
                <a:lnTo>
                  <a:pt x="59267" y="8467"/>
                </a:lnTo>
                <a:lnTo>
                  <a:pt x="76200" y="16933"/>
                </a:lnTo>
                <a:lnTo>
                  <a:pt x="93134" y="16933"/>
                </a:lnTo>
                <a:lnTo>
                  <a:pt x="118533" y="16933"/>
                </a:lnTo>
                <a:lnTo>
                  <a:pt x="135467" y="16933"/>
                </a:lnTo>
                <a:lnTo>
                  <a:pt x="135467" y="16933"/>
                </a:lnTo>
                <a:lnTo>
                  <a:pt x="143933" y="8467"/>
                </a:lnTo>
                <a:lnTo>
                  <a:pt x="143933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Freeform 218"/>
          <p:cNvSpPr/>
          <p:nvPr/>
        </p:nvSpPr>
        <p:spPr>
          <a:xfrm>
            <a:off x="10515600" y="2243667"/>
            <a:ext cx="152401" cy="279401"/>
          </a:xfrm>
          <a:custGeom>
            <a:avLst/>
            <a:gdLst/>
            <a:ahLst/>
            <a:cxnLst/>
            <a:rect l="0" t="0" r="0" b="0"/>
            <a:pathLst>
              <a:path w="152401" h="279401">
                <a:moveTo>
                  <a:pt x="127000" y="50800"/>
                </a:moveTo>
                <a:lnTo>
                  <a:pt x="127000" y="42333"/>
                </a:lnTo>
                <a:lnTo>
                  <a:pt x="127000" y="42333"/>
                </a:lnTo>
                <a:lnTo>
                  <a:pt x="127000" y="33866"/>
                </a:lnTo>
                <a:lnTo>
                  <a:pt x="127000" y="25400"/>
                </a:lnTo>
                <a:lnTo>
                  <a:pt x="127000" y="16933"/>
                </a:lnTo>
                <a:lnTo>
                  <a:pt x="118534" y="8466"/>
                </a:lnTo>
                <a:lnTo>
                  <a:pt x="118534" y="8466"/>
                </a:lnTo>
                <a:lnTo>
                  <a:pt x="110066" y="0"/>
                </a:lnTo>
                <a:lnTo>
                  <a:pt x="101600" y="0"/>
                </a:lnTo>
                <a:lnTo>
                  <a:pt x="84667" y="0"/>
                </a:lnTo>
                <a:lnTo>
                  <a:pt x="67733" y="0"/>
                </a:lnTo>
                <a:lnTo>
                  <a:pt x="59266" y="8466"/>
                </a:lnTo>
                <a:lnTo>
                  <a:pt x="42334" y="25400"/>
                </a:lnTo>
                <a:lnTo>
                  <a:pt x="25400" y="33866"/>
                </a:lnTo>
                <a:lnTo>
                  <a:pt x="16934" y="59266"/>
                </a:lnTo>
                <a:lnTo>
                  <a:pt x="8467" y="76200"/>
                </a:lnTo>
                <a:lnTo>
                  <a:pt x="0" y="93133"/>
                </a:lnTo>
                <a:lnTo>
                  <a:pt x="0" y="110066"/>
                </a:lnTo>
                <a:lnTo>
                  <a:pt x="0" y="127000"/>
                </a:lnTo>
                <a:lnTo>
                  <a:pt x="8467" y="135466"/>
                </a:lnTo>
                <a:lnTo>
                  <a:pt x="16934" y="143933"/>
                </a:lnTo>
                <a:lnTo>
                  <a:pt x="25400" y="152400"/>
                </a:lnTo>
                <a:lnTo>
                  <a:pt x="33866" y="152400"/>
                </a:lnTo>
                <a:lnTo>
                  <a:pt x="50800" y="152400"/>
                </a:lnTo>
                <a:lnTo>
                  <a:pt x="67733" y="143933"/>
                </a:lnTo>
                <a:lnTo>
                  <a:pt x="76200" y="135466"/>
                </a:lnTo>
                <a:lnTo>
                  <a:pt x="93134" y="127000"/>
                </a:lnTo>
                <a:lnTo>
                  <a:pt x="101600" y="118533"/>
                </a:lnTo>
                <a:lnTo>
                  <a:pt x="110066" y="101600"/>
                </a:lnTo>
                <a:lnTo>
                  <a:pt x="118534" y="93133"/>
                </a:lnTo>
                <a:lnTo>
                  <a:pt x="127000" y="76200"/>
                </a:lnTo>
                <a:lnTo>
                  <a:pt x="135466" y="67733"/>
                </a:lnTo>
                <a:lnTo>
                  <a:pt x="135466" y="50800"/>
                </a:lnTo>
                <a:lnTo>
                  <a:pt x="135466" y="42333"/>
                </a:lnTo>
                <a:lnTo>
                  <a:pt x="143933" y="42333"/>
                </a:lnTo>
                <a:lnTo>
                  <a:pt x="143933" y="33866"/>
                </a:lnTo>
                <a:lnTo>
                  <a:pt x="143933" y="33866"/>
                </a:lnTo>
                <a:lnTo>
                  <a:pt x="143933" y="42333"/>
                </a:lnTo>
                <a:lnTo>
                  <a:pt x="143933" y="50800"/>
                </a:lnTo>
                <a:lnTo>
                  <a:pt x="152400" y="67733"/>
                </a:lnTo>
                <a:lnTo>
                  <a:pt x="152400" y="84666"/>
                </a:lnTo>
                <a:lnTo>
                  <a:pt x="143933" y="101600"/>
                </a:lnTo>
                <a:lnTo>
                  <a:pt x="143933" y="135466"/>
                </a:lnTo>
                <a:lnTo>
                  <a:pt x="135466" y="160866"/>
                </a:lnTo>
                <a:lnTo>
                  <a:pt x="135466" y="186266"/>
                </a:lnTo>
                <a:lnTo>
                  <a:pt x="127000" y="211666"/>
                </a:lnTo>
                <a:lnTo>
                  <a:pt x="127000" y="228600"/>
                </a:lnTo>
                <a:lnTo>
                  <a:pt x="127000" y="245533"/>
                </a:lnTo>
                <a:lnTo>
                  <a:pt x="127000" y="262466"/>
                </a:lnTo>
                <a:lnTo>
                  <a:pt x="135466" y="270933"/>
                </a:lnTo>
                <a:lnTo>
                  <a:pt x="135466" y="270933"/>
                </a:lnTo>
                <a:lnTo>
                  <a:pt x="135466" y="279400"/>
                </a:lnTo>
                <a:lnTo>
                  <a:pt x="143933" y="270933"/>
                </a:lnTo>
                <a:lnTo>
                  <a:pt x="143933" y="270933"/>
                </a:lnTo>
                <a:lnTo>
                  <a:pt x="152400" y="270933"/>
                </a:lnTo>
                <a:lnTo>
                  <a:pt x="152400" y="270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Freeform 219"/>
          <p:cNvSpPr/>
          <p:nvPr/>
        </p:nvSpPr>
        <p:spPr>
          <a:xfrm>
            <a:off x="10769600" y="2480733"/>
            <a:ext cx="33867" cy="169335"/>
          </a:xfrm>
          <a:custGeom>
            <a:avLst/>
            <a:gdLst/>
            <a:ahLst/>
            <a:cxnLst/>
            <a:rect l="0" t="0" r="0" b="0"/>
            <a:pathLst>
              <a:path w="33867" h="169335">
                <a:moveTo>
                  <a:pt x="33866" y="0"/>
                </a:moveTo>
                <a:lnTo>
                  <a:pt x="33866" y="8467"/>
                </a:lnTo>
                <a:lnTo>
                  <a:pt x="33866" y="8467"/>
                </a:lnTo>
                <a:lnTo>
                  <a:pt x="33866" y="16934"/>
                </a:lnTo>
                <a:lnTo>
                  <a:pt x="33866" y="25400"/>
                </a:lnTo>
                <a:lnTo>
                  <a:pt x="33866" y="33867"/>
                </a:lnTo>
                <a:lnTo>
                  <a:pt x="33866" y="59267"/>
                </a:lnTo>
                <a:lnTo>
                  <a:pt x="25400" y="76200"/>
                </a:lnTo>
                <a:lnTo>
                  <a:pt x="25400" y="101600"/>
                </a:lnTo>
                <a:lnTo>
                  <a:pt x="16934" y="118534"/>
                </a:lnTo>
                <a:lnTo>
                  <a:pt x="16934" y="135467"/>
                </a:lnTo>
                <a:lnTo>
                  <a:pt x="8466" y="152400"/>
                </a:lnTo>
                <a:lnTo>
                  <a:pt x="8466" y="160867"/>
                </a:lnTo>
                <a:lnTo>
                  <a:pt x="8466" y="160867"/>
                </a:lnTo>
                <a:lnTo>
                  <a:pt x="0" y="169334"/>
                </a:lnTo>
                <a:lnTo>
                  <a:pt x="0" y="1693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Freeform 220"/>
          <p:cNvSpPr/>
          <p:nvPr/>
        </p:nvSpPr>
        <p:spPr>
          <a:xfrm>
            <a:off x="10972800" y="2302933"/>
            <a:ext cx="186267" cy="118535"/>
          </a:xfrm>
          <a:custGeom>
            <a:avLst/>
            <a:gdLst/>
            <a:ahLst/>
            <a:cxnLst/>
            <a:rect l="0" t="0" r="0" b="0"/>
            <a:pathLst>
              <a:path w="186267" h="118535">
                <a:moveTo>
                  <a:pt x="16934" y="0"/>
                </a:move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8467"/>
                </a:lnTo>
                <a:lnTo>
                  <a:pt x="16934" y="16934"/>
                </a:lnTo>
                <a:lnTo>
                  <a:pt x="8467" y="25400"/>
                </a:lnTo>
                <a:lnTo>
                  <a:pt x="8467" y="42334"/>
                </a:lnTo>
                <a:lnTo>
                  <a:pt x="0" y="59267"/>
                </a:lnTo>
                <a:lnTo>
                  <a:pt x="0" y="76200"/>
                </a:lnTo>
                <a:lnTo>
                  <a:pt x="0" y="93134"/>
                </a:lnTo>
                <a:lnTo>
                  <a:pt x="0" y="101600"/>
                </a:lnTo>
                <a:lnTo>
                  <a:pt x="16934" y="110067"/>
                </a:lnTo>
                <a:lnTo>
                  <a:pt x="25400" y="118534"/>
                </a:lnTo>
                <a:lnTo>
                  <a:pt x="33866" y="118534"/>
                </a:lnTo>
                <a:lnTo>
                  <a:pt x="50800" y="118534"/>
                </a:lnTo>
                <a:lnTo>
                  <a:pt x="67733" y="118534"/>
                </a:lnTo>
                <a:lnTo>
                  <a:pt x="93134" y="110067"/>
                </a:lnTo>
                <a:lnTo>
                  <a:pt x="110066" y="110067"/>
                </a:lnTo>
                <a:lnTo>
                  <a:pt x="127000" y="110067"/>
                </a:lnTo>
                <a:lnTo>
                  <a:pt x="143933" y="110067"/>
                </a:lnTo>
                <a:lnTo>
                  <a:pt x="160867" y="110067"/>
                </a:lnTo>
                <a:lnTo>
                  <a:pt x="169334" y="110067"/>
                </a:lnTo>
                <a:lnTo>
                  <a:pt x="169334" y="110067"/>
                </a:lnTo>
                <a:lnTo>
                  <a:pt x="186266" y="110067"/>
                </a:lnTo>
                <a:lnTo>
                  <a:pt x="186266" y="110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Freeform 221"/>
          <p:cNvSpPr/>
          <p:nvPr/>
        </p:nvSpPr>
        <p:spPr>
          <a:xfrm>
            <a:off x="11116733" y="2294467"/>
            <a:ext cx="50802" cy="270934"/>
          </a:xfrm>
          <a:custGeom>
            <a:avLst/>
            <a:gdLst/>
            <a:ahLst/>
            <a:cxnLst/>
            <a:rect l="0" t="0" r="0" b="0"/>
            <a:pathLst>
              <a:path w="50802" h="270934">
                <a:moveTo>
                  <a:pt x="16934" y="0"/>
                </a:move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8466"/>
                </a:lnTo>
                <a:lnTo>
                  <a:pt x="8467" y="16933"/>
                </a:lnTo>
                <a:lnTo>
                  <a:pt x="8467" y="33866"/>
                </a:lnTo>
                <a:lnTo>
                  <a:pt x="8467" y="59266"/>
                </a:lnTo>
                <a:lnTo>
                  <a:pt x="8467" y="93133"/>
                </a:lnTo>
                <a:lnTo>
                  <a:pt x="0" y="127000"/>
                </a:lnTo>
                <a:lnTo>
                  <a:pt x="0" y="160866"/>
                </a:lnTo>
                <a:lnTo>
                  <a:pt x="0" y="194733"/>
                </a:lnTo>
                <a:lnTo>
                  <a:pt x="0" y="220133"/>
                </a:lnTo>
                <a:lnTo>
                  <a:pt x="0" y="245533"/>
                </a:lnTo>
                <a:lnTo>
                  <a:pt x="8467" y="262466"/>
                </a:lnTo>
                <a:lnTo>
                  <a:pt x="8467" y="270933"/>
                </a:lnTo>
                <a:lnTo>
                  <a:pt x="16934" y="270933"/>
                </a:lnTo>
                <a:lnTo>
                  <a:pt x="25401" y="262466"/>
                </a:lnTo>
                <a:lnTo>
                  <a:pt x="42333" y="254000"/>
                </a:lnTo>
                <a:lnTo>
                  <a:pt x="42333" y="254000"/>
                </a:lnTo>
                <a:lnTo>
                  <a:pt x="50801" y="237066"/>
                </a:lnTo>
                <a:lnTo>
                  <a:pt x="50801" y="2370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Freeform 222"/>
          <p:cNvSpPr/>
          <p:nvPr/>
        </p:nvSpPr>
        <p:spPr>
          <a:xfrm>
            <a:off x="11167534" y="2175933"/>
            <a:ext cx="237067" cy="635001"/>
          </a:xfrm>
          <a:custGeom>
            <a:avLst/>
            <a:gdLst/>
            <a:ahLst/>
            <a:cxnLst/>
            <a:rect l="0" t="0" r="0" b="0"/>
            <a:pathLst>
              <a:path w="237067" h="635001">
                <a:moveTo>
                  <a:pt x="42333" y="8467"/>
                </a:moveTo>
                <a:lnTo>
                  <a:pt x="50800" y="8467"/>
                </a:lnTo>
                <a:lnTo>
                  <a:pt x="50800" y="0"/>
                </a:lnTo>
                <a:lnTo>
                  <a:pt x="59266" y="0"/>
                </a:lnTo>
                <a:lnTo>
                  <a:pt x="67732" y="8467"/>
                </a:lnTo>
                <a:lnTo>
                  <a:pt x="93132" y="16934"/>
                </a:lnTo>
                <a:lnTo>
                  <a:pt x="118533" y="33867"/>
                </a:lnTo>
                <a:lnTo>
                  <a:pt x="152400" y="59267"/>
                </a:lnTo>
                <a:lnTo>
                  <a:pt x="177799" y="84667"/>
                </a:lnTo>
                <a:lnTo>
                  <a:pt x="203200" y="118534"/>
                </a:lnTo>
                <a:lnTo>
                  <a:pt x="220132" y="160867"/>
                </a:lnTo>
                <a:lnTo>
                  <a:pt x="228600" y="203200"/>
                </a:lnTo>
                <a:lnTo>
                  <a:pt x="237066" y="237067"/>
                </a:lnTo>
                <a:lnTo>
                  <a:pt x="228600" y="279400"/>
                </a:lnTo>
                <a:lnTo>
                  <a:pt x="220132" y="313267"/>
                </a:lnTo>
                <a:lnTo>
                  <a:pt x="194733" y="355600"/>
                </a:lnTo>
                <a:lnTo>
                  <a:pt x="160866" y="406400"/>
                </a:lnTo>
                <a:lnTo>
                  <a:pt x="127000" y="448734"/>
                </a:lnTo>
                <a:lnTo>
                  <a:pt x="93132" y="508000"/>
                </a:lnTo>
                <a:lnTo>
                  <a:pt x="59266" y="558800"/>
                </a:lnTo>
                <a:lnTo>
                  <a:pt x="25399" y="601134"/>
                </a:lnTo>
                <a:lnTo>
                  <a:pt x="25399" y="601134"/>
                </a:lnTo>
                <a:lnTo>
                  <a:pt x="0" y="635000"/>
                </a:lnTo>
                <a:lnTo>
                  <a:pt x="0" y="635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Freeform 223"/>
          <p:cNvSpPr/>
          <p:nvPr/>
        </p:nvSpPr>
        <p:spPr>
          <a:xfrm>
            <a:off x="7501466" y="1955800"/>
            <a:ext cx="4241802" cy="905934"/>
          </a:xfrm>
          <a:custGeom>
            <a:avLst/>
            <a:gdLst/>
            <a:ahLst/>
            <a:cxnLst/>
            <a:rect l="0" t="0" r="0" b="0"/>
            <a:pathLst>
              <a:path w="4241802" h="905934">
                <a:moveTo>
                  <a:pt x="3996267" y="152400"/>
                </a:moveTo>
                <a:lnTo>
                  <a:pt x="3996267" y="152400"/>
                </a:lnTo>
                <a:lnTo>
                  <a:pt x="3987800" y="152400"/>
                </a:lnTo>
                <a:lnTo>
                  <a:pt x="3987800" y="152400"/>
                </a:lnTo>
                <a:lnTo>
                  <a:pt x="3979334" y="143933"/>
                </a:lnTo>
                <a:lnTo>
                  <a:pt x="3962400" y="143933"/>
                </a:lnTo>
                <a:lnTo>
                  <a:pt x="3953934" y="135467"/>
                </a:lnTo>
                <a:lnTo>
                  <a:pt x="3937001" y="135467"/>
                </a:lnTo>
                <a:lnTo>
                  <a:pt x="3920067" y="135467"/>
                </a:lnTo>
                <a:lnTo>
                  <a:pt x="3903134" y="135467"/>
                </a:lnTo>
                <a:lnTo>
                  <a:pt x="3877734" y="127000"/>
                </a:lnTo>
                <a:lnTo>
                  <a:pt x="3852334" y="127000"/>
                </a:lnTo>
                <a:lnTo>
                  <a:pt x="3826934" y="127000"/>
                </a:lnTo>
                <a:lnTo>
                  <a:pt x="3801534" y="127000"/>
                </a:lnTo>
                <a:lnTo>
                  <a:pt x="3767667" y="118533"/>
                </a:lnTo>
                <a:lnTo>
                  <a:pt x="3733800" y="118533"/>
                </a:lnTo>
                <a:lnTo>
                  <a:pt x="3699934" y="118533"/>
                </a:lnTo>
                <a:lnTo>
                  <a:pt x="3666068" y="127000"/>
                </a:lnTo>
                <a:lnTo>
                  <a:pt x="3623734" y="127000"/>
                </a:lnTo>
                <a:lnTo>
                  <a:pt x="3581400" y="127000"/>
                </a:lnTo>
                <a:lnTo>
                  <a:pt x="3539067" y="127000"/>
                </a:lnTo>
                <a:lnTo>
                  <a:pt x="3496734" y="135467"/>
                </a:lnTo>
                <a:lnTo>
                  <a:pt x="3445934" y="135467"/>
                </a:lnTo>
                <a:lnTo>
                  <a:pt x="3403601" y="135467"/>
                </a:lnTo>
                <a:lnTo>
                  <a:pt x="3352800" y="143933"/>
                </a:lnTo>
                <a:lnTo>
                  <a:pt x="3310467" y="143933"/>
                </a:lnTo>
                <a:lnTo>
                  <a:pt x="3259668" y="143933"/>
                </a:lnTo>
                <a:lnTo>
                  <a:pt x="3208868" y="143933"/>
                </a:lnTo>
                <a:lnTo>
                  <a:pt x="3158067" y="152400"/>
                </a:lnTo>
                <a:lnTo>
                  <a:pt x="3107268" y="152400"/>
                </a:lnTo>
                <a:lnTo>
                  <a:pt x="3056468" y="160867"/>
                </a:lnTo>
                <a:lnTo>
                  <a:pt x="3005667" y="160867"/>
                </a:lnTo>
                <a:lnTo>
                  <a:pt x="2954868" y="160867"/>
                </a:lnTo>
                <a:lnTo>
                  <a:pt x="2895600" y="160867"/>
                </a:lnTo>
                <a:lnTo>
                  <a:pt x="2844800" y="169333"/>
                </a:lnTo>
                <a:lnTo>
                  <a:pt x="2794001" y="169333"/>
                </a:lnTo>
                <a:lnTo>
                  <a:pt x="2743200" y="169333"/>
                </a:lnTo>
                <a:lnTo>
                  <a:pt x="2683934" y="169333"/>
                </a:lnTo>
                <a:lnTo>
                  <a:pt x="2633134" y="169333"/>
                </a:lnTo>
                <a:lnTo>
                  <a:pt x="2582334" y="160867"/>
                </a:lnTo>
                <a:lnTo>
                  <a:pt x="2531534" y="160867"/>
                </a:lnTo>
                <a:lnTo>
                  <a:pt x="2480734" y="160867"/>
                </a:lnTo>
                <a:lnTo>
                  <a:pt x="2421468" y="160867"/>
                </a:lnTo>
                <a:lnTo>
                  <a:pt x="2379134" y="160867"/>
                </a:lnTo>
                <a:lnTo>
                  <a:pt x="2319867" y="152400"/>
                </a:lnTo>
                <a:lnTo>
                  <a:pt x="2269068" y="152400"/>
                </a:lnTo>
                <a:lnTo>
                  <a:pt x="2218268" y="143933"/>
                </a:lnTo>
                <a:lnTo>
                  <a:pt x="2167467" y="135467"/>
                </a:lnTo>
                <a:lnTo>
                  <a:pt x="2116667" y="135467"/>
                </a:lnTo>
                <a:lnTo>
                  <a:pt x="2065868" y="127000"/>
                </a:lnTo>
                <a:lnTo>
                  <a:pt x="2015067" y="118533"/>
                </a:lnTo>
                <a:lnTo>
                  <a:pt x="1964267" y="118533"/>
                </a:lnTo>
                <a:lnTo>
                  <a:pt x="1913468" y="110067"/>
                </a:lnTo>
                <a:lnTo>
                  <a:pt x="1862667" y="101600"/>
                </a:lnTo>
                <a:lnTo>
                  <a:pt x="1811867" y="93133"/>
                </a:lnTo>
                <a:lnTo>
                  <a:pt x="1752600" y="93133"/>
                </a:lnTo>
                <a:lnTo>
                  <a:pt x="1701801" y="84667"/>
                </a:lnTo>
                <a:lnTo>
                  <a:pt x="1642534" y="84667"/>
                </a:lnTo>
                <a:lnTo>
                  <a:pt x="1591734" y="76200"/>
                </a:lnTo>
                <a:lnTo>
                  <a:pt x="1532468" y="67733"/>
                </a:lnTo>
                <a:lnTo>
                  <a:pt x="1481667" y="67733"/>
                </a:lnTo>
                <a:lnTo>
                  <a:pt x="1430867" y="59267"/>
                </a:lnTo>
                <a:lnTo>
                  <a:pt x="1371600" y="59267"/>
                </a:lnTo>
                <a:lnTo>
                  <a:pt x="1320801" y="59267"/>
                </a:lnTo>
                <a:lnTo>
                  <a:pt x="1270001" y="50800"/>
                </a:lnTo>
                <a:lnTo>
                  <a:pt x="1210734" y="50800"/>
                </a:lnTo>
                <a:lnTo>
                  <a:pt x="1159934" y="42333"/>
                </a:lnTo>
                <a:lnTo>
                  <a:pt x="1109134" y="42333"/>
                </a:lnTo>
                <a:lnTo>
                  <a:pt x="1049867" y="33867"/>
                </a:lnTo>
                <a:lnTo>
                  <a:pt x="999068" y="25400"/>
                </a:lnTo>
                <a:lnTo>
                  <a:pt x="948267" y="25400"/>
                </a:lnTo>
                <a:lnTo>
                  <a:pt x="897467" y="16933"/>
                </a:lnTo>
                <a:lnTo>
                  <a:pt x="846668" y="16933"/>
                </a:lnTo>
                <a:lnTo>
                  <a:pt x="804334" y="8467"/>
                </a:lnTo>
                <a:lnTo>
                  <a:pt x="753534" y="8467"/>
                </a:lnTo>
                <a:lnTo>
                  <a:pt x="711201" y="8467"/>
                </a:lnTo>
                <a:lnTo>
                  <a:pt x="668867" y="8467"/>
                </a:lnTo>
                <a:lnTo>
                  <a:pt x="626534" y="0"/>
                </a:lnTo>
                <a:lnTo>
                  <a:pt x="584201" y="0"/>
                </a:lnTo>
                <a:lnTo>
                  <a:pt x="541868" y="0"/>
                </a:lnTo>
                <a:lnTo>
                  <a:pt x="508001" y="0"/>
                </a:lnTo>
                <a:lnTo>
                  <a:pt x="465668" y="0"/>
                </a:lnTo>
                <a:lnTo>
                  <a:pt x="431801" y="0"/>
                </a:lnTo>
                <a:lnTo>
                  <a:pt x="397934" y="0"/>
                </a:lnTo>
                <a:lnTo>
                  <a:pt x="364067" y="8467"/>
                </a:lnTo>
                <a:lnTo>
                  <a:pt x="330201" y="16933"/>
                </a:lnTo>
                <a:lnTo>
                  <a:pt x="296334" y="25400"/>
                </a:lnTo>
                <a:lnTo>
                  <a:pt x="270934" y="33867"/>
                </a:lnTo>
                <a:lnTo>
                  <a:pt x="245534" y="42333"/>
                </a:lnTo>
                <a:lnTo>
                  <a:pt x="211667" y="50800"/>
                </a:lnTo>
                <a:lnTo>
                  <a:pt x="194734" y="67733"/>
                </a:lnTo>
                <a:lnTo>
                  <a:pt x="160868" y="84667"/>
                </a:lnTo>
                <a:lnTo>
                  <a:pt x="143934" y="101600"/>
                </a:lnTo>
                <a:lnTo>
                  <a:pt x="118534" y="118533"/>
                </a:lnTo>
                <a:lnTo>
                  <a:pt x="101601" y="135467"/>
                </a:lnTo>
                <a:lnTo>
                  <a:pt x="84668" y="152400"/>
                </a:lnTo>
                <a:lnTo>
                  <a:pt x="67734" y="177800"/>
                </a:lnTo>
                <a:lnTo>
                  <a:pt x="50801" y="194733"/>
                </a:lnTo>
                <a:lnTo>
                  <a:pt x="42334" y="220133"/>
                </a:lnTo>
                <a:lnTo>
                  <a:pt x="33867" y="237067"/>
                </a:lnTo>
                <a:lnTo>
                  <a:pt x="25401" y="262467"/>
                </a:lnTo>
                <a:lnTo>
                  <a:pt x="16934" y="287867"/>
                </a:lnTo>
                <a:lnTo>
                  <a:pt x="8468" y="304800"/>
                </a:lnTo>
                <a:lnTo>
                  <a:pt x="8468" y="330200"/>
                </a:lnTo>
                <a:lnTo>
                  <a:pt x="0" y="364067"/>
                </a:lnTo>
                <a:lnTo>
                  <a:pt x="0" y="381000"/>
                </a:lnTo>
                <a:lnTo>
                  <a:pt x="0" y="414867"/>
                </a:lnTo>
                <a:lnTo>
                  <a:pt x="0" y="440267"/>
                </a:lnTo>
                <a:lnTo>
                  <a:pt x="8468" y="465667"/>
                </a:lnTo>
                <a:lnTo>
                  <a:pt x="16934" y="491067"/>
                </a:lnTo>
                <a:lnTo>
                  <a:pt x="25401" y="516467"/>
                </a:lnTo>
                <a:lnTo>
                  <a:pt x="33867" y="550333"/>
                </a:lnTo>
                <a:lnTo>
                  <a:pt x="50801" y="575733"/>
                </a:lnTo>
                <a:lnTo>
                  <a:pt x="67734" y="609600"/>
                </a:lnTo>
                <a:lnTo>
                  <a:pt x="84668" y="635000"/>
                </a:lnTo>
                <a:lnTo>
                  <a:pt x="101601" y="660400"/>
                </a:lnTo>
                <a:lnTo>
                  <a:pt x="127001" y="677333"/>
                </a:lnTo>
                <a:lnTo>
                  <a:pt x="152400" y="702733"/>
                </a:lnTo>
                <a:lnTo>
                  <a:pt x="177801" y="719667"/>
                </a:lnTo>
                <a:lnTo>
                  <a:pt x="203201" y="736600"/>
                </a:lnTo>
                <a:lnTo>
                  <a:pt x="237068" y="753533"/>
                </a:lnTo>
                <a:lnTo>
                  <a:pt x="270934" y="770467"/>
                </a:lnTo>
                <a:lnTo>
                  <a:pt x="304800" y="787400"/>
                </a:lnTo>
                <a:lnTo>
                  <a:pt x="338667" y="795867"/>
                </a:lnTo>
                <a:lnTo>
                  <a:pt x="381000" y="812800"/>
                </a:lnTo>
                <a:lnTo>
                  <a:pt x="414867" y="821267"/>
                </a:lnTo>
                <a:lnTo>
                  <a:pt x="457200" y="829733"/>
                </a:lnTo>
                <a:lnTo>
                  <a:pt x="499534" y="838200"/>
                </a:lnTo>
                <a:lnTo>
                  <a:pt x="541868" y="846667"/>
                </a:lnTo>
                <a:lnTo>
                  <a:pt x="592667" y="855133"/>
                </a:lnTo>
                <a:lnTo>
                  <a:pt x="643467" y="855133"/>
                </a:lnTo>
                <a:lnTo>
                  <a:pt x="694268" y="863600"/>
                </a:lnTo>
                <a:lnTo>
                  <a:pt x="745067" y="872067"/>
                </a:lnTo>
                <a:lnTo>
                  <a:pt x="795867" y="872067"/>
                </a:lnTo>
                <a:lnTo>
                  <a:pt x="846668" y="872067"/>
                </a:lnTo>
                <a:lnTo>
                  <a:pt x="905934" y="880533"/>
                </a:lnTo>
                <a:lnTo>
                  <a:pt x="956734" y="889000"/>
                </a:lnTo>
                <a:lnTo>
                  <a:pt x="1016001" y="889000"/>
                </a:lnTo>
                <a:lnTo>
                  <a:pt x="1075268" y="897467"/>
                </a:lnTo>
                <a:lnTo>
                  <a:pt x="1126067" y="897467"/>
                </a:lnTo>
                <a:lnTo>
                  <a:pt x="1185334" y="905933"/>
                </a:lnTo>
                <a:lnTo>
                  <a:pt x="1244601" y="905933"/>
                </a:lnTo>
                <a:lnTo>
                  <a:pt x="1303868" y="905933"/>
                </a:lnTo>
                <a:lnTo>
                  <a:pt x="1363134" y="905933"/>
                </a:lnTo>
                <a:lnTo>
                  <a:pt x="1422401" y="905933"/>
                </a:lnTo>
                <a:lnTo>
                  <a:pt x="1481667" y="905933"/>
                </a:lnTo>
                <a:lnTo>
                  <a:pt x="1540934" y="905933"/>
                </a:lnTo>
                <a:lnTo>
                  <a:pt x="1600200" y="905933"/>
                </a:lnTo>
                <a:lnTo>
                  <a:pt x="1659467" y="897467"/>
                </a:lnTo>
                <a:lnTo>
                  <a:pt x="1710267" y="897467"/>
                </a:lnTo>
                <a:lnTo>
                  <a:pt x="1769534" y="897467"/>
                </a:lnTo>
                <a:lnTo>
                  <a:pt x="1820334" y="897467"/>
                </a:lnTo>
                <a:lnTo>
                  <a:pt x="1879601" y="897467"/>
                </a:lnTo>
                <a:lnTo>
                  <a:pt x="1930401" y="897467"/>
                </a:lnTo>
                <a:lnTo>
                  <a:pt x="1989668" y="897467"/>
                </a:lnTo>
                <a:lnTo>
                  <a:pt x="2040467" y="889000"/>
                </a:lnTo>
                <a:lnTo>
                  <a:pt x="2099734" y="889000"/>
                </a:lnTo>
                <a:lnTo>
                  <a:pt x="2159001" y="889000"/>
                </a:lnTo>
                <a:lnTo>
                  <a:pt x="2209800" y="889000"/>
                </a:lnTo>
                <a:lnTo>
                  <a:pt x="2269068" y="889000"/>
                </a:lnTo>
                <a:lnTo>
                  <a:pt x="2319867" y="889000"/>
                </a:lnTo>
                <a:lnTo>
                  <a:pt x="2379134" y="889000"/>
                </a:lnTo>
                <a:lnTo>
                  <a:pt x="2429934" y="889000"/>
                </a:lnTo>
                <a:lnTo>
                  <a:pt x="2489201" y="889000"/>
                </a:lnTo>
                <a:lnTo>
                  <a:pt x="2540000" y="889000"/>
                </a:lnTo>
                <a:lnTo>
                  <a:pt x="2590800" y="889000"/>
                </a:lnTo>
                <a:lnTo>
                  <a:pt x="2650068" y="889000"/>
                </a:lnTo>
                <a:lnTo>
                  <a:pt x="2709334" y="889000"/>
                </a:lnTo>
                <a:lnTo>
                  <a:pt x="2760134" y="889000"/>
                </a:lnTo>
                <a:lnTo>
                  <a:pt x="2819400" y="880533"/>
                </a:lnTo>
                <a:lnTo>
                  <a:pt x="2878668" y="880533"/>
                </a:lnTo>
                <a:lnTo>
                  <a:pt x="2937934" y="880533"/>
                </a:lnTo>
                <a:lnTo>
                  <a:pt x="2988734" y="880533"/>
                </a:lnTo>
                <a:lnTo>
                  <a:pt x="3048000" y="872067"/>
                </a:lnTo>
                <a:lnTo>
                  <a:pt x="3107268" y="872067"/>
                </a:lnTo>
                <a:lnTo>
                  <a:pt x="3166534" y="872067"/>
                </a:lnTo>
                <a:lnTo>
                  <a:pt x="3217334" y="880533"/>
                </a:lnTo>
                <a:lnTo>
                  <a:pt x="3276600" y="880533"/>
                </a:lnTo>
                <a:lnTo>
                  <a:pt x="3327401" y="880533"/>
                </a:lnTo>
                <a:lnTo>
                  <a:pt x="3378200" y="880533"/>
                </a:lnTo>
                <a:lnTo>
                  <a:pt x="3420534" y="880533"/>
                </a:lnTo>
                <a:lnTo>
                  <a:pt x="3471334" y="889000"/>
                </a:lnTo>
                <a:lnTo>
                  <a:pt x="3522134" y="889000"/>
                </a:lnTo>
                <a:lnTo>
                  <a:pt x="3564468" y="880533"/>
                </a:lnTo>
                <a:lnTo>
                  <a:pt x="3615267" y="880533"/>
                </a:lnTo>
                <a:lnTo>
                  <a:pt x="3666068" y="880533"/>
                </a:lnTo>
                <a:lnTo>
                  <a:pt x="3708401" y="872067"/>
                </a:lnTo>
                <a:lnTo>
                  <a:pt x="3759200" y="872067"/>
                </a:lnTo>
                <a:lnTo>
                  <a:pt x="3801534" y="863600"/>
                </a:lnTo>
                <a:lnTo>
                  <a:pt x="3843867" y="855133"/>
                </a:lnTo>
                <a:lnTo>
                  <a:pt x="3886200" y="846667"/>
                </a:lnTo>
                <a:lnTo>
                  <a:pt x="3920067" y="838200"/>
                </a:lnTo>
                <a:lnTo>
                  <a:pt x="3953934" y="829733"/>
                </a:lnTo>
                <a:lnTo>
                  <a:pt x="3987800" y="821267"/>
                </a:lnTo>
                <a:lnTo>
                  <a:pt x="4021668" y="804333"/>
                </a:lnTo>
                <a:lnTo>
                  <a:pt x="4047068" y="787400"/>
                </a:lnTo>
                <a:lnTo>
                  <a:pt x="4080934" y="778933"/>
                </a:lnTo>
                <a:lnTo>
                  <a:pt x="4106334" y="753533"/>
                </a:lnTo>
                <a:lnTo>
                  <a:pt x="4131734" y="736600"/>
                </a:lnTo>
                <a:lnTo>
                  <a:pt x="4157134" y="719667"/>
                </a:lnTo>
                <a:lnTo>
                  <a:pt x="4174068" y="702733"/>
                </a:lnTo>
                <a:lnTo>
                  <a:pt x="4191000" y="685800"/>
                </a:lnTo>
                <a:lnTo>
                  <a:pt x="4207934" y="660400"/>
                </a:lnTo>
                <a:lnTo>
                  <a:pt x="4216400" y="635000"/>
                </a:lnTo>
                <a:lnTo>
                  <a:pt x="4224867" y="618067"/>
                </a:lnTo>
                <a:lnTo>
                  <a:pt x="4233334" y="592667"/>
                </a:lnTo>
                <a:lnTo>
                  <a:pt x="4233334" y="575733"/>
                </a:lnTo>
                <a:lnTo>
                  <a:pt x="4241801" y="550333"/>
                </a:lnTo>
                <a:lnTo>
                  <a:pt x="4241801" y="533400"/>
                </a:lnTo>
                <a:lnTo>
                  <a:pt x="4241801" y="508000"/>
                </a:lnTo>
                <a:lnTo>
                  <a:pt x="4241801" y="482600"/>
                </a:lnTo>
                <a:lnTo>
                  <a:pt x="4241801" y="457200"/>
                </a:lnTo>
                <a:lnTo>
                  <a:pt x="4233334" y="440267"/>
                </a:lnTo>
                <a:lnTo>
                  <a:pt x="4233334" y="414867"/>
                </a:lnTo>
                <a:lnTo>
                  <a:pt x="4216400" y="397933"/>
                </a:lnTo>
                <a:lnTo>
                  <a:pt x="4207934" y="372533"/>
                </a:lnTo>
                <a:lnTo>
                  <a:pt x="4199468" y="355600"/>
                </a:lnTo>
                <a:lnTo>
                  <a:pt x="4182534" y="338667"/>
                </a:lnTo>
                <a:lnTo>
                  <a:pt x="4165601" y="321733"/>
                </a:lnTo>
                <a:lnTo>
                  <a:pt x="4148667" y="304800"/>
                </a:lnTo>
                <a:lnTo>
                  <a:pt x="4123268" y="287867"/>
                </a:lnTo>
                <a:lnTo>
                  <a:pt x="4106334" y="270933"/>
                </a:lnTo>
                <a:lnTo>
                  <a:pt x="4080934" y="254000"/>
                </a:lnTo>
                <a:lnTo>
                  <a:pt x="4055534" y="237067"/>
                </a:lnTo>
                <a:lnTo>
                  <a:pt x="4038600" y="220133"/>
                </a:lnTo>
                <a:lnTo>
                  <a:pt x="4013201" y="203200"/>
                </a:lnTo>
                <a:lnTo>
                  <a:pt x="3996267" y="194733"/>
                </a:lnTo>
                <a:lnTo>
                  <a:pt x="3979334" y="177800"/>
                </a:lnTo>
                <a:lnTo>
                  <a:pt x="3962400" y="160867"/>
                </a:lnTo>
                <a:lnTo>
                  <a:pt x="3937001" y="152400"/>
                </a:lnTo>
                <a:lnTo>
                  <a:pt x="3920067" y="143933"/>
                </a:lnTo>
                <a:lnTo>
                  <a:pt x="3894668" y="143933"/>
                </a:lnTo>
                <a:lnTo>
                  <a:pt x="3894668" y="143933"/>
                </a:lnTo>
                <a:lnTo>
                  <a:pt x="3877734" y="143933"/>
                </a:lnTo>
                <a:lnTo>
                  <a:pt x="3877734" y="143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Freeform 224"/>
          <p:cNvSpPr/>
          <p:nvPr/>
        </p:nvSpPr>
        <p:spPr>
          <a:xfrm>
            <a:off x="3048000" y="5528733"/>
            <a:ext cx="4419601" cy="1007535"/>
          </a:xfrm>
          <a:custGeom>
            <a:avLst/>
            <a:gdLst/>
            <a:ahLst/>
            <a:cxnLst/>
            <a:rect l="0" t="0" r="0" b="0"/>
            <a:pathLst>
              <a:path w="4419601" h="1007535">
                <a:moveTo>
                  <a:pt x="4419600" y="160867"/>
                </a:moveTo>
                <a:lnTo>
                  <a:pt x="4411133" y="160867"/>
                </a:lnTo>
                <a:lnTo>
                  <a:pt x="4394200" y="160867"/>
                </a:lnTo>
                <a:lnTo>
                  <a:pt x="4377266" y="160867"/>
                </a:lnTo>
                <a:lnTo>
                  <a:pt x="4360333" y="160867"/>
                </a:lnTo>
                <a:lnTo>
                  <a:pt x="4334933" y="160867"/>
                </a:lnTo>
                <a:lnTo>
                  <a:pt x="4318000" y="160867"/>
                </a:lnTo>
                <a:lnTo>
                  <a:pt x="4292600" y="169334"/>
                </a:lnTo>
                <a:lnTo>
                  <a:pt x="4267200" y="169334"/>
                </a:lnTo>
                <a:lnTo>
                  <a:pt x="4250267" y="169334"/>
                </a:lnTo>
                <a:lnTo>
                  <a:pt x="4224866" y="169334"/>
                </a:lnTo>
                <a:lnTo>
                  <a:pt x="4199467" y="169334"/>
                </a:lnTo>
                <a:lnTo>
                  <a:pt x="4174067" y="177800"/>
                </a:lnTo>
                <a:lnTo>
                  <a:pt x="4140200" y="177800"/>
                </a:lnTo>
                <a:lnTo>
                  <a:pt x="4114800" y="186267"/>
                </a:lnTo>
                <a:lnTo>
                  <a:pt x="4080934" y="186267"/>
                </a:lnTo>
                <a:lnTo>
                  <a:pt x="4047067" y="194734"/>
                </a:lnTo>
                <a:lnTo>
                  <a:pt x="4013200" y="194734"/>
                </a:lnTo>
                <a:lnTo>
                  <a:pt x="3979333" y="194734"/>
                </a:lnTo>
                <a:lnTo>
                  <a:pt x="3937000" y="203200"/>
                </a:lnTo>
                <a:lnTo>
                  <a:pt x="3894667" y="203200"/>
                </a:lnTo>
                <a:lnTo>
                  <a:pt x="3852334" y="203200"/>
                </a:lnTo>
                <a:lnTo>
                  <a:pt x="3818467" y="203200"/>
                </a:lnTo>
                <a:lnTo>
                  <a:pt x="3776134" y="211667"/>
                </a:lnTo>
                <a:lnTo>
                  <a:pt x="3733800" y="211667"/>
                </a:lnTo>
                <a:lnTo>
                  <a:pt x="3683000" y="211667"/>
                </a:lnTo>
                <a:lnTo>
                  <a:pt x="3640667" y="220134"/>
                </a:lnTo>
                <a:lnTo>
                  <a:pt x="3598333" y="220134"/>
                </a:lnTo>
                <a:lnTo>
                  <a:pt x="3547534" y="220134"/>
                </a:lnTo>
                <a:lnTo>
                  <a:pt x="3505200" y="220134"/>
                </a:lnTo>
                <a:lnTo>
                  <a:pt x="3454400" y="211667"/>
                </a:lnTo>
                <a:lnTo>
                  <a:pt x="3403600" y="211667"/>
                </a:lnTo>
                <a:lnTo>
                  <a:pt x="3352800" y="211667"/>
                </a:lnTo>
                <a:lnTo>
                  <a:pt x="3302000" y="211667"/>
                </a:lnTo>
                <a:lnTo>
                  <a:pt x="3242733" y="211667"/>
                </a:lnTo>
                <a:lnTo>
                  <a:pt x="3191933" y="211667"/>
                </a:lnTo>
                <a:lnTo>
                  <a:pt x="3141133" y="211667"/>
                </a:lnTo>
                <a:lnTo>
                  <a:pt x="3090333" y="211667"/>
                </a:lnTo>
                <a:lnTo>
                  <a:pt x="3031067" y="211667"/>
                </a:lnTo>
                <a:lnTo>
                  <a:pt x="2980267" y="203200"/>
                </a:lnTo>
                <a:lnTo>
                  <a:pt x="2921000" y="203200"/>
                </a:lnTo>
                <a:lnTo>
                  <a:pt x="2870200" y="203200"/>
                </a:lnTo>
                <a:lnTo>
                  <a:pt x="2819400" y="203200"/>
                </a:lnTo>
                <a:lnTo>
                  <a:pt x="2760133" y="194734"/>
                </a:lnTo>
                <a:lnTo>
                  <a:pt x="2700867" y="194734"/>
                </a:lnTo>
                <a:lnTo>
                  <a:pt x="2650067" y="194734"/>
                </a:lnTo>
                <a:lnTo>
                  <a:pt x="2599267" y="194734"/>
                </a:lnTo>
                <a:lnTo>
                  <a:pt x="2540000" y="186267"/>
                </a:lnTo>
                <a:lnTo>
                  <a:pt x="2489200" y="186267"/>
                </a:lnTo>
                <a:lnTo>
                  <a:pt x="2429933" y="177800"/>
                </a:lnTo>
                <a:lnTo>
                  <a:pt x="2379133" y="169334"/>
                </a:lnTo>
                <a:lnTo>
                  <a:pt x="2319867" y="160867"/>
                </a:lnTo>
                <a:lnTo>
                  <a:pt x="2269067" y="152400"/>
                </a:lnTo>
                <a:lnTo>
                  <a:pt x="2218267" y="152400"/>
                </a:lnTo>
                <a:lnTo>
                  <a:pt x="2167467" y="143934"/>
                </a:lnTo>
                <a:lnTo>
                  <a:pt x="2108200" y="135467"/>
                </a:lnTo>
                <a:lnTo>
                  <a:pt x="2057400" y="127000"/>
                </a:lnTo>
                <a:lnTo>
                  <a:pt x="2006600" y="118534"/>
                </a:lnTo>
                <a:lnTo>
                  <a:pt x="1955800" y="118534"/>
                </a:lnTo>
                <a:lnTo>
                  <a:pt x="1905000" y="110067"/>
                </a:lnTo>
                <a:lnTo>
                  <a:pt x="1854200" y="101600"/>
                </a:lnTo>
                <a:lnTo>
                  <a:pt x="1803400" y="101600"/>
                </a:lnTo>
                <a:lnTo>
                  <a:pt x="1752600" y="93134"/>
                </a:lnTo>
                <a:lnTo>
                  <a:pt x="1701800" y="93134"/>
                </a:lnTo>
                <a:lnTo>
                  <a:pt x="1651000" y="93134"/>
                </a:lnTo>
                <a:lnTo>
                  <a:pt x="1600200" y="84667"/>
                </a:lnTo>
                <a:lnTo>
                  <a:pt x="1549400" y="84667"/>
                </a:lnTo>
                <a:lnTo>
                  <a:pt x="1498600" y="84667"/>
                </a:lnTo>
                <a:lnTo>
                  <a:pt x="1447800" y="76200"/>
                </a:lnTo>
                <a:lnTo>
                  <a:pt x="1397000" y="67734"/>
                </a:lnTo>
                <a:lnTo>
                  <a:pt x="1346200" y="67734"/>
                </a:lnTo>
                <a:lnTo>
                  <a:pt x="1303867" y="59267"/>
                </a:lnTo>
                <a:lnTo>
                  <a:pt x="1253067" y="50800"/>
                </a:lnTo>
                <a:lnTo>
                  <a:pt x="1202267" y="50800"/>
                </a:lnTo>
                <a:lnTo>
                  <a:pt x="1159933" y="42334"/>
                </a:lnTo>
                <a:lnTo>
                  <a:pt x="1109133" y="42334"/>
                </a:lnTo>
                <a:lnTo>
                  <a:pt x="1066800" y="33867"/>
                </a:lnTo>
                <a:lnTo>
                  <a:pt x="1024467" y="33867"/>
                </a:lnTo>
                <a:lnTo>
                  <a:pt x="973667" y="25400"/>
                </a:lnTo>
                <a:lnTo>
                  <a:pt x="931333" y="25400"/>
                </a:lnTo>
                <a:lnTo>
                  <a:pt x="889000" y="16934"/>
                </a:lnTo>
                <a:lnTo>
                  <a:pt x="838200" y="16934"/>
                </a:lnTo>
                <a:lnTo>
                  <a:pt x="795867" y="8467"/>
                </a:lnTo>
                <a:lnTo>
                  <a:pt x="753533" y="8467"/>
                </a:lnTo>
                <a:lnTo>
                  <a:pt x="711200" y="8467"/>
                </a:lnTo>
                <a:lnTo>
                  <a:pt x="668867" y="0"/>
                </a:lnTo>
                <a:lnTo>
                  <a:pt x="626533" y="0"/>
                </a:lnTo>
                <a:lnTo>
                  <a:pt x="584200" y="0"/>
                </a:lnTo>
                <a:lnTo>
                  <a:pt x="541867" y="8467"/>
                </a:lnTo>
                <a:lnTo>
                  <a:pt x="508000" y="8467"/>
                </a:lnTo>
                <a:lnTo>
                  <a:pt x="465667" y="16934"/>
                </a:lnTo>
                <a:lnTo>
                  <a:pt x="431800" y="16934"/>
                </a:lnTo>
                <a:lnTo>
                  <a:pt x="397933" y="25400"/>
                </a:lnTo>
                <a:lnTo>
                  <a:pt x="355600" y="33867"/>
                </a:lnTo>
                <a:lnTo>
                  <a:pt x="330200" y="42334"/>
                </a:lnTo>
                <a:lnTo>
                  <a:pt x="296333" y="50800"/>
                </a:lnTo>
                <a:lnTo>
                  <a:pt x="262467" y="59267"/>
                </a:lnTo>
                <a:lnTo>
                  <a:pt x="237067" y="76200"/>
                </a:lnTo>
                <a:lnTo>
                  <a:pt x="211667" y="93134"/>
                </a:lnTo>
                <a:lnTo>
                  <a:pt x="186267" y="101600"/>
                </a:lnTo>
                <a:lnTo>
                  <a:pt x="160867" y="118534"/>
                </a:lnTo>
                <a:lnTo>
                  <a:pt x="135467" y="135467"/>
                </a:lnTo>
                <a:lnTo>
                  <a:pt x="118533" y="152400"/>
                </a:lnTo>
                <a:lnTo>
                  <a:pt x="93133" y="177800"/>
                </a:lnTo>
                <a:lnTo>
                  <a:pt x="76200" y="203200"/>
                </a:lnTo>
                <a:lnTo>
                  <a:pt x="59267" y="220134"/>
                </a:lnTo>
                <a:lnTo>
                  <a:pt x="42333" y="245534"/>
                </a:lnTo>
                <a:lnTo>
                  <a:pt x="33867" y="270934"/>
                </a:lnTo>
                <a:lnTo>
                  <a:pt x="25400" y="296334"/>
                </a:lnTo>
                <a:lnTo>
                  <a:pt x="16933" y="321734"/>
                </a:lnTo>
                <a:lnTo>
                  <a:pt x="8467" y="355600"/>
                </a:lnTo>
                <a:lnTo>
                  <a:pt x="8467" y="381000"/>
                </a:lnTo>
                <a:lnTo>
                  <a:pt x="0" y="406400"/>
                </a:lnTo>
                <a:lnTo>
                  <a:pt x="0" y="440267"/>
                </a:lnTo>
                <a:lnTo>
                  <a:pt x="8467" y="465667"/>
                </a:lnTo>
                <a:lnTo>
                  <a:pt x="16933" y="491067"/>
                </a:lnTo>
                <a:lnTo>
                  <a:pt x="25400" y="524934"/>
                </a:lnTo>
                <a:lnTo>
                  <a:pt x="33867" y="550334"/>
                </a:lnTo>
                <a:lnTo>
                  <a:pt x="42333" y="575734"/>
                </a:lnTo>
                <a:lnTo>
                  <a:pt x="59267" y="592667"/>
                </a:lnTo>
                <a:lnTo>
                  <a:pt x="76200" y="618067"/>
                </a:lnTo>
                <a:lnTo>
                  <a:pt x="93133" y="635000"/>
                </a:lnTo>
                <a:lnTo>
                  <a:pt x="118533" y="660400"/>
                </a:lnTo>
                <a:lnTo>
                  <a:pt x="135467" y="677334"/>
                </a:lnTo>
                <a:lnTo>
                  <a:pt x="160867" y="702734"/>
                </a:lnTo>
                <a:lnTo>
                  <a:pt x="186267" y="719667"/>
                </a:lnTo>
                <a:lnTo>
                  <a:pt x="220133" y="736600"/>
                </a:lnTo>
                <a:lnTo>
                  <a:pt x="245533" y="753534"/>
                </a:lnTo>
                <a:lnTo>
                  <a:pt x="279400" y="770467"/>
                </a:lnTo>
                <a:lnTo>
                  <a:pt x="313267" y="787400"/>
                </a:lnTo>
                <a:lnTo>
                  <a:pt x="355600" y="795867"/>
                </a:lnTo>
                <a:lnTo>
                  <a:pt x="389467" y="812800"/>
                </a:lnTo>
                <a:lnTo>
                  <a:pt x="423333" y="821267"/>
                </a:lnTo>
                <a:lnTo>
                  <a:pt x="465667" y="829734"/>
                </a:lnTo>
                <a:lnTo>
                  <a:pt x="508000" y="838200"/>
                </a:lnTo>
                <a:lnTo>
                  <a:pt x="558800" y="846667"/>
                </a:lnTo>
                <a:lnTo>
                  <a:pt x="601133" y="863600"/>
                </a:lnTo>
                <a:lnTo>
                  <a:pt x="643467" y="872067"/>
                </a:lnTo>
                <a:lnTo>
                  <a:pt x="694267" y="889000"/>
                </a:lnTo>
                <a:lnTo>
                  <a:pt x="745067" y="897467"/>
                </a:lnTo>
                <a:lnTo>
                  <a:pt x="795867" y="905934"/>
                </a:lnTo>
                <a:lnTo>
                  <a:pt x="846667" y="914400"/>
                </a:lnTo>
                <a:lnTo>
                  <a:pt x="897467" y="931334"/>
                </a:lnTo>
                <a:lnTo>
                  <a:pt x="948267" y="939800"/>
                </a:lnTo>
                <a:lnTo>
                  <a:pt x="999067" y="948267"/>
                </a:lnTo>
                <a:lnTo>
                  <a:pt x="1058333" y="956734"/>
                </a:lnTo>
                <a:lnTo>
                  <a:pt x="1109133" y="965200"/>
                </a:lnTo>
                <a:lnTo>
                  <a:pt x="1168400" y="965200"/>
                </a:lnTo>
                <a:lnTo>
                  <a:pt x="1219200" y="973667"/>
                </a:lnTo>
                <a:lnTo>
                  <a:pt x="1278467" y="982133"/>
                </a:lnTo>
                <a:lnTo>
                  <a:pt x="1337733" y="982133"/>
                </a:lnTo>
                <a:lnTo>
                  <a:pt x="1388533" y="982133"/>
                </a:lnTo>
                <a:lnTo>
                  <a:pt x="1447800" y="990601"/>
                </a:lnTo>
                <a:lnTo>
                  <a:pt x="1507067" y="990601"/>
                </a:lnTo>
                <a:lnTo>
                  <a:pt x="1557867" y="990601"/>
                </a:lnTo>
                <a:lnTo>
                  <a:pt x="1617133" y="990601"/>
                </a:lnTo>
                <a:lnTo>
                  <a:pt x="1676400" y="990601"/>
                </a:lnTo>
                <a:lnTo>
                  <a:pt x="1735667" y="990601"/>
                </a:lnTo>
                <a:lnTo>
                  <a:pt x="1786467" y="982133"/>
                </a:lnTo>
                <a:lnTo>
                  <a:pt x="1845733" y="982133"/>
                </a:lnTo>
                <a:lnTo>
                  <a:pt x="1905000" y="982133"/>
                </a:lnTo>
                <a:lnTo>
                  <a:pt x="1964267" y="982133"/>
                </a:lnTo>
                <a:lnTo>
                  <a:pt x="2023533" y="982133"/>
                </a:lnTo>
                <a:lnTo>
                  <a:pt x="2082800" y="973667"/>
                </a:lnTo>
                <a:lnTo>
                  <a:pt x="2142067" y="973667"/>
                </a:lnTo>
                <a:lnTo>
                  <a:pt x="2201333" y="973667"/>
                </a:lnTo>
                <a:lnTo>
                  <a:pt x="2260600" y="973667"/>
                </a:lnTo>
                <a:lnTo>
                  <a:pt x="2319867" y="982133"/>
                </a:lnTo>
                <a:lnTo>
                  <a:pt x="2379133" y="982133"/>
                </a:lnTo>
                <a:lnTo>
                  <a:pt x="2438400" y="982133"/>
                </a:lnTo>
                <a:lnTo>
                  <a:pt x="2497667" y="982133"/>
                </a:lnTo>
                <a:lnTo>
                  <a:pt x="2556933" y="990601"/>
                </a:lnTo>
                <a:lnTo>
                  <a:pt x="2616200" y="990601"/>
                </a:lnTo>
                <a:lnTo>
                  <a:pt x="2675467" y="990601"/>
                </a:lnTo>
                <a:lnTo>
                  <a:pt x="2734733" y="999067"/>
                </a:lnTo>
                <a:lnTo>
                  <a:pt x="2794000" y="999067"/>
                </a:lnTo>
                <a:lnTo>
                  <a:pt x="2853267" y="999067"/>
                </a:lnTo>
                <a:lnTo>
                  <a:pt x="2904067" y="999067"/>
                </a:lnTo>
                <a:lnTo>
                  <a:pt x="2963333" y="999067"/>
                </a:lnTo>
                <a:lnTo>
                  <a:pt x="3022600" y="1007534"/>
                </a:lnTo>
                <a:lnTo>
                  <a:pt x="3081867" y="1007534"/>
                </a:lnTo>
                <a:lnTo>
                  <a:pt x="3132667" y="1007534"/>
                </a:lnTo>
                <a:lnTo>
                  <a:pt x="3191933" y="1007534"/>
                </a:lnTo>
                <a:lnTo>
                  <a:pt x="3251200" y="1007534"/>
                </a:lnTo>
                <a:lnTo>
                  <a:pt x="3302000" y="1007534"/>
                </a:lnTo>
                <a:lnTo>
                  <a:pt x="3361267" y="1007534"/>
                </a:lnTo>
                <a:lnTo>
                  <a:pt x="3412067" y="1007534"/>
                </a:lnTo>
                <a:lnTo>
                  <a:pt x="3462866" y="1007534"/>
                </a:lnTo>
                <a:lnTo>
                  <a:pt x="3522133" y="1007534"/>
                </a:lnTo>
                <a:lnTo>
                  <a:pt x="3572933" y="1007534"/>
                </a:lnTo>
                <a:lnTo>
                  <a:pt x="3623734" y="1007534"/>
                </a:lnTo>
                <a:lnTo>
                  <a:pt x="3674533" y="1007534"/>
                </a:lnTo>
                <a:lnTo>
                  <a:pt x="3725333" y="999067"/>
                </a:lnTo>
                <a:lnTo>
                  <a:pt x="3776134" y="999067"/>
                </a:lnTo>
                <a:lnTo>
                  <a:pt x="3826933" y="990601"/>
                </a:lnTo>
                <a:lnTo>
                  <a:pt x="3869267" y="982133"/>
                </a:lnTo>
                <a:lnTo>
                  <a:pt x="3911600" y="973667"/>
                </a:lnTo>
                <a:lnTo>
                  <a:pt x="3953933" y="965200"/>
                </a:lnTo>
                <a:lnTo>
                  <a:pt x="3996266" y="956734"/>
                </a:lnTo>
                <a:lnTo>
                  <a:pt x="4038600" y="939800"/>
                </a:lnTo>
                <a:lnTo>
                  <a:pt x="4072466" y="931334"/>
                </a:lnTo>
                <a:lnTo>
                  <a:pt x="4106333" y="914400"/>
                </a:lnTo>
                <a:lnTo>
                  <a:pt x="4140200" y="897467"/>
                </a:lnTo>
                <a:lnTo>
                  <a:pt x="4174067" y="880534"/>
                </a:lnTo>
                <a:lnTo>
                  <a:pt x="4199467" y="855134"/>
                </a:lnTo>
                <a:lnTo>
                  <a:pt x="4224866" y="829734"/>
                </a:lnTo>
                <a:lnTo>
                  <a:pt x="4250267" y="804334"/>
                </a:lnTo>
                <a:lnTo>
                  <a:pt x="4275667" y="778934"/>
                </a:lnTo>
                <a:lnTo>
                  <a:pt x="4301066" y="745067"/>
                </a:lnTo>
                <a:lnTo>
                  <a:pt x="4318000" y="719667"/>
                </a:lnTo>
                <a:lnTo>
                  <a:pt x="4334933" y="685800"/>
                </a:lnTo>
                <a:lnTo>
                  <a:pt x="4351867" y="660400"/>
                </a:lnTo>
                <a:lnTo>
                  <a:pt x="4360333" y="626534"/>
                </a:lnTo>
                <a:lnTo>
                  <a:pt x="4377266" y="592667"/>
                </a:lnTo>
                <a:lnTo>
                  <a:pt x="4385734" y="558800"/>
                </a:lnTo>
                <a:lnTo>
                  <a:pt x="4394200" y="524934"/>
                </a:lnTo>
                <a:lnTo>
                  <a:pt x="4402667" y="491067"/>
                </a:lnTo>
                <a:lnTo>
                  <a:pt x="4411133" y="457200"/>
                </a:lnTo>
                <a:lnTo>
                  <a:pt x="4411133" y="423334"/>
                </a:lnTo>
                <a:lnTo>
                  <a:pt x="4419600" y="397934"/>
                </a:lnTo>
                <a:lnTo>
                  <a:pt x="4419600" y="364067"/>
                </a:lnTo>
                <a:lnTo>
                  <a:pt x="4419600" y="338667"/>
                </a:lnTo>
                <a:lnTo>
                  <a:pt x="4419600" y="313267"/>
                </a:lnTo>
                <a:lnTo>
                  <a:pt x="4419600" y="287867"/>
                </a:lnTo>
                <a:lnTo>
                  <a:pt x="4419600" y="262467"/>
                </a:lnTo>
                <a:lnTo>
                  <a:pt x="4411133" y="237067"/>
                </a:lnTo>
                <a:lnTo>
                  <a:pt x="4411133" y="220134"/>
                </a:lnTo>
                <a:lnTo>
                  <a:pt x="4402667" y="203200"/>
                </a:lnTo>
                <a:lnTo>
                  <a:pt x="4394200" y="186267"/>
                </a:lnTo>
                <a:lnTo>
                  <a:pt x="4385734" y="177800"/>
                </a:lnTo>
                <a:lnTo>
                  <a:pt x="4377266" y="160867"/>
                </a:lnTo>
                <a:lnTo>
                  <a:pt x="4368800" y="152400"/>
                </a:lnTo>
                <a:lnTo>
                  <a:pt x="4360333" y="143934"/>
                </a:lnTo>
                <a:lnTo>
                  <a:pt x="4351867" y="135467"/>
                </a:lnTo>
                <a:lnTo>
                  <a:pt x="4343400" y="135467"/>
                </a:lnTo>
                <a:lnTo>
                  <a:pt x="4343400" y="127000"/>
                </a:lnTo>
                <a:lnTo>
                  <a:pt x="4334933" y="118534"/>
                </a:lnTo>
                <a:lnTo>
                  <a:pt x="4334933" y="101600"/>
                </a:lnTo>
                <a:lnTo>
                  <a:pt x="4334933" y="101600"/>
                </a:lnTo>
                <a:lnTo>
                  <a:pt x="4326467" y="93134"/>
                </a:lnTo>
                <a:lnTo>
                  <a:pt x="4326467" y="931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Freeform 225"/>
          <p:cNvSpPr/>
          <p:nvPr/>
        </p:nvSpPr>
        <p:spPr>
          <a:xfrm>
            <a:off x="3784600" y="3496733"/>
            <a:ext cx="3615268" cy="973668"/>
          </a:xfrm>
          <a:custGeom>
            <a:avLst/>
            <a:gdLst/>
            <a:ahLst/>
            <a:cxnLst/>
            <a:rect l="0" t="0" r="0" b="0"/>
            <a:pathLst>
              <a:path w="3615268" h="973668">
                <a:moveTo>
                  <a:pt x="3429000" y="127000"/>
                </a:moveTo>
                <a:lnTo>
                  <a:pt x="3420534" y="127000"/>
                </a:lnTo>
                <a:lnTo>
                  <a:pt x="3403600" y="127000"/>
                </a:lnTo>
                <a:lnTo>
                  <a:pt x="3386667" y="127000"/>
                </a:lnTo>
                <a:lnTo>
                  <a:pt x="3369733" y="127000"/>
                </a:lnTo>
                <a:lnTo>
                  <a:pt x="3352800" y="127000"/>
                </a:lnTo>
                <a:lnTo>
                  <a:pt x="3327400" y="127000"/>
                </a:lnTo>
                <a:lnTo>
                  <a:pt x="3302000" y="127000"/>
                </a:lnTo>
                <a:lnTo>
                  <a:pt x="3285067" y="127000"/>
                </a:lnTo>
                <a:lnTo>
                  <a:pt x="3259666" y="127000"/>
                </a:lnTo>
                <a:lnTo>
                  <a:pt x="3242733" y="127000"/>
                </a:lnTo>
                <a:lnTo>
                  <a:pt x="3217333" y="127000"/>
                </a:lnTo>
                <a:lnTo>
                  <a:pt x="3191934" y="135467"/>
                </a:lnTo>
                <a:lnTo>
                  <a:pt x="3158067" y="135467"/>
                </a:lnTo>
                <a:lnTo>
                  <a:pt x="3132667" y="143934"/>
                </a:lnTo>
                <a:lnTo>
                  <a:pt x="3098800" y="143934"/>
                </a:lnTo>
                <a:lnTo>
                  <a:pt x="3073400" y="143934"/>
                </a:lnTo>
                <a:lnTo>
                  <a:pt x="3039534" y="152400"/>
                </a:lnTo>
                <a:lnTo>
                  <a:pt x="3005667" y="152400"/>
                </a:lnTo>
                <a:lnTo>
                  <a:pt x="2980267" y="152400"/>
                </a:lnTo>
                <a:lnTo>
                  <a:pt x="2946400" y="152400"/>
                </a:lnTo>
                <a:lnTo>
                  <a:pt x="2912533" y="152400"/>
                </a:lnTo>
                <a:lnTo>
                  <a:pt x="2870200" y="143934"/>
                </a:lnTo>
                <a:lnTo>
                  <a:pt x="2836333" y="143934"/>
                </a:lnTo>
                <a:lnTo>
                  <a:pt x="2810934" y="143934"/>
                </a:lnTo>
                <a:lnTo>
                  <a:pt x="2777067" y="143934"/>
                </a:lnTo>
                <a:lnTo>
                  <a:pt x="2743200" y="135467"/>
                </a:lnTo>
                <a:lnTo>
                  <a:pt x="2700867" y="135467"/>
                </a:lnTo>
                <a:lnTo>
                  <a:pt x="2667000" y="135467"/>
                </a:lnTo>
                <a:lnTo>
                  <a:pt x="2624667" y="135467"/>
                </a:lnTo>
                <a:lnTo>
                  <a:pt x="2590800" y="127000"/>
                </a:lnTo>
                <a:lnTo>
                  <a:pt x="2556933" y="127000"/>
                </a:lnTo>
                <a:lnTo>
                  <a:pt x="2514600" y="118534"/>
                </a:lnTo>
                <a:lnTo>
                  <a:pt x="2480733" y="118534"/>
                </a:lnTo>
                <a:lnTo>
                  <a:pt x="2438400" y="110067"/>
                </a:lnTo>
                <a:lnTo>
                  <a:pt x="2396067" y="110067"/>
                </a:lnTo>
                <a:lnTo>
                  <a:pt x="2353733" y="110067"/>
                </a:lnTo>
                <a:lnTo>
                  <a:pt x="2311400" y="110067"/>
                </a:lnTo>
                <a:lnTo>
                  <a:pt x="2269067" y="101600"/>
                </a:lnTo>
                <a:lnTo>
                  <a:pt x="2226733" y="101600"/>
                </a:lnTo>
                <a:lnTo>
                  <a:pt x="2184400" y="101600"/>
                </a:lnTo>
                <a:lnTo>
                  <a:pt x="2142067" y="93134"/>
                </a:lnTo>
                <a:lnTo>
                  <a:pt x="2099733" y="93134"/>
                </a:lnTo>
                <a:lnTo>
                  <a:pt x="2057400" y="93134"/>
                </a:lnTo>
                <a:lnTo>
                  <a:pt x="2006600" y="93134"/>
                </a:lnTo>
                <a:lnTo>
                  <a:pt x="1964267" y="84667"/>
                </a:lnTo>
                <a:lnTo>
                  <a:pt x="1930400" y="84667"/>
                </a:lnTo>
                <a:lnTo>
                  <a:pt x="1888067" y="84667"/>
                </a:lnTo>
                <a:lnTo>
                  <a:pt x="1845733" y="84667"/>
                </a:lnTo>
                <a:lnTo>
                  <a:pt x="1803400" y="76200"/>
                </a:lnTo>
                <a:lnTo>
                  <a:pt x="1761067" y="76200"/>
                </a:lnTo>
                <a:lnTo>
                  <a:pt x="1718733" y="76200"/>
                </a:lnTo>
                <a:lnTo>
                  <a:pt x="1676400" y="67734"/>
                </a:lnTo>
                <a:lnTo>
                  <a:pt x="1634067" y="67734"/>
                </a:lnTo>
                <a:lnTo>
                  <a:pt x="1583267" y="67734"/>
                </a:lnTo>
                <a:lnTo>
                  <a:pt x="1540933" y="59267"/>
                </a:lnTo>
                <a:lnTo>
                  <a:pt x="1498600" y="59267"/>
                </a:lnTo>
                <a:lnTo>
                  <a:pt x="1456267" y="59267"/>
                </a:lnTo>
                <a:lnTo>
                  <a:pt x="1413933" y="50800"/>
                </a:lnTo>
                <a:lnTo>
                  <a:pt x="1380067" y="50800"/>
                </a:lnTo>
                <a:lnTo>
                  <a:pt x="1337733" y="50800"/>
                </a:lnTo>
                <a:lnTo>
                  <a:pt x="1295400" y="50800"/>
                </a:lnTo>
                <a:lnTo>
                  <a:pt x="1253067" y="50800"/>
                </a:lnTo>
                <a:lnTo>
                  <a:pt x="1210733" y="50800"/>
                </a:lnTo>
                <a:lnTo>
                  <a:pt x="1176867" y="42334"/>
                </a:lnTo>
                <a:lnTo>
                  <a:pt x="1134533" y="42334"/>
                </a:lnTo>
                <a:lnTo>
                  <a:pt x="1092200" y="42334"/>
                </a:lnTo>
                <a:lnTo>
                  <a:pt x="1049867" y="42334"/>
                </a:lnTo>
                <a:lnTo>
                  <a:pt x="1016000" y="33867"/>
                </a:lnTo>
                <a:lnTo>
                  <a:pt x="973667" y="33867"/>
                </a:lnTo>
                <a:lnTo>
                  <a:pt x="939800" y="33867"/>
                </a:lnTo>
                <a:lnTo>
                  <a:pt x="905933" y="33867"/>
                </a:lnTo>
                <a:lnTo>
                  <a:pt x="863600" y="25400"/>
                </a:lnTo>
                <a:lnTo>
                  <a:pt x="829733" y="25400"/>
                </a:lnTo>
                <a:lnTo>
                  <a:pt x="795867" y="25400"/>
                </a:lnTo>
                <a:lnTo>
                  <a:pt x="762000" y="16934"/>
                </a:lnTo>
                <a:lnTo>
                  <a:pt x="728133" y="16934"/>
                </a:lnTo>
                <a:lnTo>
                  <a:pt x="694267" y="16934"/>
                </a:lnTo>
                <a:lnTo>
                  <a:pt x="660400" y="16934"/>
                </a:lnTo>
                <a:lnTo>
                  <a:pt x="626533" y="8467"/>
                </a:lnTo>
                <a:lnTo>
                  <a:pt x="592667" y="8467"/>
                </a:lnTo>
                <a:lnTo>
                  <a:pt x="567267" y="8467"/>
                </a:lnTo>
                <a:lnTo>
                  <a:pt x="533400" y="0"/>
                </a:lnTo>
                <a:lnTo>
                  <a:pt x="499533" y="0"/>
                </a:lnTo>
                <a:lnTo>
                  <a:pt x="474133" y="0"/>
                </a:lnTo>
                <a:lnTo>
                  <a:pt x="448733" y="0"/>
                </a:lnTo>
                <a:lnTo>
                  <a:pt x="414867" y="0"/>
                </a:lnTo>
                <a:lnTo>
                  <a:pt x="389467" y="0"/>
                </a:lnTo>
                <a:lnTo>
                  <a:pt x="364067" y="0"/>
                </a:lnTo>
                <a:lnTo>
                  <a:pt x="330200" y="0"/>
                </a:lnTo>
                <a:lnTo>
                  <a:pt x="304800" y="0"/>
                </a:lnTo>
                <a:lnTo>
                  <a:pt x="279400" y="8467"/>
                </a:lnTo>
                <a:lnTo>
                  <a:pt x="254000" y="8467"/>
                </a:lnTo>
                <a:lnTo>
                  <a:pt x="228600" y="16934"/>
                </a:lnTo>
                <a:lnTo>
                  <a:pt x="203200" y="25400"/>
                </a:lnTo>
                <a:lnTo>
                  <a:pt x="177800" y="33867"/>
                </a:lnTo>
                <a:lnTo>
                  <a:pt x="160867" y="42334"/>
                </a:lnTo>
                <a:lnTo>
                  <a:pt x="143933" y="50800"/>
                </a:lnTo>
                <a:lnTo>
                  <a:pt x="118533" y="59267"/>
                </a:lnTo>
                <a:lnTo>
                  <a:pt x="101600" y="76200"/>
                </a:lnTo>
                <a:lnTo>
                  <a:pt x="84667" y="84667"/>
                </a:lnTo>
                <a:lnTo>
                  <a:pt x="67733" y="93134"/>
                </a:lnTo>
                <a:lnTo>
                  <a:pt x="50800" y="110067"/>
                </a:lnTo>
                <a:lnTo>
                  <a:pt x="42333" y="127000"/>
                </a:lnTo>
                <a:lnTo>
                  <a:pt x="33867" y="135467"/>
                </a:lnTo>
                <a:lnTo>
                  <a:pt x="25400" y="152400"/>
                </a:lnTo>
                <a:lnTo>
                  <a:pt x="16933" y="169334"/>
                </a:lnTo>
                <a:lnTo>
                  <a:pt x="8467" y="186267"/>
                </a:lnTo>
                <a:lnTo>
                  <a:pt x="0" y="194734"/>
                </a:lnTo>
                <a:lnTo>
                  <a:pt x="0" y="211667"/>
                </a:lnTo>
                <a:lnTo>
                  <a:pt x="0" y="228600"/>
                </a:lnTo>
                <a:lnTo>
                  <a:pt x="0" y="245534"/>
                </a:lnTo>
                <a:lnTo>
                  <a:pt x="0" y="262467"/>
                </a:lnTo>
                <a:lnTo>
                  <a:pt x="0" y="279400"/>
                </a:lnTo>
                <a:lnTo>
                  <a:pt x="0" y="304800"/>
                </a:lnTo>
                <a:lnTo>
                  <a:pt x="8467" y="321734"/>
                </a:lnTo>
                <a:lnTo>
                  <a:pt x="8467" y="338667"/>
                </a:lnTo>
                <a:lnTo>
                  <a:pt x="25400" y="364067"/>
                </a:lnTo>
                <a:lnTo>
                  <a:pt x="25400" y="381000"/>
                </a:lnTo>
                <a:lnTo>
                  <a:pt x="33867" y="406400"/>
                </a:lnTo>
                <a:lnTo>
                  <a:pt x="42333" y="431800"/>
                </a:lnTo>
                <a:lnTo>
                  <a:pt x="59267" y="448734"/>
                </a:lnTo>
                <a:lnTo>
                  <a:pt x="67733" y="474134"/>
                </a:lnTo>
                <a:lnTo>
                  <a:pt x="84667" y="491067"/>
                </a:lnTo>
                <a:lnTo>
                  <a:pt x="101600" y="508000"/>
                </a:lnTo>
                <a:lnTo>
                  <a:pt x="110067" y="524934"/>
                </a:lnTo>
                <a:lnTo>
                  <a:pt x="135467" y="541867"/>
                </a:lnTo>
                <a:lnTo>
                  <a:pt x="152400" y="558800"/>
                </a:lnTo>
                <a:lnTo>
                  <a:pt x="169333" y="575734"/>
                </a:lnTo>
                <a:lnTo>
                  <a:pt x="194733" y="592667"/>
                </a:lnTo>
                <a:lnTo>
                  <a:pt x="220133" y="601134"/>
                </a:lnTo>
                <a:lnTo>
                  <a:pt x="245533" y="618067"/>
                </a:lnTo>
                <a:lnTo>
                  <a:pt x="270933" y="635000"/>
                </a:lnTo>
                <a:lnTo>
                  <a:pt x="304800" y="643467"/>
                </a:lnTo>
                <a:lnTo>
                  <a:pt x="330200" y="651934"/>
                </a:lnTo>
                <a:lnTo>
                  <a:pt x="364067" y="668867"/>
                </a:lnTo>
                <a:lnTo>
                  <a:pt x="389467" y="668867"/>
                </a:lnTo>
                <a:lnTo>
                  <a:pt x="423333" y="677334"/>
                </a:lnTo>
                <a:lnTo>
                  <a:pt x="457200" y="685800"/>
                </a:lnTo>
                <a:lnTo>
                  <a:pt x="491067" y="694267"/>
                </a:lnTo>
                <a:lnTo>
                  <a:pt x="533400" y="702734"/>
                </a:lnTo>
                <a:lnTo>
                  <a:pt x="567267" y="711200"/>
                </a:lnTo>
                <a:lnTo>
                  <a:pt x="601133" y="711200"/>
                </a:lnTo>
                <a:lnTo>
                  <a:pt x="643467" y="719667"/>
                </a:lnTo>
                <a:lnTo>
                  <a:pt x="685800" y="719667"/>
                </a:lnTo>
                <a:lnTo>
                  <a:pt x="719667" y="728134"/>
                </a:lnTo>
                <a:lnTo>
                  <a:pt x="762000" y="728134"/>
                </a:lnTo>
                <a:lnTo>
                  <a:pt x="804333" y="736600"/>
                </a:lnTo>
                <a:lnTo>
                  <a:pt x="846667" y="736600"/>
                </a:lnTo>
                <a:lnTo>
                  <a:pt x="880533" y="745067"/>
                </a:lnTo>
                <a:lnTo>
                  <a:pt x="922867" y="745067"/>
                </a:lnTo>
                <a:lnTo>
                  <a:pt x="973667" y="745067"/>
                </a:lnTo>
                <a:lnTo>
                  <a:pt x="1016000" y="753534"/>
                </a:lnTo>
                <a:lnTo>
                  <a:pt x="1058333" y="753534"/>
                </a:lnTo>
                <a:lnTo>
                  <a:pt x="1100667" y="762000"/>
                </a:lnTo>
                <a:lnTo>
                  <a:pt x="1151467" y="770467"/>
                </a:lnTo>
                <a:lnTo>
                  <a:pt x="1193800" y="778934"/>
                </a:lnTo>
                <a:lnTo>
                  <a:pt x="1244600" y="787400"/>
                </a:lnTo>
                <a:lnTo>
                  <a:pt x="1286933" y="795867"/>
                </a:lnTo>
                <a:lnTo>
                  <a:pt x="1337733" y="804334"/>
                </a:lnTo>
                <a:lnTo>
                  <a:pt x="1380067" y="812800"/>
                </a:lnTo>
                <a:lnTo>
                  <a:pt x="1422400" y="812800"/>
                </a:lnTo>
                <a:lnTo>
                  <a:pt x="1473200" y="821267"/>
                </a:lnTo>
                <a:lnTo>
                  <a:pt x="1515533" y="829734"/>
                </a:lnTo>
                <a:lnTo>
                  <a:pt x="1566333" y="829734"/>
                </a:lnTo>
                <a:lnTo>
                  <a:pt x="1608667" y="838200"/>
                </a:lnTo>
                <a:lnTo>
                  <a:pt x="1659467" y="838200"/>
                </a:lnTo>
                <a:lnTo>
                  <a:pt x="1701800" y="846667"/>
                </a:lnTo>
                <a:lnTo>
                  <a:pt x="1752600" y="855134"/>
                </a:lnTo>
                <a:lnTo>
                  <a:pt x="1794933" y="863600"/>
                </a:lnTo>
                <a:lnTo>
                  <a:pt x="1837267" y="863600"/>
                </a:lnTo>
                <a:lnTo>
                  <a:pt x="1888067" y="872067"/>
                </a:lnTo>
                <a:lnTo>
                  <a:pt x="1938867" y="880534"/>
                </a:lnTo>
                <a:lnTo>
                  <a:pt x="1981200" y="880534"/>
                </a:lnTo>
                <a:lnTo>
                  <a:pt x="2023533" y="889000"/>
                </a:lnTo>
                <a:lnTo>
                  <a:pt x="2065867" y="897467"/>
                </a:lnTo>
                <a:lnTo>
                  <a:pt x="2116667" y="897467"/>
                </a:lnTo>
                <a:lnTo>
                  <a:pt x="2159000" y="905934"/>
                </a:lnTo>
                <a:lnTo>
                  <a:pt x="2209800" y="905934"/>
                </a:lnTo>
                <a:lnTo>
                  <a:pt x="2252133" y="914400"/>
                </a:lnTo>
                <a:lnTo>
                  <a:pt x="2294467" y="914400"/>
                </a:lnTo>
                <a:lnTo>
                  <a:pt x="2336800" y="922867"/>
                </a:lnTo>
                <a:lnTo>
                  <a:pt x="2379133" y="922867"/>
                </a:lnTo>
                <a:lnTo>
                  <a:pt x="2429933" y="931334"/>
                </a:lnTo>
                <a:lnTo>
                  <a:pt x="2472267" y="939800"/>
                </a:lnTo>
                <a:lnTo>
                  <a:pt x="2506133" y="948267"/>
                </a:lnTo>
                <a:lnTo>
                  <a:pt x="2548467" y="948267"/>
                </a:lnTo>
                <a:lnTo>
                  <a:pt x="2590800" y="956734"/>
                </a:lnTo>
                <a:lnTo>
                  <a:pt x="2633133" y="956734"/>
                </a:lnTo>
                <a:lnTo>
                  <a:pt x="2675467" y="965200"/>
                </a:lnTo>
                <a:lnTo>
                  <a:pt x="2709333" y="973667"/>
                </a:lnTo>
                <a:lnTo>
                  <a:pt x="2751667" y="973667"/>
                </a:lnTo>
                <a:lnTo>
                  <a:pt x="2785533" y="973667"/>
                </a:lnTo>
                <a:lnTo>
                  <a:pt x="2827867" y="973667"/>
                </a:lnTo>
                <a:lnTo>
                  <a:pt x="2861733" y="973667"/>
                </a:lnTo>
                <a:lnTo>
                  <a:pt x="2895600" y="973667"/>
                </a:lnTo>
                <a:lnTo>
                  <a:pt x="2937933" y="973667"/>
                </a:lnTo>
                <a:lnTo>
                  <a:pt x="2971800" y="973667"/>
                </a:lnTo>
                <a:lnTo>
                  <a:pt x="3005667" y="973667"/>
                </a:lnTo>
                <a:lnTo>
                  <a:pt x="3039534" y="973667"/>
                </a:lnTo>
                <a:lnTo>
                  <a:pt x="3073400" y="965200"/>
                </a:lnTo>
                <a:lnTo>
                  <a:pt x="3107266" y="956734"/>
                </a:lnTo>
                <a:lnTo>
                  <a:pt x="3141133" y="956734"/>
                </a:lnTo>
                <a:lnTo>
                  <a:pt x="3175000" y="948267"/>
                </a:lnTo>
                <a:lnTo>
                  <a:pt x="3208867" y="939800"/>
                </a:lnTo>
                <a:lnTo>
                  <a:pt x="3242733" y="922867"/>
                </a:lnTo>
                <a:lnTo>
                  <a:pt x="3268134" y="914400"/>
                </a:lnTo>
                <a:lnTo>
                  <a:pt x="3302000" y="905934"/>
                </a:lnTo>
                <a:lnTo>
                  <a:pt x="3327400" y="889000"/>
                </a:lnTo>
                <a:lnTo>
                  <a:pt x="3361267" y="872067"/>
                </a:lnTo>
                <a:lnTo>
                  <a:pt x="3386667" y="855134"/>
                </a:lnTo>
                <a:lnTo>
                  <a:pt x="3412066" y="846667"/>
                </a:lnTo>
                <a:lnTo>
                  <a:pt x="3437467" y="829734"/>
                </a:lnTo>
                <a:lnTo>
                  <a:pt x="3462867" y="812800"/>
                </a:lnTo>
                <a:lnTo>
                  <a:pt x="3479800" y="795867"/>
                </a:lnTo>
                <a:lnTo>
                  <a:pt x="3496734" y="770467"/>
                </a:lnTo>
                <a:lnTo>
                  <a:pt x="3522133" y="753534"/>
                </a:lnTo>
                <a:lnTo>
                  <a:pt x="3539067" y="736600"/>
                </a:lnTo>
                <a:lnTo>
                  <a:pt x="3547533" y="711200"/>
                </a:lnTo>
                <a:lnTo>
                  <a:pt x="3564466" y="694267"/>
                </a:lnTo>
                <a:lnTo>
                  <a:pt x="3572934" y="677334"/>
                </a:lnTo>
                <a:lnTo>
                  <a:pt x="3581400" y="651934"/>
                </a:lnTo>
                <a:lnTo>
                  <a:pt x="3589867" y="635000"/>
                </a:lnTo>
                <a:lnTo>
                  <a:pt x="3598333" y="609600"/>
                </a:lnTo>
                <a:lnTo>
                  <a:pt x="3606800" y="584200"/>
                </a:lnTo>
                <a:lnTo>
                  <a:pt x="3606800" y="567267"/>
                </a:lnTo>
                <a:lnTo>
                  <a:pt x="3615267" y="541867"/>
                </a:lnTo>
                <a:lnTo>
                  <a:pt x="3615267" y="524934"/>
                </a:lnTo>
                <a:lnTo>
                  <a:pt x="3615267" y="499534"/>
                </a:lnTo>
                <a:lnTo>
                  <a:pt x="3615267" y="482600"/>
                </a:lnTo>
                <a:lnTo>
                  <a:pt x="3615267" y="465667"/>
                </a:lnTo>
                <a:lnTo>
                  <a:pt x="3606800" y="440267"/>
                </a:lnTo>
                <a:lnTo>
                  <a:pt x="3606800" y="423334"/>
                </a:lnTo>
                <a:lnTo>
                  <a:pt x="3606800" y="397934"/>
                </a:lnTo>
                <a:lnTo>
                  <a:pt x="3598333" y="381000"/>
                </a:lnTo>
                <a:lnTo>
                  <a:pt x="3589867" y="364067"/>
                </a:lnTo>
                <a:lnTo>
                  <a:pt x="3581400" y="338667"/>
                </a:lnTo>
                <a:lnTo>
                  <a:pt x="3572934" y="321734"/>
                </a:lnTo>
                <a:lnTo>
                  <a:pt x="3564466" y="304800"/>
                </a:lnTo>
                <a:lnTo>
                  <a:pt x="3556000" y="279400"/>
                </a:lnTo>
                <a:lnTo>
                  <a:pt x="3547533" y="262467"/>
                </a:lnTo>
                <a:lnTo>
                  <a:pt x="3539067" y="245534"/>
                </a:lnTo>
                <a:lnTo>
                  <a:pt x="3522133" y="228600"/>
                </a:lnTo>
                <a:lnTo>
                  <a:pt x="3513667" y="211667"/>
                </a:lnTo>
                <a:lnTo>
                  <a:pt x="3496734" y="203200"/>
                </a:lnTo>
                <a:lnTo>
                  <a:pt x="3488266" y="186267"/>
                </a:lnTo>
                <a:lnTo>
                  <a:pt x="3479800" y="169334"/>
                </a:lnTo>
                <a:lnTo>
                  <a:pt x="3471333" y="160867"/>
                </a:lnTo>
                <a:lnTo>
                  <a:pt x="3454400" y="152400"/>
                </a:lnTo>
                <a:lnTo>
                  <a:pt x="3437467" y="143934"/>
                </a:lnTo>
                <a:lnTo>
                  <a:pt x="3429000" y="135467"/>
                </a:lnTo>
                <a:lnTo>
                  <a:pt x="3420534" y="135467"/>
                </a:lnTo>
                <a:lnTo>
                  <a:pt x="3412066" y="127000"/>
                </a:lnTo>
                <a:lnTo>
                  <a:pt x="3412066" y="127000"/>
                </a:lnTo>
                <a:lnTo>
                  <a:pt x="3403600" y="127000"/>
                </a:lnTo>
                <a:lnTo>
                  <a:pt x="3403600" y="127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3183" y="115909"/>
                <a:ext cx="11784170" cy="2146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Guided Practice for Example 2:</a:t>
                </a:r>
              </a:p>
              <a:p>
                <a:r>
                  <a:rPr lang="en-US" sz="2400" dirty="0" smtClean="0"/>
                  <a:t>For the equation of the ellipse, find the coordinates of the center, foci, and vertices.  Then graph the equation.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−4)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49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83" y="115909"/>
                <a:ext cx="11784170" cy="2146229"/>
              </a:xfrm>
              <a:prstGeom prst="rect">
                <a:avLst/>
              </a:prstGeom>
              <a:blipFill rotWithShape="0">
                <a:blip r:embed="rId2"/>
                <a:stretch>
                  <a:fillRect l="-828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GraphPaper20x20AxesUn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283" y="3195101"/>
            <a:ext cx="3462070" cy="347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57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122" t="41857" r="29148" b="29093"/>
          <a:stretch/>
        </p:blipFill>
        <p:spPr>
          <a:xfrm>
            <a:off x="231820" y="412123"/>
            <a:ext cx="11101588" cy="3964852"/>
          </a:xfrm>
          <a:prstGeom prst="rect">
            <a:avLst/>
          </a:prstGeom>
        </p:spPr>
      </p:pic>
      <p:pic>
        <p:nvPicPr>
          <p:cNvPr id="3" name="Picture 2" descr="GraphPaper20x20AxesUn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283" y="3195101"/>
            <a:ext cx="3462070" cy="347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7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3183" y="115909"/>
                <a:ext cx="11784170" cy="1970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Guided Practice for Example 3:</a:t>
                </a:r>
              </a:p>
              <a:p>
                <a:r>
                  <a:rPr lang="en-US" sz="2400" dirty="0" smtClean="0"/>
                  <a:t>For the equation of the ellipse, find the coordinates of the center, foci, and vertices.  Then graph the equation.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−18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+16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83" y="115909"/>
                <a:ext cx="11784170" cy="1970604"/>
              </a:xfrm>
              <a:prstGeom prst="rect">
                <a:avLst/>
              </a:prstGeom>
              <a:blipFill rotWithShape="0">
                <a:blip r:embed="rId2"/>
                <a:stretch>
                  <a:fillRect l="-828" t="-2477" b="-1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GraphPaper20x20AxesUn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283" y="3195101"/>
            <a:ext cx="3462070" cy="347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0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14186</TotalTime>
  <Words>288</Words>
  <Application>Microsoft Office PowerPoint</Application>
  <PresentationFormat>Custom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Pre-Calc Thursday  5-7-15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Quadratic Functions and Inequalities</dc:title>
  <dc:creator>Christine Schneider</dc:creator>
  <cp:lastModifiedBy>Christine Schneider</cp:lastModifiedBy>
  <cp:revision>231</cp:revision>
  <cp:lastPrinted>2015-05-05T19:09:34Z</cp:lastPrinted>
  <dcterms:created xsi:type="dcterms:W3CDTF">2013-11-30T22:11:31Z</dcterms:created>
  <dcterms:modified xsi:type="dcterms:W3CDTF">2015-05-07T17:36:56Z</dcterms:modified>
</cp:coreProperties>
</file>