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5"/>
  </p:handoutMasterIdLst>
  <p:sldIdLst>
    <p:sldId id="411" r:id="rId2"/>
    <p:sldId id="412" r:id="rId3"/>
    <p:sldId id="413" r:id="rId4"/>
    <p:sldId id="414" r:id="rId5"/>
    <p:sldId id="415" r:id="rId6"/>
    <p:sldId id="416" r:id="rId7"/>
    <p:sldId id="417" r:id="rId8"/>
    <p:sldId id="431" r:id="rId9"/>
    <p:sldId id="418" r:id="rId10"/>
    <p:sldId id="432" r:id="rId11"/>
    <p:sldId id="419" r:id="rId12"/>
    <p:sldId id="433" r:id="rId13"/>
    <p:sldId id="406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469899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2"/>
            <a:ext cx="3078163" cy="469899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D67594D-F7C6-4D99-9301-9B8DF2344B9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8576"/>
            <a:ext cx="3078163" cy="469899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8576"/>
            <a:ext cx="3078163" cy="469899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320C193-061D-4710-B3F9-6E03C35A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" y="-11113"/>
            <a:ext cx="6022428" cy="6127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Pre-</a:t>
            </a:r>
            <a:r>
              <a:rPr lang="en-US" altLang="en-US" sz="3600" dirty="0" err="1" smtClean="0"/>
              <a:t>Calc</a:t>
            </a:r>
            <a:r>
              <a:rPr lang="en-US" altLang="en-US" sz="3600" dirty="0" smtClean="0"/>
              <a:t> Tuesday  5-5-15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0"/>
            <a:ext cx="4626228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45499" y="777539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Today</a:t>
            </a:r>
            <a:r>
              <a:rPr lang="en-US" sz="1800" b="1" dirty="0">
                <a:solidFill>
                  <a:schemeClr val="accent6"/>
                </a:solidFill>
              </a:rPr>
              <a:t>, we will be able to…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 smtClean="0"/>
              <a:t>Write equations of circles</a:t>
            </a:r>
          </a:p>
          <a:p>
            <a:r>
              <a:rPr lang="en-US" sz="1800" dirty="0" smtClean="0"/>
              <a:t>Graph circles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W</a:t>
            </a:r>
            <a:r>
              <a:rPr lang="en-US" sz="1800" b="1" dirty="0" smtClean="0">
                <a:solidFill>
                  <a:schemeClr val="accent6"/>
                </a:solidFill>
              </a:rPr>
              <a:t>e </a:t>
            </a:r>
            <a:r>
              <a:rPr lang="en-US" sz="1800" b="1" dirty="0">
                <a:solidFill>
                  <a:schemeClr val="accent6"/>
                </a:solidFill>
              </a:rPr>
              <a:t>will show we can do this by…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 smtClean="0"/>
              <a:t>Asking and answering questions</a:t>
            </a:r>
          </a:p>
          <a:p>
            <a:r>
              <a:rPr lang="en-US" sz="1800" dirty="0" smtClean="0"/>
              <a:t>Completing the guided practice problems</a:t>
            </a:r>
          </a:p>
          <a:p>
            <a:r>
              <a:rPr lang="en-US" sz="1800" dirty="0" smtClean="0"/>
              <a:t>Completing the book work assignment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To </a:t>
            </a:r>
            <a:r>
              <a:rPr lang="en-US" sz="1800" b="1" dirty="0">
                <a:solidFill>
                  <a:schemeClr val="accent6"/>
                </a:solidFill>
              </a:rPr>
              <a:t>know how well we are learning this, we will look for…</a:t>
            </a:r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/>
              <a:t>Correct answers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</a:rPr>
              <a:t>It is important for us to learn this (or be able to do this) because....</a:t>
            </a:r>
            <a:r>
              <a:rPr lang="en-US" sz="1800" b="1" dirty="0"/>
              <a:t> </a:t>
            </a:r>
            <a:endParaRPr lang="en-US" sz="1800" dirty="0"/>
          </a:p>
          <a:p>
            <a:r>
              <a:rPr lang="en-US" sz="1800" dirty="0"/>
              <a:t>This chapter is an introduction to the study of </a:t>
            </a:r>
            <a:r>
              <a:rPr lang="en-US" sz="1800" dirty="0" smtClean="0"/>
              <a:t>analytic geometry.  Analyzing area, figures, and 3-D space are important concepts in daily life and many professions such as design and engineering.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Tomorrow we will….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 smtClean="0"/>
              <a:t>Practice writing equations of circles and graphing  circles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69429" y="43694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Yesterday we…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Reviewed how to use the midpoint and distance formulas as well as took the chapter 10 pretest.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47171" y="777539"/>
            <a:ext cx="6218258" cy="3445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rgbClr val="FF0000"/>
                </a:solidFill>
              </a:rPr>
              <a:t>Turn in Getting Ready for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Ch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 10 WS</a:t>
            </a: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chemeClr val="accent5"/>
                </a:solidFill>
              </a:rPr>
              <a:t>Discussion/Notes/Guided Practice</a:t>
            </a:r>
          </a:p>
          <a:p>
            <a:pPr marL="0" indent="0">
              <a:buNone/>
            </a:pPr>
            <a:r>
              <a:rPr lang="en-US" sz="3400" b="1" dirty="0" smtClean="0"/>
              <a:t>10.2 Circles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chemeClr val="accent6"/>
                </a:solidFill>
              </a:rPr>
              <a:t>Assignment (Due Wednesday)</a:t>
            </a:r>
          </a:p>
          <a:p>
            <a:r>
              <a:rPr lang="nn-NO" sz="2400" dirty="0" smtClean="0"/>
              <a:t>A#10.2 </a:t>
            </a:r>
            <a:r>
              <a:rPr lang="nn-NO" sz="2400" dirty="0" smtClean="0">
                <a:solidFill>
                  <a:schemeClr val="accent2"/>
                </a:solidFill>
              </a:rPr>
              <a:t>Pg</a:t>
            </a:r>
            <a:r>
              <a:rPr lang="nn-NO" sz="2400" dirty="0">
                <a:solidFill>
                  <a:schemeClr val="accent2"/>
                </a:solidFill>
              </a:rPr>
              <a:t>. 627</a:t>
            </a:r>
            <a:r>
              <a:rPr lang="nn-NO" sz="2400" dirty="0"/>
              <a:t> #15-27 odd, 35, 37</a:t>
            </a:r>
            <a:endParaRPr lang="en-US" sz="2400" dirty="0" smtClean="0"/>
          </a:p>
          <a:p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9578" y="5438975"/>
            <a:ext cx="297344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Wed:	Practice 10.2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Thurs:	10.3 notes (Ellipses)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Fri:		Practice 10.3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2:</a:t>
                </a:r>
              </a:p>
              <a:p>
                <a:r>
                  <a:rPr lang="en-US" sz="2400" dirty="0" smtClean="0"/>
                  <a:t>The equation of a circle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+34=0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a. Write the standard form of the equation.</a:t>
                </a:r>
              </a:p>
              <a:p>
                <a:r>
                  <a:rPr lang="en-US" sz="2400" dirty="0" smtClean="0"/>
                  <a:t> 	b. Find the radius and coordinates of the center.</a:t>
                </a:r>
              </a:p>
              <a:p>
                <a:r>
                  <a:rPr lang="en-US" sz="2400" dirty="0" smtClean="0"/>
                  <a:t>	c. Graph the equation.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82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349066" y="1049867"/>
            <a:ext cx="397935" cy="93134"/>
          </a:xfrm>
          <a:custGeom>
            <a:avLst/>
            <a:gdLst/>
            <a:ahLst/>
            <a:cxnLst/>
            <a:rect l="0" t="0" r="0" b="0"/>
            <a:pathLst>
              <a:path w="397935" h="93134">
                <a:moveTo>
                  <a:pt x="0" y="93133"/>
                </a:moveTo>
                <a:lnTo>
                  <a:pt x="0" y="93133"/>
                </a:lnTo>
                <a:lnTo>
                  <a:pt x="8468" y="93133"/>
                </a:lnTo>
                <a:lnTo>
                  <a:pt x="8468" y="93133"/>
                </a:lnTo>
                <a:lnTo>
                  <a:pt x="8468" y="93133"/>
                </a:lnTo>
                <a:lnTo>
                  <a:pt x="8468" y="93133"/>
                </a:lnTo>
                <a:lnTo>
                  <a:pt x="16934" y="93133"/>
                </a:lnTo>
                <a:lnTo>
                  <a:pt x="16934" y="93133"/>
                </a:lnTo>
                <a:lnTo>
                  <a:pt x="16934" y="93133"/>
                </a:lnTo>
                <a:lnTo>
                  <a:pt x="25401" y="93133"/>
                </a:lnTo>
                <a:lnTo>
                  <a:pt x="33867" y="93133"/>
                </a:lnTo>
                <a:lnTo>
                  <a:pt x="42334" y="93133"/>
                </a:lnTo>
                <a:lnTo>
                  <a:pt x="50801" y="93133"/>
                </a:lnTo>
                <a:lnTo>
                  <a:pt x="59267" y="93133"/>
                </a:lnTo>
                <a:lnTo>
                  <a:pt x="67734" y="84666"/>
                </a:lnTo>
                <a:lnTo>
                  <a:pt x="84668" y="84666"/>
                </a:lnTo>
                <a:lnTo>
                  <a:pt x="93134" y="84666"/>
                </a:lnTo>
                <a:lnTo>
                  <a:pt x="118534" y="84666"/>
                </a:lnTo>
                <a:lnTo>
                  <a:pt x="135467" y="76200"/>
                </a:lnTo>
                <a:lnTo>
                  <a:pt x="152400" y="67733"/>
                </a:lnTo>
                <a:lnTo>
                  <a:pt x="169334" y="67733"/>
                </a:lnTo>
                <a:lnTo>
                  <a:pt x="194734" y="67733"/>
                </a:lnTo>
                <a:lnTo>
                  <a:pt x="220134" y="59266"/>
                </a:lnTo>
                <a:lnTo>
                  <a:pt x="237068" y="59266"/>
                </a:lnTo>
                <a:lnTo>
                  <a:pt x="262467" y="50800"/>
                </a:lnTo>
                <a:lnTo>
                  <a:pt x="279401" y="50800"/>
                </a:lnTo>
                <a:lnTo>
                  <a:pt x="296334" y="42333"/>
                </a:lnTo>
                <a:lnTo>
                  <a:pt x="313268" y="42333"/>
                </a:lnTo>
                <a:lnTo>
                  <a:pt x="330201" y="33866"/>
                </a:lnTo>
                <a:lnTo>
                  <a:pt x="347134" y="33866"/>
                </a:lnTo>
                <a:lnTo>
                  <a:pt x="355601" y="25400"/>
                </a:lnTo>
                <a:lnTo>
                  <a:pt x="372534" y="25400"/>
                </a:lnTo>
                <a:lnTo>
                  <a:pt x="381000" y="25400"/>
                </a:lnTo>
                <a:lnTo>
                  <a:pt x="389468" y="16933"/>
                </a:lnTo>
                <a:lnTo>
                  <a:pt x="397934" y="16933"/>
                </a:lnTo>
                <a:lnTo>
                  <a:pt x="397934" y="16933"/>
                </a:lnTo>
                <a:lnTo>
                  <a:pt x="397934" y="16933"/>
                </a:lnTo>
                <a:lnTo>
                  <a:pt x="397934" y="8466"/>
                </a:lnTo>
                <a:lnTo>
                  <a:pt x="397934" y="8466"/>
                </a:lnTo>
                <a:lnTo>
                  <a:pt x="397934" y="8466"/>
                </a:lnTo>
                <a:lnTo>
                  <a:pt x="397934" y="0"/>
                </a:lnTo>
                <a:lnTo>
                  <a:pt x="397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43800" y="9228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8467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569200" y="1244600"/>
            <a:ext cx="8467" cy="16934"/>
          </a:xfrm>
          <a:custGeom>
            <a:avLst/>
            <a:gdLst/>
            <a:ahLst/>
            <a:cxnLst/>
            <a:rect l="0" t="0" r="0" b="0"/>
            <a:pathLst>
              <a:path w="8467" h="16934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65533" y="973667"/>
            <a:ext cx="431801" cy="330201"/>
          </a:xfrm>
          <a:custGeom>
            <a:avLst/>
            <a:gdLst/>
            <a:ahLst/>
            <a:cxnLst/>
            <a:rect l="0" t="0" r="0" b="0"/>
            <a:pathLst>
              <a:path w="431801" h="330201">
                <a:moveTo>
                  <a:pt x="8467" y="42333"/>
                </a:moveTo>
                <a:lnTo>
                  <a:pt x="8467" y="42333"/>
                </a:lnTo>
                <a:lnTo>
                  <a:pt x="0" y="33866"/>
                </a:lnTo>
                <a:lnTo>
                  <a:pt x="0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33866"/>
                </a:lnTo>
                <a:lnTo>
                  <a:pt x="33867" y="33866"/>
                </a:lnTo>
                <a:lnTo>
                  <a:pt x="33867" y="25400"/>
                </a:lnTo>
                <a:lnTo>
                  <a:pt x="42334" y="25400"/>
                </a:lnTo>
                <a:lnTo>
                  <a:pt x="59267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1" y="8466"/>
                </a:lnTo>
                <a:lnTo>
                  <a:pt x="110067" y="8466"/>
                </a:lnTo>
                <a:lnTo>
                  <a:pt x="135467" y="8466"/>
                </a:lnTo>
                <a:lnTo>
                  <a:pt x="152400" y="0"/>
                </a:lnTo>
                <a:lnTo>
                  <a:pt x="169333" y="0"/>
                </a:lnTo>
                <a:lnTo>
                  <a:pt x="177801" y="8466"/>
                </a:lnTo>
                <a:lnTo>
                  <a:pt x="194734" y="8466"/>
                </a:lnTo>
                <a:lnTo>
                  <a:pt x="211667" y="8466"/>
                </a:lnTo>
                <a:lnTo>
                  <a:pt x="220134" y="16933"/>
                </a:lnTo>
                <a:lnTo>
                  <a:pt x="228600" y="25400"/>
                </a:lnTo>
                <a:lnTo>
                  <a:pt x="245533" y="25400"/>
                </a:lnTo>
                <a:lnTo>
                  <a:pt x="254001" y="33866"/>
                </a:lnTo>
                <a:lnTo>
                  <a:pt x="254001" y="42333"/>
                </a:lnTo>
                <a:lnTo>
                  <a:pt x="262467" y="59266"/>
                </a:lnTo>
                <a:lnTo>
                  <a:pt x="262467" y="67733"/>
                </a:lnTo>
                <a:lnTo>
                  <a:pt x="254001" y="84666"/>
                </a:lnTo>
                <a:lnTo>
                  <a:pt x="254001" y="101600"/>
                </a:lnTo>
                <a:lnTo>
                  <a:pt x="245533" y="118533"/>
                </a:lnTo>
                <a:lnTo>
                  <a:pt x="228600" y="143933"/>
                </a:lnTo>
                <a:lnTo>
                  <a:pt x="220134" y="160866"/>
                </a:lnTo>
                <a:lnTo>
                  <a:pt x="203200" y="186266"/>
                </a:lnTo>
                <a:lnTo>
                  <a:pt x="194734" y="203200"/>
                </a:lnTo>
                <a:lnTo>
                  <a:pt x="177801" y="220133"/>
                </a:lnTo>
                <a:lnTo>
                  <a:pt x="160867" y="237066"/>
                </a:lnTo>
                <a:lnTo>
                  <a:pt x="152400" y="254000"/>
                </a:lnTo>
                <a:lnTo>
                  <a:pt x="143934" y="270933"/>
                </a:lnTo>
                <a:lnTo>
                  <a:pt x="127000" y="287866"/>
                </a:lnTo>
                <a:lnTo>
                  <a:pt x="118534" y="304800"/>
                </a:lnTo>
                <a:lnTo>
                  <a:pt x="118534" y="313266"/>
                </a:lnTo>
                <a:lnTo>
                  <a:pt x="118534" y="313266"/>
                </a:lnTo>
                <a:lnTo>
                  <a:pt x="118534" y="321733"/>
                </a:lnTo>
                <a:lnTo>
                  <a:pt x="127000" y="321733"/>
                </a:lnTo>
                <a:lnTo>
                  <a:pt x="127000" y="330200"/>
                </a:lnTo>
                <a:lnTo>
                  <a:pt x="135467" y="330200"/>
                </a:lnTo>
                <a:lnTo>
                  <a:pt x="143934" y="330200"/>
                </a:lnTo>
                <a:lnTo>
                  <a:pt x="160867" y="330200"/>
                </a:lnTo>
                <a:lnTo>
                  <a:pt x="169333" y="330200"/>
                </a:lnTo>
                <a:lnTo>
                  <a:pt x="194734" y="330200"/>
                </a:lnTo>
                <a:lnTo>
                  <a:pt x="211667" y="321733"/>
                </a:lnTo>
                <a:lnTo>
                  <a:pt x="228600" y="313266"/>
                </a:lnTo>
                <a:lnTo>
                  <a:pt x="254001" y="304800"/>
                </a:lnTo>
                <a:lnTo>
                  <a:pt x="270934" y="296333"/>
                </a:lnTo>
                <a:lnTo>
                  <a:pt x="296334" y="287866"/>
                </a:lnTo>
                <a:lnTo>
                  <a:pt x="321733" y="279400"/>
                </a:lnTo>
                <a:lnTo>
                  <a:pt x="347134" y="270933"/>
                </a:lnTo>
                <a:lnTo>
                  <a:pt x="372534" y="262466"/>
                </a:lnTo>
                <a:lnTo>
                  <a:pt x="389467" y="254000"/>
                </a:lnTo>
                <a:lnTo>
                  <a:pt x="406401" y="254000"/>
                </a:lnTo>
                <a:lnTo>
                  <a:pt x="423334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23334" y="254000"/>
                </a:lnTo>
                <a:lnTo>
                  <a:pt x="4233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81867" y="2302933"/>
            <a:ext cx="135467" cy="211668"/>
          </a:xfrm>
          <a:custGeom>
            <a:avLst/>
            <a:gdLst/>
            <a:ahLst/>
            <a:cxnLst/>
            <a:rect l="0" t="0" r="0" b="0"/>
            <a:pathLst>
              <a:path w="135467" h="211668">
                <a:moveTo>
                  <a:pt x="16933" y="16934"/>
                </a:moveTo>
                <a:lnTo>
                  <a:pt x="8466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6" y="50800"/>
                </a:lnTo>
                <a:lnTo>
                  <a:pt x="42333" y="59267"/>
                </a:lnTo>
                <a:lnTo>
                  <a:pt x="50800" y="76200"/>
                </a:lnTo>
                <a:lnTo>
                  <a:pt x="50800" y="93134"/>
                </a:lnTo>
                <a:lnTo>
                  <a:pt x="59266" y="110067"/>
                </a:lnTo>
                <a:lnTo>
                  <a:pt x="76200" y="127000"/>
                </a:lnTo>
                <a:lnTo>
                  <a:pt x="84666" y="135467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10066" y="160867"/>
                </a:lnTo>
                <a:lnTo>
                  <a:pt x="110066" y="169334"/>
                </a:lnTo>
                <a:lnTo>
                  <a:pt x="118533" y="177800"/>
                </a:lnTo>
                <a:lnTo>
                  <a:pt x="118533" y="177800"/>
                </a:lnTo>
                <a:lnTo>
                  <a:pt x="127000" y="186267"/>
                </a:lnTo>
                <a:lnTo>
                  <a:pt x="135466" y="186267"/>
                </a:lnTo>
                <a:lnTo>
                  <a:pt x="135466" y="194734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35466" y="211667"/>
                </a:lnTo>
                <a:lnTo>
                  <a:pt x="135466" y="211667"/>
                </a:lnTo>
                <a:lnTo>
                  <a:pt x="135466" y="211667"/>
                </a:lnTo>
                <a:lnTo>
                  <a:pt x="135466" y="211667"/>
                </a:lnTo>
                <a:lnTo>
                  <a:pt x="135466" y="211667"/>
                </a:lnTo>
                <a:lnTo>
                  <a:pt x="1354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64933" y="2328333"/>
            <a:ext cx="118535" cy="228601"/>
          </a:xfrm>
          <a:custGeom>
            <a:avLst/>
            <a:gdLst/>
            <a:ahLst/>
            <a:cxnLst/>
            <a:rect l="0" t="0" r="0" b="0"/>
            <a:pathLst>
              <a:path w="118535" h="228601">
                <a:moveTo>
                  <a:pt x="118534" y="0"/>
                </a:moveTo>
                <a:lnTo>
                  <a:pt x="118534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93134" y="33867"/>
                </a:lnTo>
                <a:lnTo>
                  <a:pt x="93134" y="50800"/>
                </a:lnTo>
                <a:lnTo>
                  <a:pt x="84667" y="59267"/>
                </a:lnTo>
                <a:lnTo>
                  <a:pt x="76200" y="76200"/>
                </a:lnTo>
                <a:lnTo>
                  <a:pt x="67734" y="84667"/>
                </a:lnTo>
                <a:lnTo>
                  <a:pt x="67734" y="101600"/>
                </a:lnTo>
                <a:lnTo>
                  <a:pt x="59267" y="118534"/>
                </a:lnTo>
                <a:lnTo>
                  <a:pt x="50800" y="135467"/>
                </a:lnTo>
                <a:lnTo>
                  <a:pt x="42334" y="152400"/>
                </a:lnTo>
                <a:lnTo>
                  <a:pt x="25400" y="177800"/>
                </a:lnTo>
                <a:lnTo>
                  <a:pt x="16934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0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42733" y="2252133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0" y="42334"/>
                </a:moveTo>
                <a:lnTo>
                  <a:pt x="0" y="42334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0"/>
                </a:lnTo>
                <a:lnTo>
                  <a:pt x="67734" y="0"/>
                </a:lnTo>
                <a:lnTo>
                  <a:pt x="67734" y="0"/>
                </a:lnTo>
                <a:lnTo>
                  <a:pt x="84667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8534" y="16934"/>
                </a:lnTo>
                <a:lnTo>
                  <a:pt x="118534" y="25400"/>
                </a:lnTo>
                <a:lnTo>
                  <a:pt x="110067" y="33867"/>
                </a:lnTo>
                <a:lnTo>
                  <a:pt x="110067" y="42334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4" y="67734"/>
                </a:lnTo>
                <a:lnTo>
                  <a:pt x="93134" y="84667"/>
                </a:lnTo>
                <a:lnTo>
                  <a:pt x="84667" y="93134"/>
                </a:lnTo>
                <a:lnTo>
                  <a:pt x="76200" y="101600"/>
                </a:lnTo>
                <a:lnTo>
                  <a:pt x="67734" y="110067"/>
                </a:lnTo>
                <a:lnTo>
                  <a:pt x="67734" y="118534"/>
                </a:lnTo>
                <a:lnTo>
                  <a:pt x="67734" y="127000"/>
                </a:lnTo>
                <a:lnTo>
                  <a:pt x="67734" y="135467"/>
                </a:lnTo>
                <a:lnTo>
                  <a:pt x="59267" y="135467"/>
                </a:lnTo>
                <a:lnTo>
                  <a:pt x="59267" y="143934"/>
                </a:lnTo>
                <a:lnTo>
                  <a:pt x="67734" y="143934"/>
                </a:lnTo>
                <a:lnTo>
                  <a:pt x="67734" y="143934"/>
                </a:lnTo>
                <a:lnTo>
                  <a:pt x="76200" y="143934"/>
                </a:lnTo>
                <a:lnTo>
                  <a:pt x="84667" y="152400"/>
                </a:lnTo>
                <a:lnTo>
                  <a:pt x="93134" y="143934"/>
                </a:lnTo>
                <a:lnTo>
                  <a:pt x="101600" y="143934"/>
                </a:lnTo>
                <a:lnTo>
                  <a:pt x="110067" y="143934"/>
                </a:lnTo>
                <a:lnTo>
                  <a:pt x="127000" y="143934"/>
                </a:lnTo>
                <a:lnTo>
                  <a:pt x="143934" y="135467"/>
                </a:lnTo>
                <a:lnTo>
                  <a:pt x="152400" y="135467"/>
                </a:lnTo>
                <a:lnTo>
                  <a:pt x="160867" y="127000"/>
                </a:lnTo>
                <a:lnTo>
                  <a:pt x="169334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94734" y="127000"/>
                </a:lnTo>
                <a:lnTo>
                  <a:pt x="194734" y="135467"/>
                </a:lnTo>
                <a:lnTo>
                  <a:pt x="203200" y="135467"/>
                </a:lnTo>
                <a:lnTo>
                  <a:pt x="203200" y="135467"/>
                </a:lnTo>
                <a:lnTo>
                  <a:pt x="203200" y="135467"/>
                </a:lnTo>
                <a:lnTo>
                  <a:pt x="20320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15267" y="2311400"/>
            <a:ext cx="16934" cy="194734"/>
          </a:xfrm>
          <a:custGeom>
            <a:avLst/>
            <a:gdLst/>
            <a:ahLst/>
            <a:cxnLst/>
            <a:rect l="0" t="0" r="0" b="0"/>
            <a:pathLst>
              <a:path w="16934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110067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8466" y="177800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9867" y="2387600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25400"/>
                </a:moveTo>
                <a:lnTo>
                  <a:pt x="8466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10066" y="16933"/>
                </a:lnTo>
                <a:lnTo>
                  <a:pt x="118533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35400" y="2345267"/>
            <a:ext cx="127001" cy="338667"/>
          </a:xfrm>
          <a:custGeom>
            <a:avLst/>
            <a:gdLst/>
            <a:ahLst/>
            <a:cxnLst/>
            <a:rect l="0" t="0" r="0" b="0"/>
            <a:pathLst>
              <a:path w="127001" h="338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7" y="118533"/>
                </a:lnTo>
                <a:lnTo>
                  <a:pt x="42333" y="110066"/>
                </a:lnTo>
                <a:lnTo>
                  <a:pt x="50800" y="101600"/>
                </a:lnTo>
                <a:lnTo>
                  <a:pt x="59267" y="93133"/>
                </a:lnTo>
                <a:lnTo>
                  <a:pt x="67733" y="84666"/>
                </a:lnTo>
                <a:lnTo>
                  <a:pt x="67733" y="76200"/>
                </a:lnTo>
                <a:lnTo>
                  <a:pt x="76200" y="67733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6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16933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84667" y="33866"/>
                </a:lnTo>
                <a:lnTo>
                  <a:pt x="84667" y="50800"/>
                </a:lnTo>
                <a:lnTo>
                  <a:pt x="93133" y="59266"/>
                </a:lnTo>
                <a:lnTo>
                  <a:pt x="93133" y="76200"/>
                </a:lnTo>
                <a:lnTo>
                  <a:pt x="93133" y="84666"/>
                </a:lnTo>
                <a:lnTo>
                  <a:pt x="101600" y="101600"/>
                </a:lnTo>
                <a:lnTo>
                  <a:pt x="101600" y="127000"/>
                </a:lnTo>
                <a:lnTo>
                  <a:pt x="110067" y="143933"/>
                </a:lnTo>
                <a:lnTo>
                  <a:pt x="118533" y="160866"/>
                </a:lnTo>
                <a:lnTo>
                  <a:pt x="118533" y="177800"/>
                </a:lnTo>
                <a:lnTo>
                  <a:pt x="118533" y="203200"/>
                </a:lnTo>
                <a:lnTo>
                  <a:pt x="127000" y="220133"/>
                </a:lnTo>
                <a:lnTo>
                  <a:pt x="127000" y="237066"/>
                </a:lnTo>
                <a:lnTo>
                  <a:pt x="127000" y="254000"/>
                </a:lnTo>
                <a:lnTo>
                  <a:pt x="118533" y="270933"/>
                </a:lnTo>
                <a:lnTo>
                  <a:pt x="118533" y="279400"/>
                </a:lnTo>
                <a:lnTo>
                  <a:pt x="118533" y="296333"/>
                </a:lnTo>
                <a:lnTo>
                  <a:pt x="118533" y="304800"/>
                </a:lnTo>
                <a:lnTo>
                  <a:pt x="110067" y="313266"/>
                </a:lnTo>
                <a:lnTo>
                  <a:pt x="101600" y="330200"/>
                </a:lnTo>
                <a:lnTo>
                  <a:pt x="101600" y="330200"/>
                </a:lnTo>
                <a:lnTo>
                  <a:pt x="93133" y="338666"/>
                </a:lnTo>
                <a:lnTo>
                  <a:pt x="84667" y="330200"/>
                </a:lnTo>
                <a:lnTo>
                  <a:pt x="84667" y="330200"/>
                </a:lnTo>
                <a:lnTo>
                  <a:pt x="84667" y="330200"/>
                </a:lnTo>
                <a:lnTo>
                  <a:pt x="76200" y="321733"/>
                </a:lnTo>
                <a:lnTo>
                  <a:pt x="76200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04733" y="2252133"/>
            <a:ext cx="262468" cy="118535"/>
          </a:xfrm>
          <a:custGeom>
            <a:avLst/>
            <a:gdLst/>
            <a:ahLst/>
            <a:cxnLst/>
            <a:rect l="0" t="0" r="0" b="0"/>
            <a:pathLst>
              <a:path w="262468" h="118535">
                <a:moveTo>
                  <a:pt x="0" y="33867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16934"/>
                </a:lnTo>
                <a:lnTo>
                  <a:pt x="135467" y="16934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33867"/>
                </a:lnTo>
                <a:lnTo>
                  <a:pt x="143934" y="42334"/>
                </a:lnTo>
                <a:lnTo>
                  <a:pt x="143934" y="50800"/>
                </a:lnTo>
                <a:lnTo>
                  <a:pt x="143934" y="59267"/>
                </a:lnTo>
                <a:lnTo>
                  <a:pt x="135467" y="67734"/>
                </a:lnTo>
                <a:lnTo>
                  <a:pt x="135467" y="76200"/>
                </a:lnTo>
                <a:lnTo>
                  <a:pt x="127000" y="84667"/>
                </a:lnTo>
                <a:lnTo>
                  <a:pt x="127000" y="93134"/>
                </a:lnTo>
                <a:lnTo>
                  <a:pt x="118534" y="93134"/>
                </a:lnTo>
                <a:lnTo>
                  <a:pt x="118534" y="101600"/>
                </a:lnTo>
                <a:lnTo>
                  <a:pt x="118534" y="110067"/>
                </a:lnTo>
                <a:lnTo>
                  <a:pt x="127000" y="110067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43934" y="118534"/>
                </a:lnTo>
                <a:lnTo>
                  <a:pt x="152400" y="118534"/>
                </a:lnTo>
                <a:lnTo>
                  <a:pt x="160867" y="118534"/>
                </a:lnTo>
                <a:lnTo>
                  <a:pt x="177800" y="118534"/>
                </a:lnTo>
                <a:lnTo>
                  <a:pt x="194734" y="118534"/>
                </a:lnTo>
                <a:lnTo>
                  <a:pt x="203200" y="110067"/>
                </a:lnTo>
                <a:lnTo>
                  <a:pt x="220134" y="110067"/>
                </a:lnTo>
                <a:lnTo>
                  <a:pt x="228600" y="101600"/>
                </a:lnTo>
                <a:lnTo>
                  <a:pt x="245534" y="101600"/>
                </a:lnTo>
                <a:lnTo>
                  <a:pt x="254000" y="93134"/>
                </a:lnTo>
                <a:lnTo>
                  <a:pt x="254000" y="93134"/>
                </a:lnTo>
                <a:lnTo>
                  <a:pt x="262467" y="93134"/>
                </a:lnTo>
                <a:lnTo>
                  <a:pt x="262467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28067" y="23960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3" y="25400"/>
                </a:lnTo>
                <a:lnTo>
                  <a:pt x="76200" y="16933"/>
                </a:lnTo>
                <a:lnTo>
                  <a:pt x="84666" y="16933"/>
                </a:lnTo>
                <a:lnTo>
                  <a:pt x="101600" y="8466"/>
                </a:lnTo>
                <a:lnTo>
                  <a:pt x="110066" y="8466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31267" y="2286000"/>
            <a:ext cx="16934" cy="220134"/>
          </a:xfrm>
          <a:custGeom>
            <a:avLst/>
            <a:gdLst/>
            <a:ahLst/>
            <a:cxnLst/>
            <a:rect l="0" t="0" r="0" b="0"/>
            <a:pathLst>
              <a:path w="16934" h="2201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77800"/>
                </a:lnTo>
                <a:lnTo>
                  <a:pt x="16933" y="186267"/>
                </a:lnTo>
                <a:lnTo>
                  <a:pt x="16933" y="194733"/>
                </a:lnTo>
                <a:lnTo>
                  <a:pt x="8466" y="203200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20133"/>
                </a:lnTo>
                <a:lnTo>
                  <a:pt x="8466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9800" y="2294467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52400"/>
                </a:lnTo>
                <a:lnTo>
                  <a:pt x="0" y="160866"/>
                </a:lnTo>
                <a:lnTo>
                  <a:pt x="0" y="169333"/>
                </a:lnTo>
                <a:lnTo>
                  <a:pt x="8467" y="177800"/>
                </a:lnTo>
                <a:lnTo>
                  <a:pt x="8467" y="186266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7" y="203200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3" y="194733"/>
                </a:lnTo>
                <a:lnTo>
                  <a:pt x="84667" y="194733"/>
                </a:lnTo>
                <a:lnTo>
                  <a:pt x="93133" y="186266"/>
                </a:lnTo>
                <a:lnTo>
                  <a:pt x="110067" y="177800"/>
                </a:lnTo>
                <a:lnTo>
                  <a:pt x="118533" y="169333"/>
                </a:lnTo>
                <a:lnTo>
                  <a:pt x="127000" y="160866"/>
                </a:lnTo>
                <a:lnTo>
                  <a:pt x="127000" y="143933"/>
                </a:lnTo>
                <a:lnTo>
                  <a:pt x="135467" y="135466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84666"/>
                </a:lnTo>
                <a:lnTo>
                  <a:pt x="143933" y="76200"/>
                </a:lnTo>
                <a:lnTo>
                  <a:pt x="135467" y="59266"/>
                </a:lnTo>
                <a:lnTo>
                  <a:pt x="127000" y="50800"/>
                </a:lnTo>
                <a:lnTo>
                  <a:pt x="118533" y="42333"/>
                </a:lnTo>
                <a:lnTo>
                  <a:pt x="110067" y="33866"/>
                </a:lnTo>
                <a:lnTo>
                  <a:pt x="101600" y="25400"/>
                </a:lnTo>
                <a:lnTo>
                  <a:pt x="93133" y="25400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986867" y="2362200"/>
            <a:ext cx="127001" cy="143934"/>
          </a:xfrm>
          <a:custGeom>
            <a:avLst/>
            <a:gdLst/>
            <a:ahLst/>
            <a:cxnLst/>
            <a:rect l="0" t="0" r="0" b="0"/>
            <a:pathLst>
              <a:path w="127001" h="143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3" y="50800"/>
                </a:lnTo>
                <a:lnTo>
                  <a:pt x="50800" y="67733"/>
                </a:lnTo>
                <a:lnTo>
                  <a:pt x="59266" y="76200"/>
                </a:lnTo>
                <a:lnTo>
                  <a:pt x="76200" y="84667"/>
                </a:lnTo>
                <a:lnTo>
                  <a:pt x="84666" y="101600"/>
                </a:lnTo>
                <a:lnTo>
                  <a:pt x="93133" y="110067"/>
                </a:lnTo>
                <a:lnTo>
                  <a:pt x="101600" y="118533"/>
                </a:lnTo>
                <a:lnTo>
                  <a:pt x="110066" y="127000"/>
                </a:lnTo>
                <a:lnTo>
                  <a:pt x="110066" y="135467"/>
                </a:lnTo>
                <a:lnTo>
                  <a:pt x="118533" y="135467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27000" y="143933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29200" y="2362200"/>
            <a:ext cx="76201" cy="152401"/>
          </a:xfrm>
          <a:custGeom>
            <a:avLst/>
            <a:gdLst/>
            <a:ahLst/>
            <a:cxnLst/>
            <a:rect l="0" t="0" r="0" b="0"/>
            <a:pathLst>
              <a:path w="76201" h="1524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16933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7"/>
                </a:lnTo>
                <a:lnTo>
                  <a:pt x="59267" y="42333"/>
                </a:lnTo>
                <a:lnTo>
                  <a:pt x="50800" y="59267"/>
                </a:lnTo>
                <a:lnTo>
                  <a:pt x="42333" y="67733"/>
                </a:lnTo>
                <a:lnTo>
                  <a:pt x="33867" y="84667"/>
                </a:lnTo>
                <a:lnTo>
                  <a:pt x="25400" y="93133"/>
                </a:lnTo>
                <a:lnTo>
                  <a:pt x="16933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52400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7" y="143933"/>
                </a:lnTo>
                <a:lnTo>
                  <a:pt x="338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300133" y="2311400"/>
            <a:ext cx="25401" cy="160868"/>
          </a:xfrm>
          <a:custGeom>
            <a:avLst/>
            <a:gdLst/>
            <a:ahLst/>
            <a:cxnLst/>
            <a:rect l="0" t="0" r="0" b="0"/>
            <a:pathLst>
              <a:path w="25401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0" y="152400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16934" y="160867"/>
                </a:lnTo>
                <a:lnTo>
                  <a:pt x="16934" y="160867"/>
                </a:lnTo>
                <a:lnTo>
                  <a:pt x="16934" y="160867"/>
                </a:lnTo>
                <a:lnTo>
                  <a:pt x="16934" y="152400"/>
                </a:lnTo>
                <a:lnTo>
                  <a:pt x="16934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83200" y="2387600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528733" y="2286000"/>
            <a:ext cx="135468" cy="118534"/>
          </a:xfrm>
          <a:custGeom>
            <a:avLst/>
            <a:gdLst/>
            <a:ahLst/>
            <a:cxnLst/>
            <a:rect l="0" t="0" r="0" b="0"/>
            <a:pathLst>
              <a:path w="135468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4" y="118533"/>
                </a:lnTo>
                <a:lnTo>
                  <a:pt x="84667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18533"/>
                </a:lnTo>
                <a:lnTo>
                  <a:pt x="127000" y="110067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638800" y="2286000"/>
            <a:ext cx="67734" cy="211668"/>
          </a:xfrm>
          <a:custGeom>
            <a:avLst/>
            <a:gdLst/>
            <a:ahLst/>
            <a:cxnLst/>
            <a:rect l="0" t="0" r="0" b="0"/>
            <a:pathLst>
              <a:path w="67734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27000"/>
                </a:lnTo>
                <a:lnTo>
                  <a:pt x="33867" y="143933"/>
                </a:lnTo>
                <a:lnTo>
                  <a:pt x="33867" y="152400"/>
                </a:lnTo>
                <a:lnTo>
                  <a:pt x="42333" y="160867"/>
                </a:lnTo>
                <a:lnTo>
                  <a:pt x="42333" y="177800"/>
                </a:lnTo>
                <a:lnTo>
                  <a:pt x="42333" y="186267"/>
                </a:lnTo>
                <a:lnTo>
                  <a:pt x="50800" y="186267"/>
                </a:lnTo>
                <a:lnTo>
                  <a:pt x="50800" y="194733"/>
                </a:lnTo>
                <a:lnTo>
                  <a:pt x="50800" y="203200"/>
                </a:lnTo>
                <a:lnTo>
                  <a:pt x="59267" y="203200"/>
                </a:lnTo>
                <a:lnTo>
                  <a:pt x="59267" y="211667"/>
                </a:lnTo>
                <a:lnTo>
                  <a:pt x="67733" y="211667"/>
                </a:lnTo>
                <a:lnTo>
                  <a:pt x="67733" y="211667"/>
                </a:lnTo>
                <a:lnTo>
                  <a:pt x="67733" y="211667"/>
                </a:lnTo>
                <a:lnTo>
                  <a:pt x="677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99667" y="2379133"/>
            <a:ext cx="186267" cy="304801"/>
          </a:xfrm>
          <a:custGeom>
            <a:avLst/>
            <a:gdLst/>
            <a:ahLst/>
            <a:cxnLst/>
            <a:rect l="0" t="0" r="0" b="0"/>
            <a:pathLst>
              <a:path w="186267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42334"/>
                </a:lnTo>
                <a:lnTo>
                  <a:pt x="33866" y="50800"/>
                </a:lnTo>
                <a:lnTo>
                  <a:pt x="33866" y="59267"/>
                </a:lnTo>
                <a:lnTo>
                  <a:pt x="33866" y="67734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84667"/>
                </a:lnTo>
                <a:lnTo>
                  <a:pt x="42333" y="93134"/>
                </a:lnTo>
                <a:lnTo>
                  <a:pt x="42333" y="93134"/>
                </a:lnTo>
                <a:lnTo>
                  <a:pt x="42333" y="93134"/>
                </a:lnTo>
                <a:lnTo>
                  <a:pt x="50800" y="93134"/>
                </a:lnTo>
                <a:lnTo>
                  <a:pt x="59266" y="93134"/>
                </a:lnTo>
                <a:lnTo>
                  <a:pt x="59266" y="93134"/>
                </a:lnTo>
                <a:lnTo>
                  <a:pt x="67733" y="84667"/>
                </a:lnTo>
                <a:lnTo>
                  <a:pt x="76200" y="76200"/>
                </a:lnTo>
                <a:lnTo>
                  <a:pt x="84666" y="67734"/>
                </a:lnTo>
                <a:lnTo>
                  <a:pt x="93133" y="59267"/>
                </a:lnTo>
                <a:lnTo>
                  <a:pt x="93133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0066" y="16934"/>
                </a:lnTo>
                <a:lnTo>
                  <a:pt x="118533" y="16934"/>
                </a:lnTo>
                <a:lnTo>
                  <a:pt x="118533" y="25400"/>
                </a:lnTo>
                <a:lnTo>
                  <a:pt x="127000" y="33867"/>
                </a:lnTo>
                <a:lnTo>
                  <a:pt x="135466" y="42334"/>
                </a:lnTo>
                <a:lnTo>
                  <a:pt x="143933" y="50800"/>
                </a:lnTo>
                <a:lnTo>
                  <a:pt x="143933" y="59267"/>
                </a:lnTo>
                <a:lnTo>
                  <a:pt x="152400" y="76200"/>
                </a:lnTo>
                <a:lnTo>
                  <a:pt x="160866" y="93134"/>
                </a:lnTo>
                <a:lnTo>
                  <a:pt x="160866" y="101600"/>
                </a:lnTo>
                <a:lnTo>
                  <a:pt x="169333" y="118534"/>
                </a:lnTo>
                <a:lnTo>
                  <a:pt x="169333" y="135467"/>
                </a:lnTo>
                <a:lnTo>
                  <a:pt x="177800" y="152400"/>
                </a:lnTo>
                <a:lnTo>
                  <a:pt x="177800" y="169334"/>
                </a:lnTo>
                <a:lnTo>
                  <a:pt x="177800" y="186267"/>
                </a:lnTo>
                <a:lnTo>
                  <a:pt x="186266" y="194734"/>
                </a:lnTo>
                <a:lnTo>
                  <a:pt x="186266" y="203200"/>
                </a:lnTo>
                <a:lnTo>
                  <a:pt x="186266" y="220134"/>
                </a:lnTo>
                <a:lnTo>
                  <a:pt x="177800" y="228600"/>
                </a:lnTo>
                <a:lnTo>
                  <a:pt x="177800" y="237067"/>
                </a:lnTo>
                <a:lnTo>
                  <a:pt x="177800" y="245534"/>
                </a:lnTo>
                <a:lnTo>
                  <a:pt x="169333" y="254000"/>
                </a:lnTo>
                <a:lnTo>
                  <a:pt x="160866" y="262467"/>
                </a:lnTo>
                <a:lnTo>
                  <a:pt x="152400" y="262467"/>
                </a:lnTo>
                <a:lnTo>
                  <a:pt x="143933" y="270934"/>
                </a:lnTo>
                <a:lnTo>
                  <a:pt x="135466" y="279400"/>
                </a:lnTo>
                <a:lnTo>
                  <a:pt x="127000" y="279400"/>
                </a:lnTo>
                <a:lnTo>
                  <a:pt x="118533" y="287867"/>
                </a:lnTo>
                <a:lnTo>
                  <a:pt x="110066" y="287867"/>
                </a:lnTo>
                <a:lnTo>
                  <a:pt x="101600" y="296334"/>
                </a:lnTo>
                <a:lnTo>
                  <a:pt x="93133" y="296334"/>
                </a:lnTo>
                <a:lnTo>
                  <a:pt x="93133" y="296334"/>
                </a:lnTo>
                <a:lnTo>
                  <a:pt x="84666" y="296334"/>
                </a:lnTo>
                <a:lnTo>
                  <a:pt x="84666" y="304800"/>
                </a:lnTo>
                <a:lnTo>
                  <a:pt x="84666" y="304800"/>
                </a:lnTo>
                <a:lnTo>
                  <a:pt x="84666" y="296334"/>
                </a:lnTo>
                <a:lnTo>
                  <a:pt x="84666" y="296334"/>
                </a:lnTo>
                <a:lnTo>
                  <a:pt x="93133" y="296334"/>
                </a:lnTo>
                <a:lnTo>
                  <a:pt x="93133" y="296334"/>
                </a:lnTo>
                <a:lnTo>
                  <a:pt x="93133" y="287867"/>
                </a:lnTo>
                <a:lnTo>
                  <a:pt x="93133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12933" y="2370667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55267" y="2463800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434667" y="2396067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8466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6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10066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43933" y="8466"/>
                </a:lnTo>
                <a:lnTo>
                  <a:pt x="152399" y="8466"/>
                </a:lnTo>
                <a:lnTo>
                  <a:pt x="160867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747934" y="2345267"/>
            <a:ext cx="50800" cy="245534"/>
          </a:xfrm>
          <a:custGeom>
            <a:avLst/>
            <a:gdLst/>
            <a:ahLst/>
            <a:cxnLst/>
            <a:rect l="0" t="0" r="0" b="0"/>
            <a:pathLst>
              <a:path w="50800" h="2455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86266"/>
                </a:lnTo>
                <a:lnTo>
                  <a:pt x="16933" y="203200"/>
                </a:lnTo>
                <a:lnTo>
                  <a:pt x="16933" y="211666"/>
                </a:lnTo>
                <a:lnTo>
                  <a:pt x="25399" y="220133"/>
                </a:lnTo>
                <a:lnTo>
                  <a:pt x="25399" y="228600"/>
                </a:lnTo>
                <a:lnTo>
                  <a:pt x="25399" y="237066"/>
                </a:lnTo>
                <a:lnTo>
                  <a:pt x="33866" y="237066"/>
                </a:lnTo>
                <a:lnTo>
                  <a:pt x="33866" y="245533"/>
                </a:lnTo>
                <a:lnTo>
                  <a:pt x="33866" y="245533"/>
                </a:lnTo>
                <a:lnTo>
                  <a:pt x="42333" y="237066"/>
                </a:lnTo>
                <a:lnTo>
                  <a:pt x="42333" y="237066"/>
                </a:lnTo>
                <a:lnTo>
                  <a:pt x="42333" y="237066"/>
                </a:lnTo>
                <a:lnTo>
                  <a:pt x="50799" y="220133"/>
                </a:lnTo>
                <a:lnTo>
                  <a:pt x="50799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883400" y="2353733"/>
            <a:ext cx="237067" cy="321735"/>
          </a:xfrm>
          <a:custGeom>
            <a:avLst/>
            <a:gdLst/>
            <a:ahLst/>
            <a:cxnLst/>
            <a:rect l="0" t="0" r="0" b="0"/>
            <a:pathLst>
              <a:path w="237067" h="321735">
                <a:moveTo>
                  <a:pt x="0" y="33867"/>
                </a:move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67733" y="25400"/>
                </a:lnTo>
                <a:lnTo>
                  <a:pt x="84666" y="16934"/>
                </a:lnTo>
                <a:lnTo>
                  <a:pt x="93134" y="16934"/>
                </a:lnTo>
                <a:lnTo>
                  <a:pt x="101600" y="16934"/>
                </a:lnTo>
                <a:lnTo>
                  <a:pt x="110067" y="16934"/>
                </a:lnTo>
                <a:lnTo>
                  <a:pt x="127000" y="16934"/>
                </a:lnTo>
                <a:lnTo>
                  <a:pt x="143933" y="16934"/>
                </a:lnTo>
                <a:lnTo>
                  <a:pt x="152400" y="8467"/>
                </a:lnTo>
                <a:lnTo>
                  <a:pt x="160866" y="8467"/>
                </a:lnTo>
                <a:lnTo>
                  <a:pt x="169334" y="8467"/>
                </a:lnTo>
                <a:lnTo>
                  <a:pt x="177800" y="8467"/>
                </a:lnTo>
                <a:lnTo>
                  <a:pt x="186267" y="8467"/>
                </a:lnTo>
                <a:lnTo>
                  <a:pt x="194733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16934"/>
                </a:lnTo>
                <a:lnTo>
                  <a:pt x="237066" y="16934"/>
                </a:lnTo>
                <a:lnTo>
                  <a:pt x="237066" y="25400"/>
                </a:lnTo>
                <a:lnTo>
                  <a:pt x="237066" y="25400"/>
                </a:lnTo>
                <a:lnTo>
                  <a:pt x="228600" y="33867"/>
                </a:lnTo>
                <a:lnTo>
                  <a:pt x="228600" y="42334"/>
                </a:lnTo>
                <a:lnTo>
                  <a:pt x="228600" y="50800"/>
                </a:lnTo>
                <a:lnTo>
                  <a:pt x="228600" y="67734"/>
                </a:lnTo>
                <a:lnTo>
                  <a:pt x="220133" y="76200"/>
                </a:lnTo>
                <a:lnTo>
                  <a:pt x="220133" y="93134"/>
                </a:lnTo>
                <a:lnTo>
                  <a:pt x="211667" y="110067"/>
                </a:lnTo>
                <a:lnTo>
                  <a:pt x="211667" y="127000"/>
                </a:lnTo>
                <a:lnTo>
                  <a:pt x="211667" y="143934"/>
                </a:lnTo>
                <a:lnTo>
                  <a:pt x="203200" y="169334"/>
                </a:lnTo>
                <a:lnTo>
                  <a:pt x="203200" y="186267"/>
                </a:lnTo>
                <a:lnTo>
                  <a:pt x="203200" y="203200"/>
                </a:lnTo>
                <a:lnTo>
                  <a:pt x="194733" y="228600"/>
                </a:lnTo>
                <a:lnTo>
                  <a:pt x="194733" y="245534"/>
                </a:lnTo>
                <a:lnTo>
                  <a:pt x="186267" y="262467"/>
                </a:lnTo>
                <a:lnTo>
                  <a:pt x="186267" y="279400"/>
                </a:lnTo>
                <a:lnTo>
                  <a:pt x="177800" y="287867"/>
                </a:lnTo>
                <a:lnTo>
                  <a:pt x="177800" y="304800"/>
                </a:lnTo>
                <a:lnTo>
                  <a:pt x="177800" y="313267"/>
                </a:lnTo>
                <a:lnTo>
                  <a:pt x="169334" y="321734"/>
                </a:lnTo>
                <a:lnTo>
                  <a:pt x="169334" y="321734"/>
                </a:lnTo>
                <a:lnTo>
                  <a:pt x="169334" y="321734"/>
                </a:lnTo>
                <a:lnTo>
                  <a:pt x="169334" y="321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115733" y="3107267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8467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33867" y="67733"/>
                </a:lnTo>
                <a:lnTo>
                  <a:pt x="42334" y="84666"/>
                </a:lnTo>
                <a:lnTo>
                  <a:pt x="42334" y="84666"/>
                </a:lnTo>
                <a:lnTo>
                  <a:pt x="50800" y="101600"/>
                </a:lnTo>
                <a:lnTo>
                  <a:pt x="59267" y="110066"/>
                </a:lnTo>
                <a:lnTo>
                  <a:pt x="59267" y="118533"/>
                </a:lnTo>
                <a:lnTo>
                  <a:pt x="67734" y="127000"/>
                </a:lnTo>
                <a:lnTo>
                  <a:pt x="76200" y="135466"/>
                </a:lnTo>
                <a:lnTo>
                  <a:pt x="76200" y="143933"/>
                </a:lnTo>
                <a:lnTo>
                  <a:pt x="84667" y="152400"/>
                </a:lnTo>
                <a:lnTo>
                  <a:pt x="93134" y="160866"/>
                </a:lnTo>
                <a:lnTo>
                  <a:pt x="93134" y="169333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93134" y="177800"/>
                </a:lnTo>
                <a:lnTo>
                  <a:pt x="93134" y="177800"/>
                </a:lnTo>
                <a:lnTo>
                  <a:pt x="93134" y="177800"/>
                </a:lnTo>
                <a:lnTo>
                  <a:pt x="93134" y="177800"/>
                </a:lnTo>
                <a:lnTo>
                  <a:pt x="84667" y="169333"/>
                </a:lnTo>
                <a:lnTo>
                  <a:pt x="84667" y="169333"/>
                </a:lnTo>
                <a:lnTo>
                  <a:pt x="84667" y="169333"/>
                </a:lnTo>
                <a:lnTo>
                  <a:pt x="84667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49600" y="3115733"/>
            <a:ext cx="110068" cy="186268"/>
          </a:xfrm>
          <a:custGeom>
            <a:avLst/>
            <a:gdLst/>
            <a:ahLst/>
            <a:cxnLst/>
            <a:rect l="0" t="0" r="0" b="0"/>
            <a:pathLst>
              <a:path w="110068" h="186268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16934"/>
                </a:lnTo>
                <a:lnTo>
                  <a:pt x="93133" y="25400"/>
                </a:lnTo>
                <a:lnTo>
                  <a:pt x="84667" y="33867"/>
                </a:lnTo>
                <a:lnTo>
                  <a:pt x="76200" y="42334"/>
                </a:lnTo>
                <a:lnTo>
                  <a:pt x="67733" y="50800"/>
                </a:lnTo>
                <a:lnTo>
                  <a:pt x="67733" y="67734"/>
                </a:lnTo>
                <a:lnTo>
                  <a:pt x="50800" y="76200"/>
                </a:lnTo>
                <a:lnTo>
                  <a:pt x="42333" y="93134"/>
                </a:lnTo>
                <a:lnTo>
                  <a:pt x="42333" y="101600"/>
                </a:lnTo>
                <a:lnTo>
                  <a:pt x="33867" y="118534"/>
                </a:lnTo>
                <a:lnTo>
                  <a:pt x="25400" y="135467"/>
                </a:lnTo>
                <a:lnTo>
                  <a:pt x="16933" y="143934"/>
                </a:lnTo>
                <a:lnTo>
                  <a:pt x="16933" y="152400"/>
                </a:lnTo>
                <a:lnTo>
                  <a:pt x="8467" y="169334"/>
                </a:lnTo>
                <a:lnTo>
                  <a:pt x="0" y="169334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8467" y="177800"/>
                </a:lnTo>
                <a:lnTo>
                  <a:pt x="8467" y="169334"/>
                </a:lnTo>
                <a:lnTo>
                  <a:pt x="8467" y="169334"/>
                </a:lnTo>
                <a:lnTo>
                  <a:pt x="16933" y="160867"/>
                </a:lnTo>
                <a:lnTo>
                  <a:pt x="16933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29000" y="3022600"/>
            <a:ext cx="169334" cy="152401"/>
          </a:xfrm>
          <a:custGeom>
            <a:avLst/>
            <a:gdLst/>
            <a:ahLst/>
            <a:cxnLst/>
            <a:rect l="0" t="0" r="0" b="0"/>
            <a:pathLst>
              <a:path w="169334" h="152401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3" y="42333"/>
                </a:lnTo>
                <a:lnTo>
                  <a:pt x="93133" y="50800"/>
                </a:lnTo>
                <a:lnTo>
                  <a:pt x="84667" y="59267"/>
                </a:lnTo>
                <a:lnTo>
                  <a:pt x="84667" y="67733"/>
                </a:lnTo>
                <a:lnTo>
                  <a:pt x="76200" y="76200"/>
                </a:lnTo>
                <a:lnTo>
                  <a:pt x="67733" y="93133"/>
                </a:lnTo>
                <a:lnTo>
                  <a:pt x="59267" y="93133"/>
                </a:lnTo>
                <a:lnTo>
                  <a:pt x="50800" y="110067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43933"/>
                </a:lnTo>
                <a:lnTo>
                  <a:pt x="50800" y="143933"/>
                </a:lnTo>
                <a:lnTo>
                  <a:pt x="59267" y="143933"/>
                </a:lnTo>
                <a:lnTo>
                  <a:pt x="67733" y="152400"/>
                </a:lnTo>
                <a:lnTo>
                  <a:pt x="76200" y="152400"/>
                </a:lnTo>
                <a:lnTo>
                  <a:pt x="84667" y="143933"/>
                </a:lnTo>
                <a:lnTo>
                  <a:pt x="101600" y="143933"/>
                </a:lnTo>
                <a:lnTo>
                  <a:pt x="118533" y="143933"/>
                </a:lnTo>
                <a:lnTo>
                  <a:pt x="127000" y="135467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69333" y="127000"/>
                </a:lnTo>
                <a:lnTo>
                  <a:pt x="169333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742267" y="3141133"/>
            <a:ext cx="127001" cy="42335"/>
          </a:xfrm>
          <a:custGeom>
            <a:avLst/>
            <a:gdLst/>
            <a:ahLst/>
            <a:cxnLst/>
            <a:rect l="0" t="0" r="0" b="0"/>
            <a:pathLst>
              <a:path w="127001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6" y="42334"/>
                </a:lnTo>
                <a:lnTo>
                  <a:pt x="16933" y="42334"/>
                </a:lnTo>
                <a:lnTo>
                  <a:pt x="25400" y="42334"/>
                </a:lnTo>
                <a:lnTo>
                  <a:pt x="33866" y="33867"/>
                </a:lnTo>
                <a:lnTo>
                  <a:pt x="42333" y="33867"/>
                </a:lnTo>
                <a:lnTo>
                  <a:pt x="50800" y="33867"/>
                </a:lnTo>
                <a:lnTo>
                  <a:pt x="59266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6" y="33867"/>
                </a:lnTo>
                <a:lnTo>
                  <a:pt x="93133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953933" y="3014133"/>
            <a:ext cx="33868" cy="254001"/>
          </a:xfrm>
          <a:custGeom>
            <a:avLst/>
            <a:gdLst/>
            <a:ahLst/>
            <a:cxnLst/>
            <a:rect l="0" t="0" r="0" b="0"/>
            <a:pathLst>
              <a:path w="33868" h="254001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84667"/>
                </a:lnTo>
                <a:lnTo>
                  <a:pt x="25400" y="110067"/>
                </a:lnTo>
                <a:lnTo>
                  <a:pt x="16934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4"/>
                </a:lnTo>
                <a:lnTo>
                  <a:pt x="8467" y="245534"/>
                </a:lnTo>
                <a:lnTo>
                  <a:pt x="8467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064000" y="3005667"/>
            <a:ext cx="160868" cy="279401"/>
          </a:xfrm>
          <a:custGeom>
            <a:avLst/>
            <a:gdLst/>
            <a:ahLst/>
            <a:cxnLst/>
            <a:rect l="0" t="0" r="0" b="0"/>
            <a:pathLst>
              <a:path w="160868" h="279401">
                <a:moveTo>
                  <a:pt x="67733" y="0"/>
                </a:moveTo>
                <a:lnTo>
                  <a:pt x="67733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42333" y="50800"/>
                </a:lnTo>
                <a:lnTo>
                  <a:pt x="42333" y="59266"/>
                </a:lnTo>
                <a:lnTo>
                  <a:pt x="33867" y="76200"/>
                </a:lnTo>
                <a:lnTo>
                  <a:pt x="33867" y="84666"/>
                </a:lnTo>
                <a:lnTo>
                  <a:pt x="25400" y="101600"/>
                </a:lnTo>
                <a:lnTo>
                  <a:pt x="25400" y="118533"/>
                </a:lnTo>
                <a:lnTo>
                  <a:pt x="16933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0" y="186266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54000"/>
                </a:lnTo>
                <a:lnTo>
                  <a:pt x="16933" y="262466"/>
                </a:lnTo>
                <a:lnTo>
                  <a:pt x="25400" y="270933"/>
                </a:lnTo>
                <a:lnTo>
                  <a:pt x="33867" y="279400"/>
                </a:lnTo>
                <a:lnTo>
                  <a:pt x="42333" y="279400"/>
                </a:lnTo>
                <a:lnTo>
                  <a:pt x="50800" y="279400"/>
                </a:lnTo>
                <a:lnTo>
                  <a:pt x="59267" y="270933"/>
                </a:lnTo>
                <a:lnTo>
                  <a:pt x="76200" y="270933"/>
                </a:lnTo>
                <a:lnTo>
                  <a:pt x="84667" y="262466"/>
                </a:lnTo>
                <a:lnTo>
                  <a:pt x="101600" y="245533"/>
                </a:lnTo>
                <a:lnTo>
                  <a:pt x="110067" y="228600"/>
                </a:lnTo>
                <a:lnTo>
                  <a:pt x="127000" y="211666"/>
                </a:lnTo>
                <a:lnTo>
                  <a:pt x="135467" y="194733"/>
                </a:lnTo>
                <a:lnTo>
                  <a:pt x="143933" y="177800"/>
                </a:lnTo>
                <a:lnTo>
                  <a:pt x="152400" y="160866"/>
                </a:lnTo>
                <a:lnTo>
                  <a:pt x="152400" y="135466"/>
                </a:lnTo>
                <a:lnTo>
                  <a:pt x="160867" y="118533"/>
                </a:lnTo>
                <a:lnTo>
                  <a:pt x="152400" y="101600"/>
                </a:lnTo>
                <a:lnTo>
                  <a:pt x="152400" y="93133"/>
                </a:lnTo>
                <a:lnTo>
                  <a:pt x="152400" y="84666"/>
                </a:lnTo>
                <a:lnTo>
                  <a:pt x="143933" y="67733"/>
                </a:lnTo>
                <a:lnTo>
                  <a:pt x="135467" y="59266"/>
                </a:lnTo>
                <a:lnTo>
                  <a:pt x="127000" y="50800"/>
                </a:lnTo>
                <a:lnTo>
                  <a:pt x="118533" y="42333"/>
                </a:lnTo>
                <a:lnTo>
                  <a:pt x="110067" y="33866"/>
                </a:lnTo>
                <a:lnTo>
                  <a:pt x="101600" y="33866"/>
                </a:lnTo>
                <a:lnTo>
                  <a:pt x="101600" y="25400"/>
                </a:lnTo>
                <a:lnTo>
                  <a:pt x="93133" y="25400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284133" y="3149600"/>
            <a:ext cx="42335" cy="110068"/>
          </a:xfrm>
          <a:custGeom>
            <a:avLst/>
            <a:gdLst/>
            <a:ahLst/>
            <a:cxnLst/>
            <a:rect l="0" t="0" r="0" b="0"/>
            <a:pathLst>
              <a:path w="42335" h="1100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67733"/>
                </a:lnTo>
                <a:lnTo>
                  <a:pt x="33867" y="76200"/>
                </a:lnTo>
                <a:lnTo>
                  <a:pt x="33867" y="84667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84667"/>
                </a:lnTo>
                <a:lnTo>
                  <a:pt x="42334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258733" y="3124200"/>
            <a:ext cx="93135" cy="135468"/>
          </a:xfrm>
          <a:custGeom>
            <a:avLst/>
            <a:gdLst/>
            <a:ahLst/>
            <a:cxnLst/>
            <a:rect l="0" t="0" r="0" b="0"/>
            <a:pathLst>
              <a:path w="93135" h="135468">
                <a:moveTo>
                  <a:pt x="93134" y="8467"/>
                </a:moveTo>
                <a:lnTo>
                  <a:pt x="93134" y="8467"/>
                </a:lnTo>
                <a:lnTo>
                  <a:pt x="93134" y="8467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16933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4" y="33867"/>
                </a:lnTo>
                <a:lnTo>
                  <a:pt x="67734" y="42333"/>
                </a:lnTo>
                <a:lnTo>
                  <a:pt x="59267" y="50800"/>
                </a:lnTo>
                <a:lnTo>
                  <a:pt x="59267" y="50800"/>
                </a:lnTo>
                <a:lnTo>
                  <a:pt x="50800" y="59267"/>
                </a:lnTo>
                <a:lnTo>
                  <a:pt x="42334" y="67733"/>
                </a:lnTo>
                <a:lnTo>
                  <a:pt x="33867" y="76200"/>
                </a:lnTo>
                <a:lnTo>
                  <a:pt x="25400" y="84667"/>
                </a:lnTo>
                <a:lnTo>
                  <a:pt x="25400" y="93133"/>
                </a:lnTo>
                <a:lnTo>
                  <a:pt x="16934" y="101600"/>
                </a:lnTo>
                <a:lnTo>
                  <a:pt x="8467" y="110067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18533"/>
                </a:lnTo>
                <a:lnTo>
                  <a:pt x="16934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495800" y="3039533"/>
            <a:ext cx="8468" cy="194735"/>
          </a:xfrm>
          <a:custGeom>
            <a:avLst/>
            <a:gdLst/>
            <a:ahLst/>
            <a:cxnLst/>
            <a:rect l="0" t="0" r="0" b="0"/>
            <a:pathLst>
              <a:path w="8468" h="194735">
                <a:moveTo>
                  <a:pt x="8467" y="8467"/>
                </a:move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4"/>
                </a:lnTo>
                <a:lnTo>
                  <a:pt x="0" y="177800"/>
                </a:lnTo>
                <a:lnTo>
                  <a:pt x="8467" y="186267"/>
                </a:lnTo>
                <a:lnTo>
                  <a:pt x="8467" y="186267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86267"/>
                </a:lnTo>
                <a:lnTo>
                  <a:pt x="8467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61933" y="3115733"/>
            <a:ext cx="118535" cy="16935"/>
          </a:xfrm>
          <a:custGeom>
            <a:avLst/>
            <a:gdLst/>
            <a:ahLst/>
            <a:cxnLst/>
            <a:rect l="0" t="0" r="0" b="0"/>
            <a:pathLst>
              <a:path w="118535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4" y="16934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639733" y="3048000"/>
            <a:ext cx="127001" cy="237068"/>
          </a:xfrm>
          <a:custGeom>
            <a:avLst/>
            <a:gdLst/>
            <a:ahLst/>
            <a:cxnLst/>
            <a:rect l="0" t="0" r="0" b="0"/>
            <a:pathLst>
              <a:path w="127001" h="237068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67734" y="50800"/>
                </a:lnTo>
                <a:lnTo>
                  <a:pt x="67734" y="67733"/>
                </a:lnTo>
                <a:lnTo>
                  <a:pt x="59267" y="76200"/>
                </a:lnTo>
                <a:lnTo>
                  <a:pt x="59267" y="93133"/>
                </a:lnTo>
                <a:lnTo>
                  <a:pt x="50800" y="101600"/>
                </a:lnTo>
                <a:lnTo>
                  <a:pt x="42334" y="118533"/>
                </a:lnTo>
                <a:lnTo>
                  <a:pt x="33867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16934" y="160867"/>
                </a:lnTo>
                <a:lnTo>
                  <a:pt x="16934" y="177800"/>
                </a:lnTo>
                <a:lnTo>
                  <a:pt x="8467" y="186267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20133"/>
                </a:lnTo>
                <a:lnTo>
                  <a:pt x="16934" y="220133"/>
                </a:lnTo>
                <a:lnTo>
                  <a:pt x="16934" y="228600"/>
                </a:lnTo>
                <a:lnTo>
                  <a:pt x="25400" y="237067"/>
                </a:lnTo>
                <a:lnTo>
                  <a:pt x="33867" y="237067"/>
                </a:lnTo>
                <a:lnTo>
                  <a:pt x="42334" y="237067"/>
                </a:lnTo>
                <a:lnTo>
                  <a:pt x="59267" y="237067"/>
                </a:lnTo>
                <a:lnTo>
                  <a:pt x="67734" y="237067"/>
                </a:lnTo>
                <a:lnTo>
                  <a:pt x="84667" y="237067"/>
                </a:lnTo>
                <a:lnTo>
                  <a:pt x="101600" y="228600"/>
                </a:lnTo>
                <a:lnTo>
                  <a:pt x="118534" y="211667"/>
                </a:lnTo>
                <a:lnTo>
                  <a:pt x="118534" y="211667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851400" y="3039533"/>
            <a:ext cx="93134" cy="245535"/>
          </a:xfrm>
          <a:custGeom>
            <a:avLst/>
            <a:gdLst/>
            <a:ahLst/>
            <a:cxnLst/>
            <a:rect l="0" t="0" r="0" b="0"/>
            <a:pathLst>
              <a:path w="93134" h="245535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93134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8534"/>
                </a:lnTo>
                <a:lnTo>
                  <a:pt x="59267" y="127000"/>
                </a:lnTo>
                <a:lnTo>
                  <a:pt x="67733" y="127000"/>
                </a:lnTo>
                <a:lnTo>
                  <a:pt x="67733" y="135467"/>
                </a:lnTo>
                <a:lnTo>
                  <a:pt x="84667" y="143934"/>
                </a:lnTo>
                <a:lnTo>
                  <a:pt x="84667" y="152400"/>
                </a:lnTo>
                <a:lnTo>
                  <a:pt x="93133" y="160867"/>
                </a:lnTo>
                <a:lnTo>
                  <a:pt x="93133" y="169334"/>
                </a:lnTo>
                <a:lnTo>
                  <a:pt x="93133" y="186267"/>
                </a:lnTo>
                <a:lnTo>
                  <a:pt x="93133" y="194734"/>
                </a:lnTo>
                <a:lnTo>
                  <a:pt x="84667" y="203200"/>
                </a:lnTo>
                <a:lnTo>
                  <a:pt x="84667" y="211667"/>
                </a:lnTo>
                <a:lnTo>
                  <a:pt x="76200" y="220134"/>
                </a:lnTo>
                <a:lnTo>
                  <a:pt x="67733" y="228600"/>
                </a:lnTo>
                <a:lnTo>
                  <a:pt x="59267" y="237067"/>
                </a:lnTo>
                <a:lnTo>
                  <a:pt x="50800" y="237067"/>
                </a:lnTo>
                <a:lnTo>
                  <a:pt x="33867" y="245534"/>
                </a:lnTo>
                <a:lnTo>
                  <a:pt x="25400" y="245534"/>
                </a:lnTo>
                <a:lnTo>
                  <a:pt x="16933" y="245534"/>
                </a:lnTo>
                <a:lnTo>
                  <a:pt x="8467" y="245534"/>
                </a:lnTo>
                <a:lnTo>
                  <a:pt x="8467" y="245534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68333" y="3022600"/>
            <a:ext cx="118535" cy="50801"/>
          </a:xfrm>
          <a:custGeom>
            <a:avLst/>
            <a:gdLst/>
            <a:ahLst/>
            <a:cxnLst/>
            <a:rect l="0" t="0" r="0" b="0"/>
            <a:pathLst>
              <a:path w="118535" h="508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42333"/>
                </a:lnTo>
                <a:lnTo>
                  <a:pt x="33867" y="33867"/>
                </a:lnTo>
                <a:lnTo>
                  <a:pt x="42334" y="33867"/>
                </a:lnTo>
                <a:lnTo>
                  <a:pt x="50800" y="33867"/>
                </a:lnTo>
                <a:lnTo>
                  <a:pt x="67734" y="33867"/>
                </a:lnTo>
                <a:lnTo>
                  <a:pt x="76200" y="25400"/>
                </a:lnTo>
                <a:lnTo>
                  <a:pt x="93134" y="25400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8534" y="16933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961467" y="2904067"/>
            <a:ext cx="152401" cy="508001"/>
          </a:xfrm>
          <a:custGeom>
            <a:avLst/>
            <a:gdLst/>
            <a:ahLst/>
            <a:cxnLst/>
            <a:rect l="0" t="0" r="0" b="0"/>
            <a:pathLst>
              <a:path w="152401" h="5080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84666" y="8466"/>
                </a:lnTo>
                <a:lnTo>
                  <a:pt x="84666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01600" y="33866"/>
                </a:lnTo>
                <a:lnTo>
                  <a:pt x="110066" y="42333"/>
                </a:lnTo>
                <a:lnTo>
                  <a:pt x="110066" y="59266"/>
                </a:lnTo>
                <a:lnTo>
                  <a:pt x="118533" y="76200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35466" y="127000"/>
                </a:lnTo>
                <a:lnTo>
                  <a:pt x="143933" y="143933"/>
                </a:lnTo>
                <a:lnTo>
                  <a:pt x="143933" y="169333"/>
                </a:lnTo>
                <a:lnTo>
                  <a:pt x="143933" y="186266"/>
                </a:lnTo>
                <a:lnTo>
                  <a:pt x="143933" y="211666"/>
                </a:lnTo>
                <a:lnTo>
                  <a:pt x="152400" y="228600"/>
                </a:lnTo>
                <a:lnTo>
                  <a:pt x="152400" y="245533"/>
                </a:lnTo>
                <a:lnTo>
                  <a:pt x="143933" y="270933"/>
                </a:lnTo>
                <a:lnTo>
                  <a:pt x="143933" y="287866"/>
                </a:lnTo>
                <a:lnTo>
                  <a:pt x="135466" y="313266"/>
                </a:lnTo>
                <a:lnTo>
                  <a:pt x="127000" y="338666"/>
                </a:lnTo>
                <a:lnTo>
                  <a:pt x="110066" y="355600"/>
                </a:lnTo>
                <a:lnTo>
                  <a:pt x="101600" y="381000"/>
                </a:lnTo>
                <a:lnTo>
                  <a:pt x="76200" y="406400"/>
                </a:lnTo>
                <a:lnTo>
                  <a:pt x="67733" y="431800"/>
                </a:lnTo>
                <a:lnTo>
                  <a:pt x="50800" y="448733"/>
                </a:lnTo>
                <a:lnTo>
                  <a:pt x="33866" y="465666"/>
                </a:lnTo>
                <a:lnTo>
                  <a:pt x="25400" y="482600"/>
                </a:lnTo>
                <a:lnTo>
                  <a:pt x="8466" y="499533"/>
                </a:lnTo>
                <a:lnTo>
                  <a:pt x="8466" y="499533"/>
                </a:lnTo>
                <a:lnTo>
                  <a:pt x="0" y="508000"/>
                </a:lnTo>
                <a:lnTo>
                  <a:pt x="0" y="508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005667" y="2954867"/>
            <a:ext cx="118534" cy="448734"/>
          </a:xfrm>
          <a:custGeom>
            <a:avLst/>
            <a:gdLst/>
            <a:ahLst/>
            <a:cxnLst/>
            <a:rect l="0" t="0" r="0" b="0"/>
            <a:pathLst>
              <a:path w="118534" h="448734">
                <a:moveTo>
                  <a:pt x="59266" y="0"/>
                </a:moveTo>
                <a:lnTo>
                  <a:pt x="59266" y="0"/>
                </a:lnTo>
                <a:lnTo>
                  <a:pt x="59266" y="8466"/>
                </a:lnTo>
                <a:lnTo>
                  <a:pt x="50800" y="16933"/>
                </a:lnTo>
                <a:lnTo>
                  <a:pt x="42333" y="25400"/>
                </a:lnTo>
                <a:lnTo>
                  <a:pt x="42333" y="42333"/>
                </a:lnTo>
                <a:lnTo>
                  <a:pt x="33866" y="59266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35466"/>
                </a:lnTo>
                <a:lnTo>
                  <a:pt x="8466" y="160866"/>
                </a:lnTo>
                <a:lnTo>
                  <a:pt x="8466" y="186266"/>
                </a:lnTo>
                <a:lnTo>
                  <a:pt x="0" y="220133"/>
                </a:lnTo>
                <a:lnTo>
                  <a:pt x="0" y="245533"/>
                </a:lnTo>
                <a:lnTo>
                  <a:pt x="0" y="279400"/>
                </a:lnTo>
                <a:lnTo>
                  <a:pt x="0" y="304800"/>
                </a:lnTo>
                <a:lnTo>
                  <a:pt x="8466" y="330200"/>
                </a:lnTo>
                <a:lnTo>
                  <a:pt x="16933" y="355600"/>
                </a:lnTo>
                <a:lnTo>
                  <a:pt x="25400" y="381000"/>
                </a:lnTo>
                <a:lnTo>
                  <a:pt x="42333" y="397933"/>
                </a:lnTo>
                <a:lnTo>
                  <a:pt x="59266" y="414866"/>
                </a:lnTo>
                <a:lnTo>
                  <a:pt x="84666" y="423333"/>
                </a:lnTo>
                <a:lnTo>
                  <a:pt x="101600" y="440266"/>
                </a:lnTo>
                <a:lnTo>
                  <a:pt x="101600" y="440266"/>
                </a:lnTo>
                <a:lnTo>
                  <a:pt x="118533" y="448733"/>
                </a:lnTo>
                <a:lnTo>
                  <a:pt x="118533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07000" y="3132667"/>
            <a:ext cx="8468" cy="211667"/>
          </a:xfrm>
          <a:custGeom>
            <a:avLst/>
            <a:gdLst/>
            <a:ahLst/>
            <a:cxnLst/>
            <a:rect l="0" t="0" r="0" b="0"/>
            <a:pathLst>
              <a:path w="8468" h="211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35466"/>
                </a:lnTo>
                <a:lnTo>
                  <a:pt x="0" y="160866"/>
                </a:lnTo>
                <a:lnTo>
                  <a:pt x="0" y="169333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64667" y="3175000"/>
            <a:ext cx="160867" cy="42334"/>
          </a:xfrm>
          <a:custGeom>
            <a:avLst/>
            <a:gdLst/>
            <a:ahLst/>
            <a:cxnLst/>
            <a:rect l="0" t="0" r="0" b="0"/>
            <a:pathLst>
              <a:path w="160867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33866" y="33867"/>
                </a:lnTo>
                <a:lnTo>
                  <a:pt x="42333" y="33867"/>
                </a:lnTo>
                <a:lnTo>
                  <a:pt x="59266" y="25400"/>
                </a:lnTo>
                <a:lnTo>
                  <a:pt x="76200" y="25400"/>
                </a:lnTo>
                <a:lnTo>
                  <a:pt x="84666" y="25400"/>
                </a:lnTo>
                <a:lnTo>
                  <a:pt x="101600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435600" y="2954867"/>
            <a:ext cx="135468" cy="414867"/>
          </a:xfrm>
          <a:custGeom>
            <a:avLst/>
            <a:gdLst/>
            <a:ahLst/>
            <a:cxnLst/>
            <a:rect l="0" t="0" r="0" b="0"/>
            <a:pathLst>
              <a:path w="135468" h="414867">
                <a:moveTo>
                  <a:pt x="135467" y="8466"/>
                </a:move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01600" y="42333"/>
                </a:lnTo>
                <a:lnTo>
                  <a:pt x="84667" y="59266"/>
                </a:lnTo>
                <a:lnTo>
                  <a:pt x="76200" y="76200"/>
                </a:lnTo>
                <a:lnTo>
                  <a:pt x="59267" y="101600"/>
                </a:lnTo>
                <a:lnTo>
                  <a:pt x="42333" y="127000"/>
                </a:lnTo>
                <a:lnTo>
                  <a:pt x="33867" y="143933"/>
                </a:lnTo>
                <a:lnTo>
                  <a:pt x="25400" y="177800"/>
                </a:lnTo>
                <a:lnTo>
                  <a:pt x="16933" y="194733"/>
                </a:lnTo>
                <a:lnTo>
                  <a:pt x="8467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6"/>
                </a:lnTo>
                <a:lnTo>
                  <a:pt x="8467" y="338666"/>
                </a:lnTo>
                <a:lnTo>
                  <a:pt x="16933" y="355600"/>
                </a:lnTo>
                <a:lnTo>
                  <a:pt x="25400" y="372533"/>
                </a:lnTo>
                <a:lnTo>
                  <a:pt x="42333" y="381000"/>
                </a:lnTo>
                <a:lnTo>
                  <a:pt x="50800" y="389466"/>
                </a:lnTo>
                <a:lnTo>
                  <a:pt x="67733" y="397933"/>
                </a:lnTo>
                <a:lnTo>
                  <a:pt x="84667" y="406400"/>
                </a:lnTo>
                <a:lnTo>
                  <a:pt x="93133" y="414866"/>
                </a:lnTo>
                <a:lnTo>
                  <a:pt x="93133" y="414866"/>
                </a:lnTo>
                <a:lnTo>
                  <a:pt x="101600" y="414866"/>
                </a:lnTo>
                <a:lnTo>
                  <a:pt x="101600" y="414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613400" y="3166533"/>
            <a:ext cx="118534" cy="389468"/>
          </a:xfrm>
          <a:custGeom>
            <a:avLst/>
            <a:gdLst/>
            <a:ahLst/>
            <a:cxnLst/>
            <a:rect l="0" t="0" r="0" b="0"/>
            <a:pathLst>
              <a:path w="118534" h="389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43934"/>
                </a:lnTo>
                <a:lnTo>
                  <a:pt x="59267" y="127000"/>
                </a:lnTo>
                <a:lnTo>
                  <a:pt x="67733" y="118534"/>
                </a:lnTo>
                <a:lnTo>
                  <a:pt x="76200" y="93134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42334"/>
                </a:lnTo>
                <a:lnTo>
                  <a:pt x="84667" y="25400"/>
                </a:lnTo>
                <a:lnTo>
                  <a:pt x="84667" y="16934"/>
                </a:lnTo>
                <a:lnTo>
                  <a:pt x="84667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42334"/>
                </a:lnTo>
                <a:lnTo>
                  <a:pt x="84667" y="50800"/>
                </a:lnTo>
                <a:lnTo>
                  <a:pt x="84667" y="67734"/>
                </a:lnTo>
                <a:lnTo>
                  <a:pt x="93133" y="84667"/>
                </a:lnTo>
                <a:lnTo>
                  <a:pt x="101600" y="101600"/>
                </a:lnTo>
                <a:lnTo>
                  <a:pt x="101600" y="118534"/>
                </a:lnTo>
                <a:lnTo>
                  <a:pt x="110067" y="143934"/>
                </a:lnTo>
                <a:lnTo>
                  <a:pt x="110067" y="169334"/>
                </a:lnTo>
                <a:lnTo>
                  <a:pt x="110067" y="194734"/>
                </a:lnTo>
                <a:lnTo>
                  <a:pt x="118533" y="211667"/>
                </a:lnTo>
                <a:lnTo>
                  <a:pt x="118533" y="237067"/>
                </a:lnTo>
                <a:lnTo>
                  <a:pt x="118533" y="262467"/>
                </a:lnTo>
                <a:lnTo>
                  <a:pt x="118533" y="279400"/>
                </a:lnTo>
                <a:lnTo>
                  <a:pt x="118533" y="296334"/>
                </a:lnTo>
                <a:lnTo>
                  <a:pt x="118533" y="321734"/>
                </a:lnTo>
                <a:lnTo>
                  <a:pt x="110067" y="338667"/>
                </a:lnTo>
                <a:lnTo>
                  <a:pt x="110067" y="347134"/>
                </a:lnTo>
                <a:lnTo>
                  <a:pt x="110067" y="364067"/>
                </a:lnTo>
                <a:lnTo>
                  <a:pt x="101600" y="381000"/>
                </a:lnTo>
                <a:lnTo>
                  <a:pt x="101600" y="381000"/>
                </a:lnTo>
                <a:lnTo>
                  <a:pt x="93133" y="389467"/>
                </a:lnTo>
                <a:lnTo>
                  <a:pt x="84667" y="389467"/>
                </a:lnTo>
                <a:lnTo>
                  <a:pt x="76200" y="389467"/>
                </a:lnTo>
                <a:lnTo>
                  <a:pt x="76200" y="381000"/>
                </a:lnTo>
                <a:lnTo>
                  <a:pt x="67733" y="372534"/>
                </a:lnTo>
                <a:lnTo>
                  <a:pt x="67733" y="372534"/>
                </a:lnTo>
                <a:lnTo>
                  <a:pt x="59267" y="364067"/>
                </a:lnTo>
                <a:lnTo>
                  <a:pt x="59267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791200" y="3031067"/>
            <a:ext cx="101601" cy="127001"/>
          </a:xfrm>
          <a:custGeom>
            <a:avLst/>
            <a:gdLst/>
            <a:ahLst/>
            <a:cxnLst/>
            <a:rect l="0" t="0" r="0" b="0"/>
            <a:pathLst>
              <a:path w="101601" h="127001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0"/>
                </a:lnTo>
                <a:lnTo>
                  <a:pt x="67733" y="0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84667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67733" y="50800"/>
                </a:lnTo>
                <a:lnTo>
                  <a:pt x="59267" y="59266"/>
                </a:lnTo>
                <a:lnTo>
                  <a:pt x="59267" y="59266"/>
                </a:lnTo>
                <a:lnTo>
                  <a:pt x="59267" y="67733"/>
                </a:lnTo>
                <a:lnTo>
                  <a:pt x="50800" y="67733"/>
                </a:lnTo>
                <a:lnTo>
                  <a:pt x="42333" y="76200"/>
                </a:lnTo>
                <a:lnTo>
                  <a:pt x="33867" y="84666"/>
                </a:lnTo>
                <a:lnTo>
                  <a:pt x="25400" y="101600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7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3" y="110066"/>
                </a:lnTo>
                <a:lnTo>
                  <a:pt x="76200" y="110066"/>
                </a:lnTo>
                <a:lnTo>
                  <a:pt x="93133" y="101600"/>
                </a:lnTo>
                <a:lnTo>
                  <a:pt x="93133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10066"/>
                </a:lnTo>
                <a:lnTo>
                  <a:pt x="101600" y="110066"/>
                </a:lnTo>
                <a:lnTo>
                  <a:pt x="101600" y="110066"/>
                </a:lnTo>
                <a:lnTo>
                  <a:pt x="101600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011333" y="3115733"/>
            <a:ext cx="16935" cy="177801"/>
          </a:xfrm>
          <a:custGeom>
            <a:avLst/>
            <a:gdLst/>
            <a:ahLst/>
            <a:cxnLst/>
            <a:rect l="0" t="0" r="0" b="0"/>
            <a:pathLst>
              <a:path w="16935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9334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952067" y="3183467"/>
            <a:ext cx="118534" cy="42334"/>
          </a:xfrm>
          <a:custGeom>
            <a:avLst/>
            <a:gdLst/>
            <a:ahLst/>
            <a:cxnLst/>
            <a:rect l="0" t="0" r="0" b="0"/>
            <a:pathLst>
              <a:path w="118534" h="42334">
                <a:moveTo>
                  <a:pt x="8466" y="42333"/>
                </a:moveTo>
                <a:lnTo>
                  <a:pt x="8466" y="42333"/>
                </a:lnTo>
                <a:lnTo>
                  <a:pt x="8466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42333" y="42333"/>
                </a:lnTo>
                <a:lnTo>
                  <a:pt x="50800" y="42333"/>
                </a:lnTo>
                <a:lnTo>
                  <a:pt x="59266" y="33866"/>
                </a:lnTo>
                <a:lnTo>
                  <a:pt x="67733" y="33866"/>
                </a:lnTo>
                <a:lnTo>
                  <a:pt x="76200" y="33866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155267" y="3039533"/>
            <a:ext cx="110067" cy="127001"/>
          </a:xfrm>
          <a:custGeom>
            <a:avLst/>
            <a:gdLst/>
            <a:ahLst/>
            <a:cxnLst/>
            <a:rect l="0" t="0" r="0" b="0"/>
            <a:pathLst>
              <a:path w="110067" h="127001">
                <a:moveTo>
                  <a:pt x="16933" y="8467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8466" y="110067"/>
                </a:lnTo>
                <a:lnTo>
                  <a:pt x="8466" y="118534"/>
                </a:lnTo>
                <a:lnTo>
                  <a:pt x="8466" y="118534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93133" y="118534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110066" y="101600"/>
                </a:lnTo>
                <a:lnTo>
                  <a:pt x="110066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231467" y="3014133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16933" y="101600"/>
                </a:lnTo>
                <a:lnTo>
                  <a:pt x="16933" y="118534"/>
                </a:lnTo>
                <a:lnTo>
                  <a:pt x="16933" y="135467"/>
                </a:lnTo>
                <a:lnTo>
                  <a:pt x="16933" y="152400"/>
                </a:lnTo>
                <a:lnTo>
                  <a:pt x="8466" y="169334"/>
                </a:lnTo>
                <a:lnTo>
                  <a:pt x="8466" y="186267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45534"/>
                </a:lnTo>
                <a:lnTo>
                  <a:pt x="8466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304800"/>
                </a:lnTo>
                <a:lnTo>
                  <a:pt x="0" y="321734"/>
                </a:lnTo>
                <a:lnTo>
                  <a:pt x="8466" y="321734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30200"/>
                </a:lnTo>
                <a:lnTo>
                  <a:pt x="16933" y="330200"/>
                </a:lnTo>
                <a:lnTo>
                  <a:pt x="16933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66933" y="3225800"/>
            <a:ext cx="152402" cy="448734"/>
          </a:xfrm>
          <a:custGeom>
            <a:avLst/>
            <a:gdLst/>
            <a:ahLst/>
            <a:cxnLst/>
            <a:rect l="0" t="0" r="0" b="0"/>
            <a:pathLst>
              <a:path w="152402" h="4487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16934" y="33867"/>
                </a:lnTo>
                <a:lnTo>
                  <a:pt x="16934" y="42333"/>
                </a:lnTo>
                <a:lnTo>
                  <a:pt x="16934" y="59267"/>
                </a:lnTo>
                <a:lnTo>
                  <a:pt x="25400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33867" y="160867"/>
                </a:lnTo>
                <a:lnTo>
                  <a:pt x="42334" y="169333"/>
                </a:lnTo>
                <a:lnTo>
                  <a:pt x="42334" y="169333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4" y="169333"/>
                </a:lnTo>
                <a:lnTo>
                  <a:pt x="76200" y="169333"/>
                </a:lnTo>
                <a:lnTo>
                  <a:pt x="84667" y="160867"/>
                </a:lnTo>
                <a:lnTo>
                  <a:pt x="93134" y="152400"/>
                </a:lnTo>
                <a:lnTo>
                  <a:pt x="101600" y="135467"/>
                </a:lnTo>
                <a:lnTo>
                  <a:pt x="110067" y="118533"/>
                </a:lnTo>
                <a:lnTo>
                  <a:pt x="110067" y="101600"/>
                </a:lnTo>
                <a:lnTo>
                  <a:pt x="118534" y="93133"/>
                </a:lnTo>
                <a:lnTo>
                  <a:pt x="118534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7" y="25400"/>
                </a:lnTo>
                <a:lnTo>
                  <a:pt x="135467" y="33867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43933" y="67733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52401" y="118533"/>
                </a:lnTo>
                <a:lnTo>
                  <a:pt x="152401" y="143933"/>
                </a:lnTo>
                <a:lnTo>
                  <a:pt x="152401" y="169333"/>
                </a:lnTo>
                <a:lnTo>
                  <a:pt x="143933" y="194733"/>
                </a:lnTo>
                <a:lnTo>
                  <a:pt x="143933" y="220133"/>
                </a:lnTo>
                <a:lnTo>
                  <a:pt x="143933" y="245533"/>
                </a:lnTo>
                <a:lnTo>
                  <a:pt x="135467" y="270933"/>
                </a:lnTo>
                <a:lnTo>
                  <a:pt x="135467" y="296333"/>
                </a:lnTo>
                <a:lnTo>
                  <a:pt x="127000" y="321733"/>
                </a:lnTo>
                <a:lnTo>
                  <a:pt x="118534" y="338667"/>
                </a:lnTo>
                <a:lnTo>
                  <a:pt x="118534" y="364067"/>
                </a:lnTo>
                <a:lnTo>
                  <a:pt x="110067" y="389467"/>
                </a:lnTo>
                <a:lnTo>
                  <a:pt x="93134" y="406400"/>
                </a:lnTo>
                <a:lnTo>
                  <a:pt x="84667" y="423333"/>
                </a:lnTo>
                <a:lnTo>
                  <a:pt x="76200" y="440267"/>
                </a:lnTo>
                <a:lnTo>
                  <a:pt x="67734" y="448733"/>
                </a:lnTo>
                <a:lnTo>
                  <a:pt x="59267" y="448733"/>
                </a:lnTo>
                <a:lnTo>
                  <a:pt x="59267" y="448733"/>
                </a:lnTo>
                <a:lnTo>
                  <a:pt x="50800" y="448733"/>
                </a:lnTo>
                <a:lnTo>
                  <a:pt x="42334" y="440267"/>
                </a:lnTo>
                <a:lnTo>
                  <a:pt x="33867" y="431800"/>
                </a:lnTo>
                <a:lnTo>
                  <a:pt x="25400" y="414867"/>
                </a:lnTo>
                <a:lnTo>
                  <a:pt x="16934" y="397933"/>
                </a:lnTo>
                <a:lnTo>
                  <a:pt x="8467" y="372533"/>
                </a:lnTo>
                <a:lnTo>
                  <a:pt x="8467" y="372533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637867" y="3141133"/>
            <a:ext cx="59267" cy="169335"/>
          </a:xfrm>
          <a:custGeom>
            <a:avLst/>
            <a:gdLst/>
            <a:ahLst/>
            <a:cxnLst/>
            <a:rect l="0" t="0" r="0" b="0"/>
            <a:pathLst>
              <a:path w="59267" h="169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399" y="16934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42334"/>
                </a:lnTo>
                <a:lnTo>
                  <a:pt x="25399" y="50800"/>
                </a:lnTo>
                <a:lnTo>
                  <a:pt x="25399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67734"/>
                </a:lnTo>
                <a:lnTo>
                  <a:pt x="33867" y="67734"/>
                </a:lnTo>
                <a:lnTo>
                  <a:pt x="33867" y="67734"/>
                </a:lnTo>
                <a:lnTo>
                  <a:pt x="33867" y="67734"/>
                </a:lnTo>
                <a:lnTo>
                  <a:pt x="33867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33867" y="93134"/>
                </a:lnTo>
                <a:lnTo>
                  <a:pt x="42333" y="93134"/>
                </a:lnTo>
                <a:lnTo>
                  <a:pt x="42333" y="93134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8534"/>
                </a:lnTo>
                <a:lnTo>
                  <a:pt x="42333" y="118534"/>
                </a:lnTo>
                <a:lnTo>
                  <a:pt x="42333" y="127000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52400"/>
                </a:lnTo>
                <a:lnTo>
                  <a:pt x="42333" y="160867"/>
                </a:lnTo>
                <a:lnTo>
                  <a:pt x="42333" y="160867"/>
                </a:lnTo>
                <a:lnTo>
                  <a:pt x="42333" y="160867"/>
                </a:lnTo>
                <a:lnTo>
                  <a:pt x="42333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0800" y="169334"/>
                </a:lnTo>
                <a:lnTo>
                  <a:pt x="50800" y="169334"/>
                </a:lnTo>
                <a:lnTo>
                  <a:pt x="59266" y="160867"/>
                </a:lnTo>
                <a:lnTo>
                  <a:pt x="59266" y="152400"/>
                </a:lnTo>
                <a:lnTo>
                  <a:pt x="50800" y="143934"/>
                </a:lnTo>
                <a:lnTo>
                  <a:pt x="50800" y="143934"/>
                </a:lnTo>
                <a:lnTo>
                  <a:pt x="50800" y="143934"/>
                </a:lnTo>
                <a:lnTo>
                  <a:pt x="5080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629400" y="3183467"/>
            <a:ext cx="169334" cy="25401"/>
          </a:xfrm>
          <a:custGeom>
            <a:avLst/>
            <a:gdLst/>
            <a:ahLst/>
            <a:cxnLst/>
            <a:rect l="0" t="0" r="0" b="0"/>
            <a:pathLst>
              <a:path w="1693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84667" y="25400"/>
                </a:lnTo>
                <a:lnTo>
                  <a:pt x="93133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841067" y="3090333"/>
            <a:ext cx="110067" cy="118535"/>
          </a:xfrm>
          <a:custGeom>
            <a:avLst/>
            <a:gdLst/>
            <a:ahLst/>
            <a:cxnLst/>
            <a:rect l="0" t="0" r="0" b="0"/>
            <a:pathLst>
              <a:path w="110067" h="118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18534"/>
                </a:lnTo>
                <a:lnTo>
                  <a:pt x="33866" y="118534"/>
                </a:lnTo>
                <a:lnTo>
                  <a:pt x="50799" y="118534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6" y="101600"/>
                </a:lnTo>
                <a:lnTo>
                  <a:pt x="93133" y="101600"/>
                </a:lnTo>
                <a:lnTo>
                  <a:pt x="101600" y="93134"/>
                </a:lnTo>
                <a:lnTo>
                  <a:pt x="110066" y="84667"/>
                </a:lnTo>
                <a:lnTo>
                  <a:pt x="110066" y="84667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0066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934200" y="3081867"/>
            <a:ext cx="25401" cy="296334"/>
          </a:xfrm>
          <a:custGeom>
            <a:avLst/>
            <a:gdLst/>
            <a:ahLst/>
            <a:cxnLst/>
            <a:rect l="0" t="0" r="0" b="0"/>
            <a:pathLst>
              <a:path w="25401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37066"/>
                </a:lnTo>
                <a:lnTo>
                  <a:pt x="0" y="254000"/>
                </a:lnTo>
                <a:lnTo>
                  <a:pt x="0" y="270933"/>
                </a:lnTo>
                <a:lnTo>
                  <a:pt x="8467" y="279400"/>
                </a:lnTo>
                <a:lnTo>
                  <a:pt x="8467" y="287866"/>
                </a:lnTo>
                <a:lnTo>
                  <a:pt x="8467" y="287866"/>
                </a:lnTo>
                <a:lnTo>
                  <a:pt x="16933" y="296333"/>
                </a:lnTo>
                <a:lnTo>
                  <a:pt x="16933" y="296333"/>
                </a:lnTo>
                <a:lnTo>
                  <a:pt x="25400" y="287866"/>
                </a:lnTo>
                <a:lnTo>
                  <a:pt x="25400" y="287866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001933" y="2937933"/>
            <a:ext cx="143935" cy="533401"/>
          </a:xfrm>
          <a:custGeom>
            <a:avLst/>
            <a:gdLst/>
            <a:ahLst/>
            <a:cxnLst/>
            <a:rect l="0" t="0" r="0" b="0"/>
            <a:pathLst>
              <a:path w="143935" h="533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8467"/>
                </a:lnTo>
                <a:lnTo>
                  <a:pt x="59267" y="16934"/>
                </a:lnTo>
                <a:lnTo>
                  <a:pt x="67734" y="25400"/>
                </a:lnTo>
                <a:lnTo>
                  <a:pt x="76200" y="33867"/>
                </a:lnTo>
                <a:lnTo>
                  <a:pt x="84667" y="42334"/>
                </a:lnTo>
                <a:lnTo>
                  <a:pt x="93134" y="50800"/>
                </a:lnTo>
                <a:lnTo>
                  <a:pt x="101600" y="67734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27001" y="118534"/>
                </a:lnTo>
                <a:lnTo>
                  <a:pt x="135467" y="135467"/>
                </a:lnTo>
                <a:lnTo>
                  <a:pt x="135467" y="160867"/>
                </a:lnTo>
                <a:lnTo>
                  <a:pt x="143934" y="177800"/>
                </a:lnTo>
                <a:lnTo>
                  <a:pt x="143934" y="203200"/>
                </a:lnTo>
                <a:lnTo>
                  <a:pt x="143934" y="237067"/>
                </a:lnTo>
                <a:lnTo>
                  <a:pt x="143934" y="262467"/>
                </a:lnTo>
                <a:lnTo>
                  <a:pt x="135467" y="296334"/>
                </a:lnTo>
                <a:lnTo>
                  <a:pt x="135467" y="321734"/>
                </a:lnTo>
                <a:lnTo>
                  <a:pt x="127001" y="347134"/>
                </a:lnTo>
                <a:lnTo>
                  <a:pt x="118533" y="381000"/>
                </a:lnTo>
                <a:lnTo>
                  <a:pt x="101600" y="397934"/>
                </a:lnTo>
                <a:lnTo>
                  <a:pt x="93134" y="423334"/>
                </a:lnTo>
                <a:lnTo>
                  <a:pt x="76200" y="448734"/>
                </a:lnTo>
                <a:lnTo>
                  <a:pt x="59267" y="465667"/>
                </a:lnTo>
                <a:lnTo>
                  <a:pt x="42333" y="491067"/>
                </a:lnTo>
                <a:lnTo>
                  <a:pt x="25400" y="499534"/>
                </a:lnTo>
                <a:lnTo>
                  <a:pt x="16934" y="516467"/>
                </a:lnTo>
                <a:lnTo>
                  <a:pt x="8467" y="524934"/>
                </a:lnTo>
                <a:lnTo>
                  <a:pt x="0" y="533400"/>
                </a:lnTo>
                <a:lnTo>
                  <a:pt x="0" y="533400"/>
                </a:lnTo>
                <a:lnTo>
                  <a:pt x="0" y="533400"/>
                </a:lnTo>
                <a:lnTo>
                  <a:pt x="0" y="533400"/>
                </a:lnTo>
                <a:lnTo>
                  <a:pt x="0" y="533400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239000" y="31919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239000" y="32681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42334" y="16934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391400" y="3191933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7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8534" y="16934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577666" y="3107267"/>
            <a:ext cx="42335" cy="270934"/>
          </a:xfrm>
          <a:custGeom>
            <a:avLst/>
            <a:gdLst/>
            <a:ahLst/>
            <a:cxnLst/>
            <a:rect l="0" t="0" r="0" b="0"/>
            <a:pathLst>
              <a:path w="42335" h="270934">
                <a:moveTo>
                  <a:pt x="16934" y="0"/>
                </a:moveTo>
                <a:lnTo>
                  <a:pt x="16934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42334" y="25400"/>
                </a:lnTo>
                <a:lnTo>
                  <a:pt x="33867" y="33866"/>
                </a:lnTo>
                <a:lnTo>
                  <a:pt x="33867" y="42333"/>
                </a:lnTo>
                <a:lnTo>
                  <a:pt x="25401" y="59266"/>
                </a:lnTo>
                <a:lnTo>
                  <a:pt x="25401" y="76200"/>
                </a:lnTo>
                <a:lnTo>
                  <a:pt x="25401" y="93133"/>
                </a:lnTo>
                <a:lnTo>
                  <a:pt x="16934" y="118533"/>
                </a:lnTo>
                <a:lnTo>
                  <a:pt x="16934" y="135466"/>
                </a:lnTo>
                <a:lnTo>
                  <a:pt x="8468" y="152400"/>
                </a:lnTo>
                <a:lnTo>
                  <a:pt x="8468" y="169333"/>
                </a:lnTo>
                <a:lnTo>
                  <a:pt x="8468" y="186266"/>
                </a:lnTo>
                <a:lnTo>
                  <a:pt x="8468" y="194733"/>
                </a:lnTo>
                <a:lnTo>
                  <a:pt x="0" y="211666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8468" y="262466"/>
                </a:lnTo>
                <a:lnTo>
                  <a:pt x="8468" y="262466"/>
                </a:lnTo>
                <a:lnTo>
                  <a:pt x="8468" y="270933"/>
                </a:lnTo>
                <a:lnTo>
                  <a:pt x="8468" y="270933"/>
                </a:lnTo>
                <a:lnTo>
                  <a:pt x="8468" y="270933"/>
                </a:lnTo>
                <a:lnTo>
                  <a:pt x="8468" y="270933"/>
                </a:lnTo>
                <a:lnTo>
                  <a:pt x="8468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687733" y="3090333"/>
            <a:ext cx="143935" cy="321735"/>
          </a:xfrm>
          <a:custGeom>
            <a:avLst/>
            <a:gdLst/>
            <a:ahLst/>
            <a:cxnLst/>
            <a:rect l="0" t="0" r="0" b="0"/>
            <a:pathLst>
              <a:path w="143935" h="321735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16934"/>
                </a:lnTo>
                <a:lnTo>
                  <a:pt x="50801" y="16934"/>
                </a:lnTo>
                <a:lnTo>
                  <a:pt x="59267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7" y="33867"/>
                </a:lnTo>
                <a:lnTo>
                  <a:pt x="135467" y="42334"/>
                </a:lnTo>
                <a:lnTo>
                  <a:pt x="127001" y="50800"/>
                </a:lnTo>
                <a:lnTo>
                  <a:pt x="118533" y="59267"/>
                </a:lnTo>
                <a:lnTo>
                  <a:pt x="118533" y="76200"/>
                </a:lnTo>
                <a:lnTo>
                  <a:pt x="101600" y="93134"/>
                </a:lnTo>
                <a:lnTo>
                  <a:pt x="93134" y="110067"/>
                </a:lnTo>
                <a:lnTo>
                  <a:pt x="84667" y="127000"/>
                </a:lnTo>
                <a:lnTo>
                  <a:pt x="76200" y="143934"/>
                </a:lnTo>
                <a:lnTo>
                  <a:pt x="59267" y="169334"/>
                </a:lnTo>
                <a:lnTo>
                  <a:pt x="50801" y="186267"/>
                </a:lnTo>
                <a:lnTo>
                  <a:pt x="50801" y="203200"/>
                </a:lnTo>
                <a:lnTo>
                  <a:pt x="42333" y="228600"/>
                </a:lnTo>
                <a:lnTo>
                  <a:pt x="33867" y="245534"/>
                </a:lnTo>
                <a:lnTo>
                  <a:pt x="25400" y="254000"/>
                </a:lnTo>
                <a:lnTo>
                  <a:pt x="25400" y="270934"/>
                </a:lnTo>
                <a:lnTo>
                  <a:pt x="25400" y="279400"/>
                </a:lnTo>
                <a:lnTo>
                  <a:pt x="16934" y="296334"/>
                </a:lnTo>
                <a:lnTo>
                  <a:pt x="16934" y="304800"/>
                </a:lnTo>
                <a:lnTo>
                  <a:pt x="16934" y="313267"/>
                </a:lnTo>
                <a:lnTo>
                  <a:pt x="16934" y="313267"/>
                </a:lnTo>
                <a:lnTo>
                  <a:pt x="16934" y="321734"/>
                </a:lnTo>
                <a:lnTo>
                  <a:pt x="25400" y="313267"/>
                </a:lnTo>
                <a:lnTo>
                  <a:pt x="25400" y="313267"/>
                </a:lnTo>
                <a:lnTo>
                  <a:pt x="25400" y="313267"/>
                </a:lnTo>
                <a:lnTo>
                  <a:pt x="25400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882466" y="3166533"/>
            <a:ext cx="42335" cy="177801"/>
          </a:xfrm>
          <a:custGeom>
            <a:avLst/>
            <a:gdLst/>
            <a:ahLst/>
            <a:cxnLst/>
            <a:rect l="0" t="0" r="0" b="0"/>
            <a:pathLst>
              <a:path w="42335" h="177801">
                <a:moveTo>
                  <a:pt x="33867" y="0"/>
                </a:move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33867" y="50800"/>
                </a:lnTo>
                <a:lnTo>
                  <a:pt x="25401" y="59267"/>
                </a:lnTo>
                <a:lnTo>
                  <a:pt x="25401" y="76200"/>
                </a:lnTo>
                <a:lnTo>
                  <a:pt x="16934" y="93134"/>
                </a:lnTo>
                <a:lnTo>
                  <a:pt x="8468" y="110067"/>
                </a:lnTo>
                <a:lnTo>
                  <a:pt x="8468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840133" y="3225800"/>
            <a:ext cx="135468" cy="59268"/>
          </a:xfrm>
          <a:custGeom>
            <a:avLst/>
            <a:gdLst/>
            <a:ahLst/>
            <a:cxnLst/>
            <a:rect l="0" t="0" r="0" b="0"/>
            <a:pathLst>
              <a:path w="135468" h="59268">
                <a:moveTo>
                  <a:pt x="8467" y="59267"/>
                </a:moveTo>
                <a:lnTo>
                  <a:pt x="8467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42333"/>
                </a:lnTo>
                <a:lnTo>
                  <a:pt x="50801" y="42333"/>
                </a:lnTo>
                <a:lnTo>
                  <a:pt x="67734" y="33867"/>
                </a:lnTo>
                <a:lnTo>
                  <a:pt x="84667" y="33867"/>
                </a:lnTo>
                <a:lnTo>
                  <a:pt x="93134" y="25400"/>
                </a:lnTo>
                <a:lnTo>
                  <a:pt x="110067" y="16933"/>
                </a:lnTo>
                <a:lnTo>
                  <a:pt x="118533" y="8467"/>
                </a:lnTo>
                <a:lnTo>
                  <a:pt x="127001" y="0"/>
                </a:lnTo>
                <a:lnTo>
                  <a:pt x="127001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026400" y="3132667"/>
            <a:ext cx="169335" cy="304801"/>
          </a:xfrm>
          <a:custGeom>
            <a:avLst/>
            <a:gdLst/>
            <a:ahLst/>
            <a:cxnLst/>
            <a:rect l="0" t="0" r="0" b="0"/>
            <a:pathLst>
              <a:path w="169335" h="304801">
                <a:moveTo>
                  <a:pt x="8466" y="33866"/>
                </a:moveTo>
                <a:lnTo>
                  <a:pt x="16934" y="33866"/>
                </a:lnTo>
                <a:lnTo>
                  <a:pt x="16934" y="33866"/>
                </a:lnTo>
                <a:lnTo>
                  <a:pt x="16934" y="33866"/>
                </a:lnTo>
                <a:lnTo>
                  <a:pt x="16934" y="33866"/>
                </a:lnTo>
                <a:lnTo>
                  <a:pt x="16934" y="33866"/>
                </a:lnTo>
                <a:lnTo>
                  <a:pt x="25400" y="33866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4" y="0"/>
                </a:lnTo>
                <a:lnTo>
                  <a:pt x="169334" y="8466"/>
                </a:lnTo>
                <a:lnTo>
                  <a:pt x="169334" y="16933"/>
                </a:lnTo>
                <a:lnTo>
                  <a:pt x="169334" y="25400"/>
                </a:lnTo>
                <a:lnTo>
                  <a:pt x="169334" y="33866"/>
                </a:lnTo>
                <a:lnTo>
                  <a:pt x="160866" y="42333"/>
                </a:lnTo>
                <a:lnTo>
                  <a:pt x="160866" y="50800"/>
                </a:lnTo>
                <a:lnTo>
                  <a:pt x="152400" y="67733"/>
                </a:lnTo>
                <a:lnTo>
                  <a:pt x="143933" y="84666"/>
                </a:lnTo>
                <a:lnTo>
                  <a:pt x="127000" y="93133"/>
                </a:lnTo>
                <a:lnTo>
                  <a:pt x="118533" y="110066"/>
                </a:lnTo>
                <a:lnTo>
                  <a:pt x="101600" y="127000"/>
                </a:lnTo>
                <a:lnTo>
                  <a:pt x="84666" y="152400"/>
                </a:lnTo>
                <a:lnTo>
                  <a:pt x="67733" y="169333"/>
                </a:lnTo>
                <a:lnTo>
                  <a:pt x="50800" y="186266"/>
                </a:lnTo>
                <a:lnTo>
                  <a:pt x="33867" y="203200"/>
                </a:lnTo>
                <a:lnTo>
                  <a:pt x="25400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0" y="262466"/>
                </a:lnTo>
                <a:lnTo>
                  <a:pt x="0" y="279400"/>
                </a:lnTo>
                <a:lnTo>
                  <a:pt x="0" y="287866"/>
                </a:lnTo>
                <a:lnTo>
                  <a:pt x="8466" y="296333"/>
                </a:lnTo>
                <a:lnTo>
                  <a:pt x="16934" y="296333"/>
                </a:lnTo>
                <a:lnTo>
                  <a:pt x="33867" y="304800"/>
                </a:lnTo>
                <a:lnTo>
                  <a:pt x="42333" y="296333"/>
                </a:lnTo>
                <a:lnTo>
                  <a:pt x="59267" y="296333"/>
                </a:lnTo>
                <a:lnTo>
                  <a:pt x="76200" y="287866"/>
                </a:lnTo>
                <a:lnTo>
                  <a:pt x="76200" y="287866"/>
                </a:lnTo>
                <a:lnTo>
                  <a:pt x="93134" y="279400"/>
                </a:lnTo>
                <a:lnTo>
                  <a:pt x="93134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246533" y="3132667"/>
            <a:ext cx="84668" cy="228601"/>
          </a:xfrm>
          <a:custGeom>
            <a:avLst/>
            <a:gdLst/>
            <a:ahLst/>
            <a:cxnLst/>
            <a:rect l="0" t="0" r="0" b="0"/>
            <a:pathLst>
              <a:path w="84668" h="228601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42334" y="16933"/>
                </a:lnTo>
                <a:lnTo>
                  <a:pt x="42334" y="16933"/>
                </a:lnTo>
                <a:lnTo>
                  <a:pt x="33867" y="25400"/>
                </a:lnTo>
                <a:lnTo>
                  <a:pt x="33867" y="33866"/>
                </a:lnTo>
                <a:lnTo>
                  <a:pt x="25401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25401" y="127000"/>
                </a:lnTo>
                <a:lnTo>
                  <a:pt x="33867" y="127000"/>
                </a:lnTo>
                <a:lnTo>
                  <a:pt x="50800" y="135466"/>
                </a:lnTo>
                <a:lnTo>
                  <a:pt x="50800" y="135466"/>
                </a:lnTo>
                <a:lnTo>
                  <a:pt x="67734" y="143933"/>
                </a:lnTo>
                <a:lnTo>
                  <a:pt x="67734" y="152400"/>
                </a:lnTo>
                <a:lnTo>
                  <a:pt x="76200" y="160866"/>
                </a:lnTo>
                <a:lnTo>
                  <a:pt x="84667" y="169333"/>
                </a:lnTo>
                <a:lnTo>
                  <a:pt x="84667" y="177800"/>
                </a:lnTo>
                <a:lnTo>
                  <a:pt x="76200" y="186266"/>
                </a:lnTo>
                <a:lnTo>
                  <a:pt x="76200" y="194733"/>
                </a:lnTo>
                <a:lnTo>
                  <a:pt x="67734" y="203200"/>
                </a:lnTo>
                <a:lnTo>
                  <a:pt x="59267" y="211666"/>
                </a:lnTo>
                <a:lnTo>
                  <a:pt x="50800" y="220133"/>
                </a:lnTo>
                <a:lnTo>
                  <a:pt x="42334" y="220133"/>
                </a:lnTo>
                <a:lnTo>
                  <a:pt x="25401" y="228600"/>
                </a:lnTo>
                <a:lnTo>
                  <a:pt x="16933" y="228600"/>
                </a:lnTo>
                <a:lnTo>
                  <a:pt x="8467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8339666" y="3107267"/>
            <a:ext cx="143935" cy="67734"/>
          </a:xfrm>
          <a:custGeom>
            <a:avLst/>
            <a:gdLst/>
            <a:ahLst/>
            <a:cxnLst/>
            <a:rect l="0" t="0" r="0" b="0"/>
            <a:pathLst>
              <a:path w="143935" h="67734">
                <a:moveTo>
                  <a:pt x="0" y="67733"/>
                </a:move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59266"/>
                </a:lnTo>
                <a:lnTo>
                  <a:pt x="8468" y="59266"/>
                </a:lnTo>
                <a:lnTo>
                  <a:pt x="16934" y="50800"/>
                </a:lnTo>
                <a:lnTo>
                  <a:pt x="25401" y="42333"/>
                </a:lnTo>
                <a:lnTo>
                  <a:pt x="33867" y="42333"/>
                </a:lnTo>
                <a:lnTo>
                  <a:pt x="50801" y="33866"/>
                </a:lnTo>
                <a:lnTo>
                  <a:pt x="59267" y="25400"/>
                </a:lnTo>
                <a:lnTo>
                  <a:pt x="76200" y="25400"/>
                </a:lnTo>
                <a:lnTo>
                  <a:pt x="84668" y="16933"/>
                </a:lnTo>
                <a:lnTo>
                  <a:pt x="101601" y="16933"/>
                </a:lnTo>
                <a:lnTo>
                  <a:pt x="118534" y="8466"/>
                </a:lnTo>
                <a:lnTo>
                  <a:pt x="127001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8483600" y="3200400"/>
            <a:ext cx="67734" cy="169334"/>
          </a:xfrm>
          <a:custGeom>
            <a:avLst/>
            <a:gdLst/>
            <a:ahLst/>
            <a:cxnLst/>
            <a:rect l="0" t="0" r="0" b="0"/>
            <a:pathLst>
              <a:path w="67734" h="169334">
                <a:moveTo>
                  <a:pt x="59267" y="0"/>
                </a:moveTo>
                <a:lnTo>
                  <a:pt x="59267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16933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42333" y="67733"/>
                </a:lnTo>
                <a:lnTo>
                  <a:pt x="33867" y="84667"/>
                </a:lnTo>
                <a:lnTo>
                  <a:pt x="25400" y="101600"/>
                </a:lnTo>
                <a:lnTo>
                  <a:pt x="16934" y="110067"/>
                </a:lnTo>
                <a:lnTo>
                  <a:pt x="16934" y="118533"/>
                </a:lnTo>
                <a:lnTo>
                  <a:pt x="8466" y="135467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52400"/>
                </a:lnTo>
                <a:lnTo>
                  <a:pt x="8466" y="160867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8475133" y="3242733"/>
            <a:ext cx="143935" cy="42335"/>
          </a:xfrm>
          <a:custGeom>
            <a:avLst/>
            <a:gdLst/>
            <a:ahLst/>
            <a:cxnLst/>
            <a:rect l="0" t="0" r="0" b="0"/>
            <a:pathLst>
              <a:path w="143935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42334"/>
                </a:lnTo>
                <a:lnTo>
                  <a:pt x="16933" y="33867"/>
                </a:lnTo>
                <a:lnTo>
                  <a:pt x="25401" y="33867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76200" y="16934"/>
                </a:lnTo>
                <a:lnTo>
                  <a:pt x="93133" y="16934"/>
                </a:lnTo>
                <a:lnTo>
                  <a:pt x="101601" y="16934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779933" y="3081867"/>
            <a:ext cx="245534" cy="160867"/>
          </a:xfrm>
          <a:custGeom>
            <a:avLst/>
            <a:gdLst/>
            <a:ahLst/>
            <a:cxnLst/>
            <a:rect l="0" t="0" r="0" b="0"/>
            <a:pathLst>
              <a:path w="245534" h="160867">
                <a:moveTo>
                  <a:pt x="59267" y="0"/>
                </a:moveTo>
                <a:lnTo>
                  <a:pt x="59267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4" y="25400"/>
                </a:lnTo>
                <a:lnTo>
                  <a:pt x="42334" y="33866"/>
                </a:lnTo>
                <a:lnTo>
                  <a:pt x="42334" y="42333"/>
                </a:lnTo>
                <a:lnTo>
                  <a:pt x="33867" y="50800"/>
                </a:lnTo>
                <a:lnTo>
                  <a:pt x="25401" y="59266"/>
                </a:lnTo>
                <a:lnTo>
                  <a:pt x="25401" y="67733"/>
                </a:lnTo>
                <a:lnTo>
                  <a:pt x="16933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8467" y="143933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1" y="160866"/>
                </a:lnTo>
                <a:lnTo>
                  <a:pt x="42334" y="160866"/>
                </a:lnTo>
                <a:lnTo>
                  <a:pt x="59267" y="160866"/>
                </a:lnTo>
                <a:lnTo>
                  <a:pt x="76200" y="160866"/>
                </a:lnTo>
                <a:lnTo>
                  <a:pt x="93133" y="160866"/>
                </a:lnTo>
                <a:lnTo>
                  <a:pt x="110067" y="160866"/>
                </a:lnTo>
                <a:lnTo>
                  <a:pt x="135467" y="160866"/>
                </a:lnTo>
                <a:lnTo>
                  <a:pt x="160867" y="160866"/>
                </a:lnTo>
                <a:lnTo>
                  <a:pt x="177801" y="160866"/>
                </a:lnTo>
                <a:lnTo>
                  <a:pt x="194734" y="160866"/>
                </a:lnTo>
                <a:lnTo>
                  <a:pt x="211667" y="160866"/>
                </a:lnTo>
                <a:lnTo>
                  <a:pt x="228600" y="160866"/>
                </a:lnTo>
                <a:lnTo>
                  <a:pt x="237067" y="160866"/>
                </a:lnTo>
                <a:lnTo>
                  <a:pt x="237067" y="160866"/>
                </a:lnTo>
                <a:lnTo>
                  <a:pt x="245533" y="160866"/>
                </a:lnTo>
                <a:lnTo>
                  <a:pt x="245533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915400" y="3115733"/>
            <a:ext cx="76201" cy="237068"/>
          </a:xfrm>
          <a:custGeom>
            <a:avLst/>
            <a:gdLst/>
            <a:ahLst/>
            <a:cxnLst/>
            <a:rect l="0" t="0" r="0" b="0"/>
            <a:pathLst>
              <a:path w="76201" h="2370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4" y="67734"/>
                </a:lnTo>
                <a:lnTo>
                  <a:pt x="42334" y="84667"/>
                </a:lnTo>
                <a:lnTo>
                  <a:pt x="33866" y="101600"/>
                </a:lnTo>
                <a:lnTo>
                  <a:pt x="25400" y="127000"/>
                </a:lnTo>
                <a:lnTo>
                  <a:pt x="16933" y="152400"/>
                </a:lnTo>
                <a:lnTo>
                  <a:pt x="16933" y="169334"/>
                </a:lnTo>
                <a:lnTo>
                  <a:pt x="8467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488267" y="3818467"/>
            <a:ext cx="160867" cy="423334"/>
          </a:xfrm>
          <a:custGeom>
            <a:avLst/>
            <a:gdLst/>
            <a:ahLst/>
            <a:cxnLst/>
            <a:rect l="0" t="0" r="0" b="0"/>
            <a:pathLst>
              <a:path w="160867" h="423334">
                <a:moveTo>
                  <a:pt x="101600" y="0"/>
                </a:move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16933"/>
                </a:lnTo>
                <a:lnTo>
                  <a:pt x="76200" y="33866"/>
                </a:lnTo>
                <a:lnTo>
                  <a:pt x="67733" y="50800"/>
                </a:lnTo>
                <a:lnTo>
                  <a:pt x="59266" y="76200"/>
                </a:lnTo>
                <a:lnTo>
                  <a:pt x="50800" y="101600"/>
                </a:lnTo>
                <a:lnTo>
                  <a:pt x="33866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6" y="203200"/>
                </a:lnTo>
                <a:lnTo>
                  <a:pt x="0" y="237066"/>
                </a:lnTo>
                <a:lnTo>
                  <a:pt x="0" y="254000"/>
                </a:lnTo>
                <a:lnTo>
                  <a:pt x="0" y="279400"/>
                </a:lnTo>
                <a:lnTo>
                  <a:pt x="8466" y="304800"/>
                </a:lnTo>
                <a:lnTo>
                  <a:pt x="16933" y="321733"/>
                </a:lnTo>
                <a:lnTo>
                  <a:pt x="25400" y="338666"/>
                </a:lnTo>
                <a:lnTo>
                  <a:pt x="33866" y="355600"/>
                </a:lnTo>
                <a:lnTo>
                  <a:pt x="59266" y="372533"/>
                </a:lnTo>
                <a:lnTo>
                  <a:pt x="67733" y="389466"/>
                </a:lnTo>
                <a:lnTo>
                  <a:pt x="93133" y="397933"/>
                </a:lnTo>
                <a:lnTo>
                  <a:pt x="110066" y="406400"/>
                </a:lnTo>
                <a:lnTo>
                  <a:pt x="127000" y="414866"/>
                </a:lnTo>
                <a:lnTo>
                  <a:pt x="143933" y="423333"/>
                </a:lnTo>
                <a:lnTo>
                  <a:pt x="152400" y="423333"/>
                </a:lnTo>
                <a:lnTo>
                  <a:pt x="152400" y="423333"/>
                </a:lnTo>
                <a:lnTo>
                  <a:pt x="160866" y="423333"/>
                </a:lnTo>
                <a:lnTo>
                  <a:pt x="160866" y="423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615267" y="3945467"/>
            <a:ext cx="93134" cy="237067"/>
          </a:xfrm>
          <a:custGeom>
            <a:avLst/>
            <a:gdLst/>
            <a:ahLst/>
            <a:cxnLst/>
            <a:rect l="0" t="0" r="0" b="0"/>
            <a:pathLst>
              <a:path w="93134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67733"/>
                </a:lnTo>
                <a:lnTo>
                  <a:pt x="25400" y="84666"/>
                </a:lnTo>
                <a:lnTo>
                  <a:pt x="33866" y="101600"/>
                </a:lnTo>
                <a:lnTo>
                  <a:pt x="42333" y="118533"/>
                </a:lnTo>
                <a:lnTo>
                  <a:pt x="50800" y="143933"/>
                </a:lnTo>
                <a:lnTo>
                  <a:pt x="59266" y="152400"/>
                </a:lnTo>
                <a:lnTo>
                  <a:pt x="67733" y="169333"/>
                </a:lnTo>
                <a:lnTo>
                  <a:pt x="67733" y="186266"/>
                </a:lnTo>
                <a:lnTo>
                  <a:pt x="76200" y="203200"/>
                </a:lnTo>
                <a:lnTo>
                  <a:pt x="84666" y="211666"/>
                </a:lnTo>
                <a:lnTo>
                  <a:pt x="84666" y="220133"/>
                </a:lnTo>
                <a:lnTo>
                  <a:pt x="93133" y="228600"/>
                </a:lnTo>
                <a:lnTo>
                  <a:pt x="93133" y="237066"/>
                </a:lnTo>
                <a:lnTo>
                  <a:pt x="93133" y="237066"/>
                </a:lnTo>
                <a:lnTo>
                  <a:pt x="93133" y="237066"/>
                </a:lnTo>
                <a:lnTo>
                  <a:pt x="93133" y="237066"/>
                </a:lnTo>
                <a:lnTo>
                  <a:pt x="93133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06800" y="3962400"/>
            <a:ext cx="110068" cy="177801"/>
          </a:xfrm>
          <a:custGeom>
            <a:avLst/>
            <a:gdLst/>
            <a:ahLst/>
            <a:cxnLst/>
            <a:rect l="0" t="0" r="0" b="0"/>
            <a:pathLst>
              <a:path w="110068" h="1778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93133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9267" y="84667"/>
                </a:lnTo>
                <a:lnTo>
                  <a:pt x="50800" y="93133"/>
                </a:lnTo>
                <a:lnTo>
                  <a:pt x="42333" y="110067"/>
                </a:lnTo>
                <a:lnTo>
                  <a:pt x="25400" y="127000"/>
                </a:lnTo>
                <a:lnTo>
                  <a:pt x="16933" y="143933"/>
                </a:lnTo>
                <a:lnTo>
                  <a:pt x="8467" y="152400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953933" y="3945467"/>
            <a:ext cx="160868" cy="76201"/>
          </a:xfrm>
          <a:custGeom>
            <a:avLst/>
            <a:gdLst/>
            <a:ahLst/>
            <a:cxnLst/>
            <a:rect l="0" t="0" r="0" b="0"/>
            <a:pathLst>
              <a:path w="160868" h="76201">
                <a:moveTo>
                  <a:pt x="0" y="67733"/>
                </a:move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33867" y="67733"/>
                </a:lnTo>
                <a:lnTo>
                  <a:pt x="42334" y="67733"/>
                </a:lnTo>
                <a:lnTo>
                  <a:pt x="59267" y="59266"/>
                </a:lnTo>
                <a:lnTo>
                  <a:pt x="76200" y="59266"/>
                </a:lnTo>
                <a:lnTo>
                  <a:pt x="84667" y="50800"/>
                </a:lnTo>
                <a:lnTo>
                  <a:pt x="93134" y="50800"/>
                </a:lnTo>
                <a:lnTo>
                  <a:pt x="101600" y="42333"/>
                </a:lnTo>
                <a:lnTo>
                  <a:pt x="110067" y="42333"/>
                </a:lnTo>
                <a:lnTo>
                  <a:pt x="118534" y="33866"/>
                </a:lnTo>
                <a:lnTo>
                  <a:pt x="127000" y="33866"/>
                </a:lnTo>
                <a:lnTo>
                  <a:pt x="135467" y="25400"/>
                </a:lnTo>
                <a:lnTo>
                  <a:pt x="143934" y="16933"/>
                </a:lnTo>
                <a:lnTo>
                  <a:pt x="143934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114800" y="3852333"/>
            <a:ext cx="118534" cy="262468"/>
          </a:xfrm>
          <a:custGeom>
            <a:avLst/>
            <a:gdLst/>
            <a:ahLst/>
            <a:cxnLst/>
            <a:rect l="0" t="0" r="0" b="0"/>
            <a:pathLst>
              <a:path w="118534" h="262468">
                <a:moveTo>
                  <a:pt x="59267" y="8467"/>
                </a:moveTo>
                <a:lnTo>
                  <a:pt x="59267" y="8467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7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8467" y="118534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35467"/>
                </a:lnTo>
                <a:lnTo>
                  <a:pt x="84667" y="143934"/>
                </a:lnTo>
                <a:lnTo>
                  <a:pt x="101600" y="152400"/>
                </a:lnTo>
                <a:lnTo>
                  <a:pt x="101600" y="169334"/>
                </a:lnTo>
                <a:lnTo>
                  <a:pt x="110067" y="177800"/>
                </a:lnTo>
                <a:lnTo>
                  <a:pt x="110067" y="186267"/>
                </a:lnTo>
                <a:lnTo>
                  <a:pt x="118533" y="203200"/>
                </a:lnTo>
                <a:lnTo>
                  <a:pt x="118533" y="220134"/>
                </a:lnTo>
                <a:lnTo>
                  <a:pt x="110067" y="228600"/>
                </a:lnTo>
                <a:lnTo>
                  <a:pt x="101600" y="237067"/>
                </a:lnTo>
                <a:lnTo>
                  <a:pt x="101600" y="245534"/>
                </a:lnTo>
                <a:lnTo>
                  <a:pt x="93133" y="254000"/>
                </a:lnTo>
                <a:lnTo>
                  <a:pt x="84667" y="254000"/>
                </a:lnTo>
                <a:lnTo>
                  <a:pt x="76200" y="262467"/>
                </a:lnTo>
                <a:lnTo>
                  <a:pt x="76200" y="262467"/>
                </a:lnTo>
                <a:lnTo>
                  <a:pt x="76200" y="262467"/>
                </a:lnTo>
                <a:lnTo>
                  <a:pt x="67733" y="262467"/>
                </a:lnTo>
                <a:lnTo>
                  <a:pt x="67733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165600" y="3784600"/>
            <a:ext cx="211668" cy="101601"/>
          </a:xfrm>
          <a:custGeom>
            <a:avLst/>
            <a:gdLst/>
            <a:ahLst/>
            <a:cxnLst/>
            <a:rect l="0" t="0" r="0" b="0"/>
            <a:pathLst>
              <a:path w="211668" h="101601">
                <a:moveTo>
                  <a:pt x="16933" y="101600"/>
                </a:moveTo>
                <a:lnTo>
                  <a:pt x="8467" y="93133"/>
                </a:lnTo>
                <a:lnTo>
                  <a:pt x="8467" y="93133"/>
                </a:lnTo>
                <a:lnTo>
                  <a:pt x="8467" y="84667"/>
                </a:lnTo>
                <a:lnTo>
                  <a:pt x="0" y="84667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8467" y="67733"/>
                </a:lnTo>
                <a:lnTo>
                  <a:pt x="8467" y="67733"/>
                </a:lnTo>
                <a:lnTo>
                  <a:pt x="25400" y="59267"/>
                </a:lnTo>
                <a:lnTo>
                  <a:pt x="33867" y="59267"/>
                </a:lnTo>
                <a:lnTo>
                  <a:pt x="50800" y="50800"/>
                </a:lnTo>
                <a:lnTo>
                  <a:pt x="59267" y="50800"/>
                </a:lnTo>
                <a:lnTo>
                  <a:pt x="76200" y="42333"/>
                </a:lnTo>
                <a:lnTo>
                  <a:pt x="93133" y="42333"/>
                </a:lnTo>
                <a:lnTo>
                  <a:pt x="110067" y="33867"/>
                </a:lnTo>
                <a:lnTo>
                  <a:pt x="127000" y="25400"/>
                </a:lnTo>
                <a:lnTo>
                  <a:pt x="143933" y="25400"/>
                </a:lnTo>
                <a:lnTo>
                  <a:pt x="152400" y="16933"/>
                </a:lnTo>
                <a:lnTo>
                  <a:pt x="169333" y="16933"/>
                </a:lnTo>
                <a:lnTo>
                  <a:pt x="177800" y="8467"/>
                </a:lnTo>
                <a:lnTo>
                  <a:pt x="194733" y="8467"/>
                </a:lnTo>
                <a:lnTo>
                  <a:pt x="203200" y="0"/>
                </a:lnTo>
                <a:lnTo>
                  <a:pt x="203200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8467"/>
                </a:lnTo>
                <a:lnTo>
                  <a:pt x="203200" y="8467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326467" y="3733800"/>
            <a:ext cx="160867" cy="508001"/>
          </a:xfrm>
          <a:custGeom>
            <a:avLst/>
            <a:gdLst/>
            <a:ahLst/>
            <a:cxnLst/>
            <a:rect l="0" t="0" r="0" b="0"/>
            <a:pathLst>
              <a:path w="160867" h="508001">
                <a:moveTo>
                  <a:pt x="84666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16933"/>
                </a:lnTo>
                <a:lnTo>
                  <a:pt x="143933" y="25400"/>
                </a:lnTo>
                <a:lnTo>
                  <a:pt x="143933" y="33867"/>
                </a:lnTo>
                <a:lnTo>
                  <a:pt x="152400" y="50800"/>
                </a:lnTo>
                <a:lnTo>
                  <a:pt x="152400" y="67733"/>
                </a:lnTo>
                <a:lnTo>
                  <a:pt x="160866" y="93133"/>
                </a:lnTo>
                <a:lnTo>
                  <a:pt x="160866" y="110067"/>
                </a:lnTo>
                <a:lnTo>
                  <a:pt x="160866" y="135467"/>
                </a:lnTo>
                <a:lnTo>
                  <a:pt x="160866" y="160867"/>
                </a:lnTo>
                <a:lnTo>
                  <a:pt x="160866" y="186267"/>
                </a:lnTo>
                <a:lnTo>
                  <a:pt x="160866" y="203200"/>
                </a:lnTo>
                <a:lnTo>
                  <a:pt x="160866" y="228600"/>
                </a:lnTo>
                <a:lnTo>
                  <a:pt x="160866" y="254000"/>
                </a:lnTo>
                <a:lnTo>
                  <a:pt x="160866" y="270933"/>
                </a:lnTo>
                <a:lnTo>
                  <a:pt x="152400" y="296333"/>
                </a:lnTo>
                <a:lnTo>
                  <a:pt x="143933" y="321733"/>
                </a:lnTo>
                <a:lnTo>
                  <a:pt x="127000" y="347133"/>
                </a:lnTo>
                <a:lnTo>
                  <a:pt x="118533" y="381000"/>
                </a:lnTo>
                <a:lnTo>
                  <a:pt x="101600" y="406400"/>
                </a:lnTo>
                <a:lnTo>
                  <a:pt x="84666" y="431800"/>
                </a:lnTo>
                <a:lnTo>
                  <a:pt x="59266" y="457200"/>
                </a:lnTo>
                <a:lnTo>
                  <a:pt x="42333" y="474133"/>
                </a:lnTo>
                <a:lnTo>
                  <a:pt x="25400" y="491067"/>
                </a:lnTo>
                <a:lnTo>
                  <a:pt x="16933" y="499533"/>
                </a:lnTo>
                <a:lnTo>
                  <a:pt x="8466" y="508000"/>
                </a:lnTo>
                <a:lnTo>
                  <a:pt x="0" y="508000"/>
                </a:lnTo>
                <a:lnTo>
                  <a:pt x="0" y="508000"/>
                </a:lnTo>
                <a:lnTo>
                  <a:pt x="0" y="508000"/>
                </a:lnTo>
                <a:lnTo>
                  <a:pt x="0" y="508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546600" y="3674533"/>
            <a:ext cx="135468" cy="135468"/>
          </a:xfrm>
          <a:custGeom>
            <a:avLst/>
            <a:gdLst/>
            <a:ahLst/>
            <a:cxnLst/>
            <a:rect l="0" t="0" r="0" b="0"/>
            <a:pathLst>
              <a:path w="135468" h="135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67733" y="25400"/>
                </a:lnTo>
                <a:lnTo>
                  <a:pt x="67733" y="33867"/>
                </a:lnTo>
                <a:lnTo>
                  <a:pt x="59267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3" y="76200"/>
                </a:lnTo>
                <a:lnTo>
                  <a:pt x="33867" y="84667"/>
                </a:lnTo>
                <a:lnTo>
                  <a:pt x="25400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35467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3" y="135467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18533" y="127000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27000" y="127000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741333" y="3852333"/>
            <a:ext cx="42335" cy="203201"/>
          </a:xfrm>
          <a:custGeom>
            <a:avLst/>
            <a:gdLst/>
            <a:ahLst/>
            <a:cxnLst/>
            <a:rect l="0" t="0" r="0" b="0"/>
            <a:pathLst>
              <a:path w="42335" h="2032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42334"/>
                </a:lnTo>
                <a:lnTo>
                  <a:pt x="33867" y="59267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101600"/>
                </a:lnTo>
                <a:lnTo>
                  <a:pt x="16934" y="118534"/>
                </a:lnTo>
                <a:lnTo>
                  <a:pt x="16934" y="127000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77800"/>
                </a:lnTo>
                <a:lnTo>
                  <a:pt x="8467" y="186267"/>
                </a:lnTo>
                <a:lnTo>
                  <a:pt x="0" y="194734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724400" y="3962400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3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84667" y="25400"/>
                </a:lnTo>
                <a:lnTo>
                  <a:pt x="93133" y="25400"/>
                </a:lnTo>
                <a:lnTo>
                  <a:pt x="110067" y="25400"/>
                </a:lnTo>
                <a:lnTo>
                  <a:pt x="127000" y="25400"/>
                </a:lnTo>
                <a:lnTo>
                  <a:pt x="135467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927600" y="3750733"/>
            <a:ext cx="110068" cy="389468"/>
          </a:xfrm>
          <a:custGeom>
            <a:avLst/>
            <a:gdLst/>
            <a:ahLst/>
            <a:cxnLst/>
            <a:rect l="0" t="0" r="0" b="0"/>
            <a:pathLst>
              <a:path w="110068" h="389468">
                <a:moveTo>
                  <a:pt x="101600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7" y="76200"/>
                </a:lnTo>
                <a:lnTo>
                  <a:pt x="50800" y="93134"/>
                </a:lnTo>
                <a:lnTo>
                  <a:pt x="33867" y="118534"/>
                </a:lnTo>
                <a:lnTo>
                  <a:pt x="25400" y="135467"/>
                </a:lnTo>
                <a:lnTo>
                  <a:pt x="16933" y="160867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8467" y="296334"/>
                </a:lnTo>
                <a:lnTo>
                  <a:pt x="16933" y="313267"/>
                </a:lnTo>
                <a:lnTo>
                  <a:pt x="33867" y="330200"/>
                </a:lnTo>
                <a:lnTo>
                  <a:pt x="42333" y="347134"/>
                </a:lnTo>
                <a:lnTo>
                  <a:pt x="50800" y="355600"/>
                </a:lnTo>
                <a:lnTo>
                  <a:pt x="59267" y="372534"/>
                </a:lnTo>
                <a:lnTo>
                  <a:pt x="67733" y="381000"/>
                </a:lnTo>
                <a:lnTo>
                  <a:pt x="67733" y="381000"/>
                </a:lnTo>
                <a:lnTo>
                  <a:pt x="76200" y="389467"/>
                </a:lnTo>
                <a:lnTo>
                  <a:pt x="76200" y="389467"/>
                </a:lnTo>
                <a:lnTo>
                  <a:pt x="84667" y="389467"/>
                </a:lnTo>
                <a:lnTo>
                  <a:pt x="84667" y="389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113867" y="3945467"/>
            <a:ext cx="110067" cy="381001"/>
          </a:xfrm>
          <a:custGeom>
            <a:avLst/>
            <a:gdLst/>
            <a:ahLst/>
            <a:cxnLst/>
            <a:rect l="0" t="0" r="0" b="0"/>
            <a:pathLst>
              <a:path w="110067" h="381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8466" y="127000"/>
                </a:lnTo>
                <a:lnTo>
                  <a:pt x="8466" y="127000"/>
                </a:lnTo>
                <a:lnTo>
                  <a:pt x="16933" y="135466"/>
                </a:lnTo>
                <a:lnTo>
                  <a:pt x="25400" y="135466"/>
                </a:lnTo>
                <a:lnTo>
                  <a:pt x="33866" y="135466"/>
                </a:lnTo>
                <a:lnTo>
                  <a:pt x="42333" y="127000"/>
                </a:lnTo>
                <a:lnTo>
                  <a:pt x="50800" y="118533"/>
                </a:lnTo>
                <a:lnTo>
                  <a:pt x="67733" y="110066"/>
                </a:lnTo>
                <a:lnTo>
                  <a:pt x="76200" y="101600"/>
                </a:lnTo>
                <a:lnTo>
                  <a:pt x="84666" y="84666"/>
                </a:lnTo>
                <a:lnTo>
                  <a:pt x="84666" y="67733"/>
                </a:lnTo>
                <a:lnTo>
                  <a:pt x="93133" y="59266"/>
                </a:lnTo>
                <a:lnTo>
                  <a:pt x="101600" y="50800"/>
                </a:lnTo>
                <a:lnTo>
                  <a:pt x="110066" y="33866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16933"/>
                </a:lnTo>
                <a:lnTo>
                  <a:pt x="101600" y="16933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59266"/>
                </a:lnTo>
                <a:lnTo>
                  <a:pt x="93133" y="67733"/>
                </a:lnTo>
                <a:lnTo>
                  <a:pt x="93133" y="84666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101600" y="152400"/>
                </a:lnTo>
                <a:lnTo>
                  <a:pt x="101600" y="177800"/>
                </a:lnTo>
                <a:lnTo>
                  <a:pt x="101600" y="194733"/>
                </a:lnTo>
                <a:lnTo>
                  <a:pt x="101600" y="211666"/>
                </a:lnTo>
                <a:lnTo>
                  <a:pt x="101600" y="237066"/>
                </a:lnTo>
                <a:lnTo>
                  <a:pt x="93133" y="254000"/>
                </a:lnTo>
                <a:lnTo>
                  <a:pt x="93133" y="270933"/>
                </a:lnTo>
                <a:lnTo>
                  <a:pt x="84666" y="287866"/>
                </a:lnTo>
                <a:lnTo>
                  <a:pt x="84666" y="304800"/>
                </a:lnTo>
                <a:lnTo>
                  <a:pt x="76200" y="321733"/>
                </a:lnTo>
                <a:lnTo>
                  <a:pt x="67733" y="338666"/>
                </a:lnTo>
                <a:lnTo>
                  <a:pt x="67733" y="347133"/>
                </a:lnTo>
                <a:lnTo>
                  <a:pt x="59266" y="355600"/>
                </a:lnTo>
                <a:lnTo>
                  <a:pt x="50800" y="372533"/>
                </a:lnTo>
                <a:lnTo>
                  <a:pt x="42333" y="372533"/>
                </a:lnTo>
                <a:lnTo>
                  <a:pt x="33866" y="381000"/>
                </a:lnTo>
                <a:lnTo>
                  <a:pt x="33866" y="381000"/>
                </a:lnTo>
                <a:lnTo>
                  <a:pt x="25400" y="381000"/>
                </a:lnTo>
                <a:lnTo>
                  <a:pt x="25400" y="381000"/>
                </a:lnTo>
                <a:lnTo>
                  <a:pt x="25400" y="381000"/>
                </a:lnTo>
                <a:lnTo>
                  <a:pt x="16933" y="372533"/>
                </a:lnTo>
                <a:lnTo>
                  <a:pt x="16933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571067" y="3886200"/>
            <a:ext cx="16934" cy="279401"/>
          </a:xfrm>
          <a:custGeom>
            <a:avLst/>
            <a:gdLst/>
            <a:ahLst/>
            <a:cxnLst/>
            <a:rect l="0" t="0" r="0" b="0"/>
            <a:pathLst>
              <a:path w="16934" h="2794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194733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0" y="270933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62467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537200" y="39708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25400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7" y="33866"/>
                </a:lnTo>
                <a:lnTo>
                  <a:pt x="16933" y="33866"/>
                </a:lnTo>
                <a:lnTo>
                  <a:pt x="25400" y="33866"/>
                </a:lnTo>
                <a:lnTo>
                  <a:pt x="42333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43933" y="8466"/>
                </a:lnTo>
                <a:lnTo>
                  <a:pt x="152400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757333" y="3869267"/>
            <a:ext cx="220135" cy="296334"/>
          </a:xfrm>
          <a:custGeom>
            <a:avLst/>
            <a:gdLst/>
            <a:ahLst/>
            <a:cxnLst/>
            <a:rect l="0" t="0" r="0" b="0"/>
            <a:pathLst>
              <a:path w="220135" h="296334">
                <a:moveTo>
                  <a:pt x="0" y="59266"/>
                </a:moveTo>
                <a:lnTo>
                  <a:pt x="0" y="59266"/>
                </a:lnTo>
                <a:lnTo>
                  <a:pt x="0" y="59266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42333"/>
                </a:lnTo>
                <a:lnTo>
                  <a:pt x="25400" y="42333"/>
                </a:lnTo>
                <a:lnTo>
                  <a:pt x="33867" y="33866"/>
                </a:lnTo>
                <a:lnTo>
                  <a:pt x="50800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8466"/>
                </a:lnTo>
                <a:lnTo>
                  <a:pt x="135467" y="8466"/>
                </a:lnTo>
                <a:lnTo>
                  <a:pt x="143934" y="8466"/>
                </a:lnTo>
                <a:lnTo>
                  <a:pt x="152400" y="16933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33866"/>
                </a:lnTo>
                <a:lnTo>
                  <a:pt x="169334" y="42333"/>
                </a:lnTo>
                <a:lnTo>
                  <a:pt x="169334" y="50800"/>
                </a:lnTo>
                <a:lnTo>
                  <a:pt x="169334" y="67733"/>
                </a:lnTo>
                <a:lnTo>
                  <a:pt x="160867" y="76200"/>
                </a:lnTo>
                <a:lnTo>
                  <a:pt x="152400" y="93133"/>
                </a:lnTo>
                <a:lnTo>
                  <a:pt x="143934" y="110066"/>
                </a:lnTo>
                <a:lnTo>
                  <a:pt x="135467" y="127000"/>
                </a:lnTo>
                <a:lnTo>
                  <a:pt x="127000" y="152400"/>
                </a:lnTo>
                <a:lnTo>
                  <a:pt x="110067" y="169333"/>
                </a:lnTo>
                <a:lnTo>
                  <a:pt x="101600" y="186266"/>
                </a:lnTo>
                <a:lnTo>
                  <a:pt x="93134" y="203200"/>
                </a:lnTo>
                <a:lnTo>
                  <a:pt x="84667" y="220133"/>
                </a:lnTo>
                <a:lnTo>
                  <a:pt x="76200" y="228600"/>
                </a:lnTo>
                <a:lnTo>
                  <a:pt x="76200" y="245533"/>
                </a:lnTo>
                <a:lnTo>
                  <a:pt x="76200" y="254000"/>
                </a:lnTo>
                <a:lnTo>
                  <a:pt x="76200" y="270933"/>
                </a:lnTo>
                <a:lnTo>
                  <a:pt x="76200" y="279400"/>
                </a:lnTo>
                <a:lnTo>
                  <a:pt x="84667" y="279400"/>
                </a:lnTo>
                <a:lnTo>
                  <a:pt x="93134" y="287866"/>
                </a:lnTo>
                <a:lnTo>
                  <a:pt x="110067" y="296333"/>
                </a:lnTo>
                <a:lnTo>
                  <a:pt x="118534" y="296333"/>
                </a:lnTo>
                <a:lnTo>
                  <a:pt x="135467" y="287866"/>
                </a:lnTo>
                <a:lnTo>
                  <a:pt x="152400" y="287866"/>
                </a:lnTo>
                <a:lnTo>
                  <a:pt x="177800" y="279400"/>
                </a:lnTo>
                <a:lnTo>
                  <a:pt x="194734" y="262466"/>
                </a:lnTo>
                <a:lnTo>
                  <a:pt x="211667" y="245533"/>
                </a:lnTo>
                <a:lnTo>
                  <a:pt x="211667" y="245533"/>
                </a:lnTo>
                <a:lnTo>
                  <a:pt x="220134" y="237066"/>
                </a:lnTo>
                <a:lnTo>
                  <a:pt x="2201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002867" y="3826933"/>
            <a:ext cx="110067" cy="397935"/>
          </a:xfrm>
          <a:custGeom>
            <a:avLst/>
            <a:gdLst/>
            <a:ahLst/>
            <a:cxnLst/>
            <a:rect l="0" t="0" r="0" b="0"/>
            <a:pathLst>
              <a:path w="110067" h="397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25400"/>
                </a:lnTo>
                <a:lnTo>
                  <a:pt x="67733" y="33867"/>
                </a:lnTo>
                <a:lnTo>
                  <a:pt x="76200" y="42334"/>
                </a:lnTo>
                <a:lnTo>
                  <a:pt x="84666" y="59267"/>
                </a:lnTo>
                <a:lnTo>
                  <a:pt x="93133" y="76200"/>
                </a:lnTo>
                <a:lnTo>
                  <a:pt x="101600" y="93134"/>
                </a:lnTo>
                <a:lnTo>
                  <a:pt x="101600" y="110067"/>
                </a:lnTo>
                <a:lnTo>
                  <a:pt x="110066" y="127000"/>
                </a:lnTo>
                <a:lnTo>
                  <a:pt x="110066" y="152400"/>
                </a:lnTo>
                <a:lnTo>
                  <a:pt x="110066" y="169334"/>
                </a:lnTo>
                <a:lnTo>
                  <a:pt x="110066" y="194734"/>
                </a:lnTo>
                <a:lnTo>
                  <a:pt x="110066" y="211667"/>
                </a:lnTo>
                <a:lnTo>
                  <a:pt x="101600" y="237067"/>
                </a:lnTo>
                <a:lnTo>
                  <a:pt x="93133" y="254000"/>
                </a:lnTo>
                <a:lnTo>
                  <a:pt x="84666" y="279400"/>
                </a:lnTo>
                <a:lnTo>
                  <a:pt x="76200" y="296334"/>
                </a:lnTo>
                <a:lnTo>
                  <a:pt x="67733" y="313267"/>
                </a:lnTo>
                <a:lnTo>
                  <a:pt x="50800" y="330200"/>
                </a:lnTo>
                <a:lnTo>
                  <a:pt x="42333" y="347134"/>
                </a:lnTo>
                <a:lnTo>
                  <a:pt x="42333" y="364067"/>
                </a:lnTo>
                <a:lnTo>
                  <a:pt x="25400" y="372534"/>
                </a:lnTo>
                <a:lnTo>
                  <a:pt x="25400" y="381000"/>
                </a:lnTo>
                <a:lnTo>
                  <a:pt x="25400" y="389467"/>
                </a:lnTo>
                <a:lnTo>
                  <a:pt x="16933" y="397934"/>
                </a:lnTo>
                <a:lnTo>
                  <a:pt x="16933" y="397934"/>
                </a:lnTo>
                <a:lnTo>
                  <a:pt x="25400" y="397934"/>
                </a:lnTo>
                <a:lnTo>
                  <a:pt x="25400" y="389467"/>
                </a:lnTo>
                <a:lnTo>
                  <a:pt x="25400" y="381000"/>
                </a:lnTo>
                <a:lnTo>
                  <a:pt x="25400" y="381000"/>
                </a:lnTo>
                <a:lnTo>
                  <a:pt x="33866" y="364067"/>
                </a:lnTo>
                <a:lnTo>
                  <a:pt x="33866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163733" y="3852333"/>
            <a:ext cx="160868" cy="127001"/>
          </a:xfrm>
          <a:custGeom>
            <a:avLst/>
            <a:gdLst/>
            <a:ahLst/>
            <a:cxnLst/>
            <a:rect l="0" t="0" r="0" b="0"/>
            <a:pathLst>
              <a:path w="160868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84667" y="25400"/>
                </a:lnTo>
                <a:lnTo>
                  <a:pt x="84667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7" y="67734"/>
                </a:lnTo>
                <a:lnTo>
                  <a:pt x="50800" y="67734"/>
                </a:lnTo>
                <a:lnTo>
                  <a:pt x="50800" y="76200"/>
                </a:lnTo>
                <a:lnTo>
                  <a:pt x="42334" y="84667"/>
                </a:lnTo>
                <a:lnTo>
                  <a:pt x="33867" y="93134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18534"/>
                </a:lnTo>
                <a:lnTo>
                  <a:pt x="25400" y="127000"/>
                </a:lnTo>
                <a:lnTo>
                  <a:pt x="42334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27000"/>
                </a:lnTo>
                <a:lnTo>
                  <a:pt x="93134" y="118534"/>
                </a:lnTo>
                <a:lnTo>
                  <a:pt x="110067" y="118534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43934" y="110067"/>
                </a:lnTo>
                <a:lnTo>
                  <a:pt x="152400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493933" y="4004733"/>
            <a:ext cx="220135" cy="33868"/>
          </a:xfrm>
          <a:custGeom>
            <a:avLst/>
            <a:gdLst/>
            <a:ahLst/>
            <a:cxnLst/>
            <a:rect l="0" t="0" r="0" b="0"/>
            <a:pathLst>
              <a:path w="220135" h="33868">
                <a:moveTo>
                  <a:pt x="0" y="33867"/>
                </a:move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1" y="33867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16934"/>
                </a:lnTo>
                <a:lnTo>
                  <a:pt x="93133" y="16934"/>
                </a:lnTo>
                <a:lnTo>
                  <a:pt x="101601" y="16934"/>
                </a:lnTo>
                <a:lnTo>
                  <a:pt x="118534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77801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4" y="0"/>
                </a:lnTo>
                <a:lnTo>
                  <a:pt x="220134" y="0"/>
                </a:lnTo>
                <a:lnTo>
                  <a:pt x="220134" y="0"/>
                </a:lnTo>
                <a:lnTo>
                  <a:pt x="220134" y="0"/>
                </a:lnTo>
                <a:lnTo>
                  <a:pt x="220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510866" y="4089400"/>
            <a:ext cx="203202" cy="59268"/>
          </a:xfrm>
          <a:custGeom>
            <a:avLst/>
            <a:gdLst/>
            <a:ahLst/>
            <a:cxnLst/>
            <a:rect l="0" t="0" r="0" b="0"/>
            <a:pathLst>
              <a:path w="203202" h="59268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8468" y="59267"/>
                </a:lnTo>
                <a:lnTo>
                  <a:pt x="8468" y="59267"/>
                </a:lnTo>
                <a:lnTo>
                  <a:pt x="25401" y="59267"/>
                </a:lnTo>
                <a:lnTo>
                  <a:pt x="33867" y="59267"/>
                </a:lnTo>
                <a:lnTo>
                  <a:pt x="59267" y="59267"/>
                </a:lnTo>
                <a:lnTo>
                  <a:pt x="76200" y="50800"/>
                </a:lnTo>
                <a:lnTo>
                  <a:pt x="93134" y="42333"/>
                </a:lnTo>
                <a:lnTo>
                  <a:pt x="110067" y="42333"/>
                </a:lnTo>
                <a:lnTo>
                  <a:pt x="135467" y="33867"/>
                </a:lnTo>
                <a:lnTo>
                  <a:pt x="152400" y="25400"/>
                </a:lnTo>
                <a:lnTo>
                  <a:pt x="169334" y="16933"/>
                </a:lnTo>
                <a:lnTo>
                  <a:pt x="186267" y="8467"/>
                </a:lnTo>
                <a:lnTo>
                  <a:pt x="186267" y="8467"/>
                </a:lnTo>
                <a:lnTo>
                  <a:pt x="203201" y="0"/>
                </a:lnTo>
                <a:lnTo>
                  <a:pt x="2032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824134" y="3886200"/>
            <a:ext cx="67733" cy="296334"/>
          </a:xfrm>
          <a:custGeom>
            <a:avLst/>
            <a:gdLst/>
            <a:ahLst/>
            <a:cxnLst/>
            <a:rect l="0" t="0" r="0" b="0"/>
            <a:pathLst>
              <a:path w="67733" h="296334">
                <a:moveTo>
                  <a:pt x="59266" y="0"/>
                </a:move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67732" y="0"/>
                </a:lnTo>
                <a:lnTo>
                  <a:pt x="67732" y="8467"/>
                </a:lnTo>
                <a:lnTo>
                  <a:pt x="67732" y="8467"/>
                </a:lnTo>
                <a:lnTo>
                  <a:pt x="59266" y="16933"/>
                </a:lnTo>
                <a:lnTo>
                  <a:pt x="59266" y="33867"/>
                </a:lnTo>
                <a:lnTo>
                  <a:pt x="50799" y="50800"/>
                </a:lnTo>
                <a:lnTo>
                  <a:pt x="50799" y="67733"/>
                </a:lnTo>
                <a:lnTo>
                  <a:pt x="42333" y="84667"/>
                </a:lnTo>
                <a:lnTo>
                  <a:pt x="33866" y="110067"/>
                </a:lnTo>
                <a:lnTo>
                  <a:pt x="16933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993467" y="3928533"/>
            <a:ext cx="321734" cy="279401"/>
          </a:xfrm>
          <a:custGeom>
            <a:avLst/>
            <a:gdLst/>
            <a:ahLst/>
            <a:cxnLst/>
            <a:rect l="0" t="0" r="0" b="0"/>
            <a:pathLst>
              <a:path w="321734" h="279401">
                <a:moveTo>
                  <a:pt x="0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50799" y="16934"/>
                </a:lnTo>
                <a:lnTo>
                  <a:pt x="50799" y="16934"/>
                </a:lnTo>
                <a:lnTo>
                  <a:pt x="50799" y="16934"/>
                </a:lnTo>
                <a:lnTo>
                  <a:pt x="50799" y="16934"/>
                </a:lnTo>
                <a:lnTo>
                  <a:pt x="50799" y="8467"/>
                </a:lnTo>
                <a:lnTo>
                  <a:pt x="50799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76200" y="0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6" y="8467"/>
                </a:lnTo>
                <a:lnTo>
                  <a:pt x="186266" y="16934"/>
                </a:lnTo>
                <a:lnTo>
                  <a:pt x="186266" y="16934"/>
                </a:lnTo>
                <a:lnTo>
                  <a:pt x="194733" y="16934"/>
                </a:lnTo>
                <a:lnTo>
                  <a:pt x="194733" y="16934"/>
                </a:lnTo>
                <a:lnTo>
                  <a:pt x="194733" y="25400"/>
                </a:lnTo>
                <a:lnTo>
                  <a:pt x="194733" y="25400"/>
                </a:lnTo>
                <a:lnTo>
                  <a:pt x="194733" y="25400"/>
                </a:lnTo>
                <a:lnTo>
                  <a:pt x="194733" y="33867"/>
                </a:lnTo>
                <a:lnTo>
                  <a:pt x="203199" y="33867"/>
                </a:lnTo>
                <a:lnTo>
                  <a:pt x="203199" y="33867"/>
                </a:lnTo>
                <a:lnTo>
                  <a:pt x="203199" y="33867"/>
                </a:lnTo>
                <a:lnTo>
                  <a:pt x="203199" y="42334"/>
                </a:lnTo>
                <a:lnTo>
                  <a:pt x="203199" y="42334"/>
                </a:lnTo>
                <a:lnTo>
                  <a:pt x="203199" y="42334"/>
                </a:lnTo>
                <a:lnTo>
                  <a:pt x="203199" y="50800"/>
                </a:lnTo>
                <a:lnTo>
                  <a:pt x="203199" y="50800"/>
                </a:lnTo>
                <a:lnTo>
                  <a:pt x="203199" y="50800"/>
                </a:lnTo>
                <a:lnTo>
                  <a:pt x="203199" y="59267"/>
                </a:lnTo>
                <a:lnTo>
                  <a:pt x="203199" y="59267"/>
                </a:lnTo>
                <a:lnTo>
                  <a:pt x="194733" y="67734"/>
                </a:lnTo>
                <a:lnTo>
                  <a:pt x="194733" y="67734"/>
                </a:lnTo>
                <a:lnTo>
                  <a:pt x="194733" y="76200"/>
                </a:lnTo>
                <a:lnTo>
                  <a:pt x="194733" y="76200"/>
                </a:lnTo>
                <a:lnTo>
                  <a:pt x="194733" y="76200"/>
                </a:lnTo>
                <a:lnTo>
                  <a:pt x="194733" y="76200"/>
                </a:lnTo>
                <a:lnTo>
                  <a:pt x="194733" y="84667"/>
                </a:lnTo>
                <a:lnTo>
                  <a:pt x="186266" y="84667"/>
                </a:lnTo>
                <a:lnTo>
                  <a:pt x="186266" y="93134"/>
                </a:lnTo>
                <a:lnTo>
                  <a:pt x="177800" y="93134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69333" y="110067"/>
                </a:lnTo>
                <a:lnTo>
                  <a:pt x="169333" y="110067"/>
                </a:lnTo>
                <a:lnTo>
                  <a:pt x="160866" y="110067"/>
                </a:lnTo>
                <a:lnTo>
                  <a:pt x="160866" y="110067"/>
                </a:lnTo>
                <a:lnTo>
                  <a:pt x="160866" y="118534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43933" y="127000"/>
                </a:lnTo>
                <a:lnTo>
                  <a:pt x="143933" y="127000"/>
                </a:lnTo>
                <a:lnTo>
                  <a:pt x="135467" y="135467"/>
                </a:lnTo>
                <a:lnTo>
                  <a:pt x="126999" y="143934"/>
                </a:lnTo>
                <a:lnTo>
                  <a:pt x="118533" y="143934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01600" y="160867"/>
                </a:lnTo>
                <a:lnTo>
                  <a:pt x="101600" y="160867"/>
                </a:lnTo>
                <a:lnTo>
                  <a:pt x="93133" y="160867"/>
                </a:lnTo>
                <a:lnTo>
                  <a:pt x="93133" y="169334"/>
                </a:lnTo>
                <a:lnTo>
                  <a:pt x="84666" y="169334"/>
                </a:lnTo>
                <a:lnTo>
                  <a:pt x="76200" y="177800"/>
                </a:lnTo>
                <a:lnTo>
                  <a:pt x="67733" y="186267"/>
                </a:lnTo>
                <a:lnTo>
                  <a:pt x="67733" y="186267"/>
                </a:lnTo>
                <a:lnTo>
                  <a:pt x="59267" y="186267"/>
                </a:lnTo>
                <a:lnTo>
                  <a:pt x="59267" y="194734"/>
                </a:lnTo>
                <a:lnTo>
                  <a:pt x="50799" y="203200"/>
                </a:lnTo>
                <a:lnTo>
                  <a:pt x="50799" y="203200"/>
                </a:lnTo>
                <a:lnTo>
                  <a:pt x="42333" y="211667"/>
                </a:lnTo>
                <a:lnTo>
                  <a:pt x="42333" y="220134"/>
                </a:lnTo>
                <a:lnTo>
                  <a:pt x="33866" y="220134"/>
                </a:lnTo>
                <a:lnTo>
                  <a:pt x="33866" y="228600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45534"/>
                </a:lnTo>
                <a:lnTo>
                  <a:pt x="16933" y="245534"/>
                </a:lnTo>
                <a:lnTo>
                  <a:pt x="16933" y="254000"/>
                </a:lnTo>
                <a:lnTo>
                  <a:pt x="16933" y="254000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33866" y="262467"/>
                </a:lnTo>
                <a:lnTo>
                  <a:pt x="33866" y="270934"/>
                </a:lnTo>
                <a:lnTo>
                  <a:pt x="33866" y="270934"/>
                </a:lnTo>
                <a:lnTo>
                  <a:pt x="33866" y="270934"/>
                </a:lnTo>
                <a:lnTo>
                  <a:pt x="42333" y="279400"/>
                </a:lnTo>
                <a:lnTo>
                  <a:pt x="42333" y="279400"/>
                </a:lnTo>
                <a:lnTo>
                  <a:pt x="50799" y="279400"/>
                </a:lnTo>
                <a:lnTo>
                  <a:pt x="50799" y="279400"/>
                </a:lnTo>
                <a:lnTo>
                  <a:pt x="59267" y="279400"/>
                </a:lnTo>
                <a:lnTo>
                  <a:pt x="59267" y="279400"/>
                </a:lnTo>
                <a:lnTo>
                  <a:pt x="67733" y="279400"/>
                </a:lnTo>
                <a:lnTo>
                  <a:pt x="76200" y="279400"/>
                </a:lnTo>
                <a:lnTo>
                  <a:pt x="84666" y="279400"/>
                </a:lnTo>
                <a:lnTo>
                  <a:pt x="84666" y="279400"/>
                </a:lnTo>
                <a:lnTo>
                  <a:pt x="93133" y="279400"/>
                </a:lnTo>
                <a:lnTo>
                  <a:pt x="93133" y="279400"/>
                </a:lnTo>
                <a:lnTo>
                  <a:pt x="101600" y="279400"/>
                </a:lnTo>
                <a:lnTo>
                  <a:pt x="110066" y="279400"/>
                </a:lnTo>
                <a:lnTo>
                  <a:pt x="118533" y="270934"/>
                </a:lnTo>
                <a:lnTo>
                  <a:pt x="118533" y="270934"/>
                </a:lnTo>
                <a:lnTo>
                  <a:pt x="126999" y="270934"/>
                </a:lnTo>
                <a:lnTo>
                  <a:pt x="135467" y="270934"/>
                </a:lnTo>
                <a:lnTo>
                  <a:pt x="143933" y="270934"/>
                </a:lnTo>
                <a:lnTo>
                  <a:pt x="152400" y="262467"/>
                </a:lnTo>
                <a:lnTo>
                  <a:pt x="160866" y="262467"/>
                </a:lnTo>
                <a:lnTo>
                  <a:pt x="169333" y="262467"/>
                </a:lnTo>
                <a:lnTo>
                  <a:pt x="177800" y="262467"/>
                </a:lnTo>
                <a:lnTo>
                  <a:pt x="194733" y="262467"/>
                </a:lnTo>
                <a:lnTo>
                  <a:pt x="203199" y="254000"/>
                </a:lnTo>
                <a:lnTo>
                  <a:pt x="211667" y="254000"/>
                </a:lnTo>
                <a:lnTo>
                  <a:pt x="211667" y="254000"/>
                </a:lnTo>
                <a:lnTo>
                  <a:pt x="220133" y="254000"/>
                </a:lnTo>
                <a:lnTo>
                  <a:pt x="228600" y="254000"/>
                </a:lnTo>
                <a:lnTo>
                  <a:pt x="237066" y="254000"/>
                </a:lnTo>
                <a:lnTo>
                  <a:pt x="245533" y="254000"/>
                </a:lnTo>
                <a:lnTo>
                  <a:pt x="245533" y="254000"/>
                </a:lnTo>
                <a:lnTo>
                  <a:pt x="254000" y="254000"/>
                </a:lnTo>
                <a:lnTo>
                  <a:pt x="262466" y="245534"/>
                </a:lnTo>
                <a:lnTo>
                  <a:pt x="270933" y="245534"/>
                </a:lnTo>
                <a:lnTo>
                  <a:pt x="270933" y="245534"/>
                </a:lnTo>
                <a:lnTo>
                  <a:pt x="279399" y="245534"/>
                </a:lnTo>
                <a:lnTo>
                  <a:pt x="287867" y="245534"/>
                </a:lnTo>
                <a:lnTo>
                  <a:pt x="287867" y="245534"/>
                </a:lnTo>
                <a:lnTo>
                  <a:pt x="296333" y="245534"/>
                </a:lnTo>
                <a:lnTo>
                  <a:pt x="304800" y="245534"/>
                </a:lnTo>
                <a:lnTo>
                  <a:pt x="304800" y="237067"/>
                </a:lnTo>
                <a:lnTo>
                  <a:pt x="313266" y="237067"/>
                </a:lnTo>
                <a:lnTo>
                  <a:pt x="313266" y="237067"/>
                </a:lnTo>
                <a:lnTo>
                  <a:pt x="313266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21733" y="237067"/>
                </a:lnTo>
                <a:lnTo>
                  <a:pt x="313266" y="228600"/>
                </a:lnTo>
                <a:lnTo>
                  <a:pt x="313266" y="228600"/>
                </a:lnTo>
                <a:lnTo>
                  <a:pt x="313266" y="228600"/>
                </a:lnTo>
                <a:lnTo>
                  <a:pt x="313266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123267" y="3843867"/>
            <a:ext cx="25401" cy="50801"/>
          </a:xfrm>
          <a:custGeom>
            <a:avLst/>
            <a:gdLst/>
            <a:ahLst/>
            <a:cxnLst/>
            <a:rect l="0" t="0" r="0" b="0"/>
            <a:pathLst>
              <a:path w="25401" h="50801">
                <a:moveTo>
                  <a:pt x="25400" y="0"/>
                </a:move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717800" y="4512733"/>
            <a:ext cx="245534" cy="431801"/>
          </a:xfrm>
          <a:custGeom>
            <a:avLst/>
            <a:gdLst/>
            <a:ahLst/>
            <a:cxnLst/>
            <a:rect l="0" t="0" r="0" b="0"/>
            <a:pathLst>
              <a:path w="245534" h="431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33867"/>
                </a:lnTo>
                <a:lnTo>
                  <a:pt x="16933" y="59267"/>
                </a:lnTo>
                <a:lnTo>
                  <a:pt x="25400" y="76200"/>
                </a:lnTo>
                <a:lnTo>
                  <a:pt x="25400" y="110067"/>
                </a:lnTo>
                <a:lnTo>
                  <a:pt x="33867" y="135467"/>
                </a:lnTo>
                <a:lnTo>
                  <a:pt x="33867" y="169334"/>
                </a:lnTo>
                <a:lnTo>
                  <a:pt x="33867" y="203200"/>
                </a:lnTo>
                <a:lnTo>
                  <a:pt x="42333" y="228600"/>
                </a:lnTo>
                <a:lnTo>
                  <a:pt x="42333" y="254000"/>
                </a:lnTo>
                <a:lnTo>
                  <a:pt x="42333" y="279400"/>
                </a:lnTo>
                <a:lnTo>
                  <a:pt x="42333" y="296334"/>
                </a:lnTo>
                <a:lnTo>
                  <a:pt x="50800" y="304800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04800"/>
                </a:lnTo>
                <a:lnTo>
                  <a:pt x="50800" y="296334"/>
                </a:lnTo>
                <a:lnTo>
                  <a:pt x="50800" y="279400"/>
                </a:lnTo>
                <a:lnTo>
                  <a:pt x="50800" y="270934"/>
                </a:lnTo>
                <a:lnTo>
                  <a:pt x="59267" y="254000"/>
                </a:lnTo>
                <a:lnTo>
                  <a:pt x="67733" y="245534"/>
                </a:lnTo>
                <a:lnTo>
                  <a:pt x="67733" y="237067"/>
                </a:lnTo>
                <a:lnTo>
                  <a:pt x="76200" y="220134"/>
                </a:lnTo>
                <a:lnTo>
                  <a:pt x="93133" y="211667"/>
                </a:lnTo>
                <a:lnTo>
                  <a:pt x="101600" y="211667"/>
                </a:lnTo>
                <a:lnTo>
                  <a:pt x="118533" y="203200"/>
                </a:lnTo>
                <a:lnTo>
                  <a:pt x="135467" y="211667"/>
                </a:lnTo>
                <a:lnTo>
                  <a:pt x="143933" y="211667"/>
                </a:lnTo>
                <a:lnTo>
                  <a:pt x="160867" y="220134"/>
                </a:lnTo>
                <a:lnTo>
                  <a:pt x="177800" y="237067"/>
                </a:lnTo>
                <a:lnTo>
                  <a:pt x="194733" y="245534"/>
                </a:lnTo>
                <a:lnTo>
                  <a:pt x="211667" y="262467"/>
                </a:lnTo>
                <a:lnTo>
                  <a:pt x="220133" y="279400"/>
                </a:lnTo>
                <a:lnTo>
                  <a:pt x="228600" y="296334"/>
                </a:lnTo>
                <a:lnTo>
                  <a:pt x="237067" y="313267"/>
                </a:lnTo>
                <a:lnTo>
                  <a:pt x="245533" y="321734"/>
                </a:lnTo>
                <a:lnTo>
                  <a:pt x="245533" y="338667"/>
                </a:lnTo>
                <a:lnTo>
                  <a:pt x="245533" y="347134"/>
                </a:lnTo>
                <a:lnTo>
                  <a:pt x="237067" y="355600"/>
                </a:lnTo>
                <a:lnTo>
                  <a:pt x="228600" y="372534"/>
                </a:lnTo>
                <a:lnTo>
                  <a:pt x="220133" y="381000"/>
                </a:lnTo>
                <a:lnTo>
                  <a:pt x="203200" y="389467"/>
                </a:lnTo>
                <a:lnTo>
                  <a:pt x="186267" y="406400"/>
                </a:lnTo>
                <a:lnTo>
                  <a:pt x="169333" y="406400"/>
                </a:lnTo>
                <a:lnTo>
                  <a:pt x="152400" y="414867"/>
                </a:lnTo>
                <a:lnTo>
                  <a:pt x="135467" y="423334"/>
                </a:lnTo>
                <a:lnTo>
                  <a:pt x="127000" y="431800"/>
                </a:lnTo>
                <a:lnTo>
                  <a:pt x="110067" y="431800"/>
                </a:lnTo>
                <a:lnTo>
                  <a:pt x="101600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84667" y="431800"/>
                </a:lnTo>
                <a:lnTo>
                  <a:pt x="93133" y="431800"/>
                </a:lnTo>
                <a:lnTo>
                  <a:pt x="93133" y="414867"/>
                </a:lnTo>
                <a:lnTo>
                  <a:pt x="93133" y="414867"/>
                </a:lnTo>
                <a:lnTo>
                  <a:pt x="93133" y="414867"/>
                </a:lnTo>
                <a:lnTo>
                  <a:pt x="93133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37467" y="4597400"/>
            <a:ext cx="152401" cy="270934"/>
          </a:xfrm>
          <a:custGeom>
            <a:avLst/>
            <a:gdLst/>
            <a:ahLst/>
            <a:cxnLst/>
            <a:rect l="0" t="0" r="0" b="0"/>
            <a:pathLst>
              <a:path w="152401" h="270934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84667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37067"/>
                </a:lnTo>
                <a:lnTo>
                  <a:pt x="16933" y="245533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54000"/>
                </a:lnTo>
                <a:lnTo>
                  <a:pt x="16933" y="237067"/>
                </a:lnTo>
                <a:lnTo>
                  <a:pt x="16933" y="228600"/>
                </a:lnTo>
                <a:lnTo>
                  <a:pt x="16933" y="211667"/>
                </a:lnTo>
                <a:lnTo>
                  <a:pt x="16933" y="194733"/>
                </a:lnTo>
                <a:lnTo>
                  <a:pt x="16933" y="169333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18533"/>
                </a:lnTo>
                <a:lnTo>
                  <a:pt x="33866" y="101600"/>
                </a:lnTo>
                <a:lnTo>
                  <a:pt x="33866" y="84667"/>
                </a:lnTo>
                <a:lnTo>
                  <a:pt x="42333" y="67733"/>
                </a:lnTo>
                <a:lnTo>
                  <a:pt x="50800" y="59267"/>
                </a:lnTo>
                <a:lnTo>
                  <a:pt x="59266" y="42333"/>
                </a:lnTo>
                <a:lnTo>
                  <a:pt x="67733" y="33867"/>
                </a:lnTo>
                <a:lnTo>
                  <a:pt x="76200" y="25400"/>
                </a:lnTo>
                <a:lnTo>
                  <a:pt x="93133" y="16933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691467" y="4639733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25400"/>
                </a:move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759200" y="4715933"/>
            <a:ext cx="160868" cy="42335"/>
          </a:xfrm>
          <a:custGeom>
            <a:avLst/>
            <a:gdLst/>
            <a:ahLst/>
            <a:cxnLst/>
            <a:rect l="0" t="0" r="0" b="0"/>
            <a:pathLst>
              <a:path w="160868" h="42335">
                <a:moveTo>
                  <a:pt x="0" y="42334"/>
                </a:moveTo>
                <a:lnTo>
                  <a:pt x="8467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16933" y="42334"/>
                </a:lnTo>
                <a:lnTo>
                  <a:pt x="25400" y="33867"/>
                </a:lnTo>
                <a:lnTo>
                  <a:pt x="42333" y="33867"/>
                </a:lnTo>
                <a:lnTo>
                  <a:pt x="50800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7" y="25400"/>
                </a:lnTo>
                <a:lnTo>
                  <a:pt x="101600" y="25400"/>
                </a:lnTo>
                <a:lnTo>
                  <a:pt x="110067" y="25400"/>
                </a:lnTo>
                <a:lnTo>
                  <a:pt x="118533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43933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996267" y="4411133"/>
            <a:ext cx="762001" cy="482601"/>
          </a:xfrm>
          <a:custGeom>
            <a:avLst/>
            <a:gdLst/>
            <a:ahLst/>
            <a:cxnLst/>
            <a:rect l="0" t="0" r="0" b="0"/>
            <a:pathLst>
              <a:path w="762001" h="482601">
                <a:moveTo>
                  <a:pt x="0" y="169334"/>
                </a:moveTo>
                <a:lnTo>
                  <a:pt x="8466" y="169334"/>
                </a:lnTo>
                <a:lnTo>
                  <a:pt x="8466" y="169334"/>
                </a:lnTo>
                <a:lnTo>
                  <a:pt x="8466" y="169334"/>
                </a:lnTo>
                <a:lnTo>
                  <a:pt x="8466" y="160867"/>
                </a:lnTo>
                <a:lnTo>
                  <a:pt x="8466" y="160867"/>
                </a:lnTo>
                <a:lnTo>
                  <a:pt x="16933" y="160867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6" y="143934"/>
                </a:lnTo>
                <a:lnTo>
                  <a:pt x="42333" y="143934"/>
                </a:lnTo>
                <a:lnTo>
                  <a:pt x="50800" y="135467"/>
                </a:lnTo>
                <a:lnTo>
                  <a:pt x="59266" y="135467"/>
                </a:lnTo>
                <a:lnTo>
                  <a:pt x="67733" y="127000"/>
                </a:lnTo>
                <a:lnTo>
                  <a:pt x="76200" y="127000"/>
                </a:lnTo>
                <a:lnTo>
                  <a:pt x="93133" y="118534"/>
                </a:lnTo>
                <a:lnTo>
                  <a:pt x="101600" y="118534"/>
                </a:lnTo>
                <a:lnTo>
                  <a:pt x="110066" y="118534"/>
                </a:lnTo>
                <a:lnTo>
                  <a:pt x="118533" y="118534"/>
                </a:lnTo>
                <a:lnTo>
                  <a:pt x="127000" y="118534"/>
                </a:lnTo>
                <a:lnTo>
                  <a:pt x="135466" y="127000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52400" y="143934"/>
                </a:lnTo>
                <a:lnTo>
                  <a:pt x="160866" y="152400"/>
                </a:lnTo>
                <a:lnTo>
                  <a:pt x="160866" y="169334"/>
                </a:lnTo>
                <a:lnTo>
                  <a:pt x="160866" y="177800"/>
                </a:lnTo>
                <a:lnTo>
                  <a:pt x="160866" y="194734"/>
                </a:lnTo>
                <a:lnTo>
                  <a:pt x="152400" y="203200"/>
                </a:lnTo>
                <a:lnTo>
                  <a:pt x="152400" y="220134"/>
                </a:lnTo>
                <a:lnTo>
                  <a:pt x="152400" y="237067"/>
                </a:lnTo>
                <a:lnTo>
                  <a:pt x="152400" y="254000"/>
                </a:lnTo>
                <a:lnTo>
                  <a:pt x="143933" y="270934"/>
                </a:lnTo>
                <a:lnTo>
                  <a:pt x="135466" y="296334"/>
                </a:lnTo>
                <a:lnTo>
                  <a:pt x="135466" y="313267"/>
                </a:lnTo>
                <a:lnTo>
                  <a:pt x="127000" y="330200"/>
                </a:lnTo>
                <a:lnTo>
                  <a:pt x="127000" y="355600"/>
                </a:lnTo>
                <a:lnTo>
                  <a:pt x="127000" y="372534"/>
                </a:lnTo>
                <a:lnTo>
                  <a:pt x="127000" y="389467"/>
                </a:lnTo>
                <a:lnTo>
                  <a:pt x="118533" y="406400"/>
                </a:lnTo>
                <a:lnTo>
                  <a:pt x="118533" y="423334"/>
                </a:lnTo>
                <a:lnTo>
                  <a:pt x="127000" y="440267"/>
                </a:lnTo>
                <a:lnTo>
                  <a:pt x="127000" y="448734"/>
                </a:lnTo>
                <a:lnTo>
                  <a:pt x="127000" y="457200"/>
                </a:lnTo>
                <a:lnTo>
                  <a:pt x="135466" y="465667"/>
                </a:lnTo>
                <a:lnTo>
                  <a:pt x="143933" y="474134"/>
                </a:lnTo>
                <a:lnTo>
                  <a:pt x="152400" y="482600"/>
                </a:lnTo>
                <a:lnTo>
                  <a:pt x="160866" y="482600"/>
                </a:lnTo>
                <a:lnTo>
                  <a:pt x="169333" y="482600"/>
                </a:lnTo>
                <a:lnTo>
                  <a:pt x="177800" y="482600"/>
                </a:lnTo>
                <a:lnTo>
                  <a:pt x="186266" y="482600"/>
                </a:lnTo>
                <a:lnTo>
                  <a:pt x="194733" y="474134"/>
                </a:lnTo>
                <a:lnTo>
                  <a:pt x="203200" y="474134"/>
                </a:lnTo>
                <a:lnTo>
                  <a:pt x="211666" y="465667"/>
                </a:lnTo>
                <a:lnTo>
                  <a:pt x="220133" y="457200"/>
                </a:lnTo>
                <a:lnTo>
                  <a:pt x="228600" y="440267"/>
                </a:lnTo>
                <a:lnTo>
                  <a:pt x="228600" y="431800"/>
                </a:lnTo>
                <a:lnTo>
                  <a:pt x="237066" y="414867"/>
                </a:lnTo>
                <a:lnTo>
                  <a:pt x="245533" y="397934"/>
                </a:lnTo>
                <a:lnTo>
                  <a:pt x="254000" y="381000"/>
                </a:lnTo>
                <a:lnTo>
                  <a:pt x="254000" y="364067"/>
                </a:lnTo>
                <a:lnTo>
                  <a:pt x="254000" y="347134"/>
                </a:lnTo>
                <a:lnTo>
                  <a:pt x="262466" y="330200"/>
                </a:lnTo>
                <a:lnTo>
                  <a:pt x="262466" y="313267"/>
                </a:lnTo>
                <a:lnTo>
                  <a:pt x="262466" y="296334"/>
                </a:lnTo>
                <a:lnTo>
                  <a:pt x="262466" y="279400"/>
                </a:lnTo>
                <a:lnTo>
                  <a:pt x="262466" y="262467"/>
                </a:lnTo>
                <a:lnTo>
                  <a:pt x="262466" y="245534"/>
                </a:lnTo>
                <a:lnTo>
                  <a:pt x="262466" y="228600"/>
                </a:lnTo>
                <a:lnTo>
                  <a:pt x="262466" y="211667"/>
                </a:lnTo>
                <a:lnTo>
                  <a:pt x="262466" y="203200"/>
                </a:lnTo>
                <a:lnTo>
                  <a:pt x="270933" y="186267"/>
                </a:lnTo>
                <a:lnTo>
                  <a:pt x="270933" y="169334"/>
                </a:lnTo>
                <a:lnTo>
                  <a:pt x="270933" y="160867"/>
                </a:lnTo>
                <a:lnTo>
                  <a:pt x="270933" y="143934"/>
                </a:lnTo>
                <a:lnTo>
                  <a:pt x="279400" y="135467"/>
                </a:lnTo>
                <a:lnTo>
                  <a:pt x="279400" y="118534"/>
                </a:lnTo>
                <a:lnTo>
                  <a:pt x="287866" y="110067"/>
                </a:lnTo>
                <a:lnTo>
                  <a:pt x="304800" y="101600"/>
                </a:lnTo>
                <a:lnTo>
                  <a:pt x="313266" y="93134"/>
                </a:lnTo>
                <a:lnTo>
                  <a:pt x="321733" y="93134"/>
                </a:lnTo>
                <a:lnTo>
                  <a:pt x="330200" y="76200"/>
                </a:lnTo>
                <a:lnTo>
                  <a:pt x="347133" y="76200"/>
                </a:lnTo>
                <a:lnTo>
                  <a:pt x="364066" y="67734"/>
                </a:lnTo>
                <a:lnTo>
                  <a:pt x="381000" y="67734"/>
                </a:lnTo>
                <a:lnTo>
                  <a:pt x="397933" y="59267"/>
                </a:lnTo>
                <a:lnTo>
                  <a:pt x="423333" y="59267"/>
                </a:lnTo>
                <a:lnTo>
                  <a:pt x="440266" y="59267"/>
                </a:lnTo>
                <a:lnTo>
                  <a:pt x="465666" y="50800"/>
                </a:lnTo>
                <a:lnTo>
                  <a:pt x="482600" y="50800"/>
                </a:lnTo>
                <a:lnTo>
                  <a:pt x="508000" y="42334"/>
                </a:lnTo>
                <a:lnTo>
                  <a:pt x="533400" y="42334"/>
                </a:lnTo>
                <a:lnTo>
                  <a:pt x="550333" y="33867"/>
                </a:lnTo>
                <a:lnTo>
                  <a:pt x="575733" y="25400"/>
                </a:lnTo>
                <a:lnTo>
                  <a:pt x="601133" y="25400"/>
                </a:lnTo>
                <a:lnTo>
                  <a:pt x="626533" y="16934"/>
                </a:lnTo>
                <a:lnTo>
                  <a:pt x="651933" y="16934"/>
                </a:lnTo>
                <a:lnTo>
                  <a:pt x="668866" y="16934"/>
                </a:lnTo>
                <a:lnTo>
                  <a:pt x="694266" y="8467"/>
                </a:lnTo>
                <a:lnTo>
                  <a:pt x="711200" y="8467"/>
                </a:lnTo>
                <a:lnTo>
                  <a:pt x="728133" y="8467"/>
                </a:lnTo>
                <a:lnTo>
                  <a:pt x="745066" y="8467"/>
                </a:lnTo>
                <a:lnTo>
                  <a:pt x="753533" y="8467"/>
                </a:lnTo>
                <a:lnTo>
                  <a:pt x="753533" y="8467"/>
                </a:lnTo>
                <a:lnTo>
                  <a:pt x="762000" y="0"/>
                </a:lnTo>
                <a:lnTo>
                  <a:pt x="762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428067" y="4572000"/>
            <a:ext cx="25401" cy="270934"/>
          </a:xfrm>
          <a:custGeom>
            <a:avLst/>
            <a:gdLst/>
            <a:ahLst/>
            <a:cxnLst/>
            <a:rect l="0" t="0" r="0" b="0"/>
            <a:pathLst>
              <a:path w="25401" h="270934">
                <a:moveTo>
                  <a:pt x="16933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9267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0" y="262467"/>
                </a:lnTo>
                <a:lnTo>
                  <a:pt x="0" y="270933"/>
                </a:lnTo>
                <a:lnTo>
                  <a:pt x="8466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62467"/>
                </a:lnTo>
                <a:lnTo>
                  <a:pt x="16933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563533" y="4555067"/>
            <a:ext cx="228601" cy="304801"/>
          </a:xfrm>
          <a:custGeom>
            <a:avLst/>
            <a:gdLst/>
            <a:ahLst/>
            <a:cxnLst/>
            <a:rect l="0" t="0" r="0" b="0"/>
            <a:pathLst>
              <a:path w="228601" h="304801">
                <a:moveTo>
                  <a:pt x="0" y="67733"/>
                </a:move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59266"/>
                </a:lnTo>
                <a:lnTo>
                  <a:pt x="0" y="59266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16934" y="42333"/>
                </a:lnTo>
                <a:lnTo>
                  <a:pt x="16934" y="33866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18534" y="76200"/>
                </a:lnTo>
                <a:lnTo>
                  <a:pt x="118534" y="84666"/>
                </a:lnTo>
                <a:lnTo>
                  <a:pt x="110067" y="101600"/>
                </a:lnTo>
                <a:lnTo>
                  <a:pt x="110067" y="110066"/>
                </a:lnTo>
                <a:lnTo>
                  <a:pt x="101600" y="127000"/>
                </a:lnTo>
                <a:lnTo>
                  <a:pt x="93134" y="135466"/>
                </a:lnTo>
                <a:lnTo>
                  <a:pt x="93134" y="143933"/>
                </a:lnTo>
                <a:lnTo>
                  <a:pt x="84667" y="160866"/>
                </a:lnTo>
                <a:lnTo>
                  <a:pt x="76200" y="169333"/>
                </a:lnTo>
                <a:lnTo>
                  <a:pt x="67734" y="186266"/>
                </a:lnTo>
                <a:lnTo>
                  <a:pt x="59267" y="203200"/>
                </a:lnTo>
                <a:lnTo>
                  <a:pt x="50800" y="211666"/>
                </a:lnTo>
                <a:lnTo>
                  <a:pt x="33867" y="228600"/>
                </a:lnTo>
                <a:lnTo>
                  <a:pt x="25400" y="245533"/>
                </a:lnTo>
                <a:lnTo>
                  <a:pt x="16934" y="254000"/>
                </a:lnTo>
                <a:lnTo>
                  <a:pt x="8467" y="270933"/>
                </a:lnTo>
                <a:lnTo>
                  <a:pt x="8467" y="279400"/>
                </a:lnTo>
                <a:lnTo>
                  <a:pt x="0" y="287866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8467" y="304800"/>
                </a:lnTo>
                <a:lnTo>
                  <a:pt x="8467" y="304800"/>
                </a:lnTo>
                <a:lnTo>
                  <a:pt x="16934" y="304800"/>
                </a:lnTo>
                <a:lnTo>
                  <a:pt x="25400" y="304800"/>
                </a:lnTo>
                <a:lnTo>
                  <a:pt x="42334" y="304800"/>
                </a:lnTo>
                <a:lnTo>
                  <a:pt x="50800" y="304800"/>
                </a:lnTo>
                <a:lnTo>
                  <a:pt x="67734" y="296333"/>
                </a:lnTo>
                <a:lnTo>
                  <a:pt x="84667" y="296333"/>
                </a:lnTo>
                <a:lnTo>
                  <a:pt x="101600" y="287866"/>
                </a:lnTo>
                <a:lnTo>
                  <a:pt x="118534" y="279400"/>
                </a:lnTo>
                <a:lnTo>
                  <a:pt x="135467" y="279400"/>
                </a:lnTo>
                <a:lnTo>
                  <a:pt x="152400" y="270933"/>
                </a:lnTo>
                <a:lnTo>
                  <a:pt x="169334" y="262466"/>
                </a:lnTo>
                <a:lnTo>
                  <a:pt x="177800" y="262466"/>
                </a:lnTo>
                <a:lnTo>
                  <a:pt x="186267" y="254000"/>
                </a:lnTo>
                <a:lnTo>
                  <a:pt x="194734" y="254000"/>
                </a:lnTo>
                <a:lnTo>
                  <a:pt x="203200" y="254000"/>
                </a:lnTo>
                <a:lnTo>
                  <a:pt x="203200" y="254000"/>
                </a:lnTo>
                <a:lnTo>
                  <a:pt x="211667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8600" y="254000"/>
                </a:lnTo>
                <a:lnTo>
                  <a:pt x="2286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063067" y="4622800"/>
            <a:ext cx="110067" cy="16934"/>
          </a:xfrm>
          <a:custGeom>
            <a:avLst/>
            <a:gdLst/>
            <a:ahLst/>
            <a:cxnLst/>
            <a:rect l="0" t="0" r="0" b="0"/>
            <a:pathLst>
              <a:path w="110067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113867" y="4682067"/>
            <a:ext cx="110067" cy="50801"/>
          </a:xfrm>
          <a:custGeom>
            <a:avLst/>
            <a:gdLst/>
            <a:ahLst/>
            <a:cxnLst/>
            <a:rect l="0" t="0" r="0" b="0"/>
            <a:pathLst>
              <a:path w="110067" h="50801">
                <a:moveTo>
                  <a:pt x="0" y="50800"/>
                </a:moveTo>
                <a:lnTo>
                  <a:pt x="0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6" y="42333"/>
                </a:lnTo>
                <a:lnTo>
                  <a:pt x="42333" y="33866"/>
                </a:lnTo>
                <a:lnTo>
                  <a:pt x="59266" y="33866"/>
                </a:lnTo>
                <a:lnTo>
                  <a:pt x="67733" y="25400"/>
                </a:lnTo>
                <a:lnTo>
                  <a:pt x="84666" y="16933"/>
                </a:lnTo>
                <a:lnTo>
                  <a:pt x="93133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308600" y="4487333"/>
            <a:ext cx="194734" cy="304801"/>
          </a:xfrm>
          <a:custGeom>
            <a:avLst/>
            <a:gdLst/>
            <a:ahLst/>
            <a:cxnLst/>
            <a:rect l="0" t="0" r="0" b="0"/>
            <a:pathLst>
              <a:path w="194734" h="304801">
                <a:moveTo>
                  <a:pt x="0" y="42334"/>
                </a:move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35467" y="8467"/>
                </a:lnTo>
                <a:lnTo>
                  <a:pt x="135467" y="16934"/>
                </a:lnTo>
                <a:lnTo>
                  <a:pt x="143933" y="16934"/>
                </a:lnTo>
                <a:lnTo>
                  <a:pt x="143933" y="25400"/>
                </a:lnTo>
                <a:lnTo>
                  <a:pt x="143933" y="25400"/>
                </a:lnTo>
                <a:lnTo>
                  <a:pt x="143933" y="33867"/>
                </a:lnTo>
                <a:lnTo>
                  <a:pt x="135467" y="42334"/>
                </a:lnTo>
                <a:lnTo>
                  <a:pt x="127000" y="50800"/>
                </a:lnTo>
                <a:lnTo>
                  <a:pt x="118533" y="59267"/>
                </a:lnTo>
                <a:lnTo>
                  <a:pt x="101600" y="76200"/>
                </a:lnTo>
                <a:lnTo>
                  <a:pt x="93133" y="84667"/>
                </a:lnTo>
                <a:lnTo>
                  <a:pt x="84667" y="93134"/>
                </a:lnTo>
                <a:lnTo>
                  <a:pt x="76200" y="93134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110067"/>
                </a:lnTo>
                <a:lnTo>
                  <a:pt x="67733" y="110067"/>
                </a:lnTo>
                <a:lnTo>
                  <a:pt x="76200" y="118534"/>
                </a:lnTo>
                <a:lnTo>
                  <a:pt x="84667" y="118534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7" y="135467"/>
                </a:lnTo>
                <a:lnTo>
                  <a:pt x="127000" y="135467"/>
                </a:lnTo>
                <a:lnTo>
                  <a:pt x="135467" y="143934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52400" y="203200"/>
                </a:lnTo>
                <a:lnTo>
                  <a:pt x="143933" y="211667"/>
                </a:lnTo>
                <a:lnTo>
                  <a:pt x="135467" y="228600"/>
                </a:lnTo>
                <a:lnTo>
                  <a:pt x="118533" y="245534"/>
                </a:lnTo>
                <a:lnTo>
                  <a:pt x="110067" y="254000"/>
                </a:lnTo>
                <a:lnTo>
                  <a:pt x="93133" y="262467"/>
                </a:lnTo>
                <a:lnTo>
                  <a:pt x="84667" y="270934"/>
                </a:lnTo>
                <a:lnTo>
                  <a:pt x="67733" y="287867"/>
                </a:lnTo>
                <a:lnTo>
                  <a:pt x="59267" y="287867"/>
                </a:lnTo>
                <a:lnTo>
                  <a:pt x="50800" y="296334"/>
                </a:lnTo>
                <a:lnTo>
                  <a:pt x="42333" y="296334"/>
                </a:lnTo>
                <a:lnTo>
                  <a:pt x="42333" y="304800"/>
                </a:lnTo>
                <a:lnTo>
                  <a:pt x="33867" y="304800"/>
                </a:lnTo>
                <a:lnTo>
                  <a:pt x="33867" y="296334"/>
                </a:lnTo>
                <a:lnTo>
                  <a:pt x="33867" y="296334"/>
                </a:lnTo>
                <a:lnTo>
                  <a:pt x="33867" y="287867"/>
                </a:lnTo>
                <a:lnTo>
                  <a:pt x="42333" y="279400"/>
                </a:lnTo>
                <a:lnTo>
                  <a:pt x="50800" y="270934"/>
                </a:lnTo>
                <a:lnTo>
                  <a:pt x="59267" y="262467"/>
                </a:lnTo>
                <a:lnTo>
                  <a:pt x="67733" y="254000"/>
                </a:lnTo>
                <a:lnTo>
                  <a:pt x="84667" y="245534"/>
                </a:lnTo>
                <a:lnTo>
                  <a:pt x="93133" y="237067"/>
                </a:lnTo>
                <a:lnTo>
                  <a:pt x="101600" y="228600"/>
                </a:lnTo>
                <a:lnTo>
                  <a:pt x="118533" y="220134"/>
                </a:lnTo>
                <a:lnTo>
                  <a:pt x="135467" y="211667"/>
                </a:lnTo>
                <a:lnTo>
                  <a:pt x="143933" y="211667"/>
                </a:lnTo>
                <a:lnTo>
                  <a:pt x="160867" y="203200"/>
                </a:lnTo>
                <a:lnTo>
                  <a:pt x="169333" y="203200"/>
                </a:lnTo>
                <a:lnTo>
                  <a:pt x="169333" y="194734"/>
                </a:lnTo>
                <a:lnTo>
                  <a:pt x="177800" y="194734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203200"/>
                </a:lnTo>
                <a:lnTo>
                  <a:pt x="177800" y="211667"/>
                </a:lnTo>
                <a:lnTo>
                  <a:pt x="177800" y="220134"/>
                </a:lnTo>
                <a:lnTo>
                  <a:pt x="177800" y="228600"/>
                </a:lnTo>
                <a:lnTo>
                  <a:pt x="177800" y="245534"/>
                </a:lnTo>
                <a:lnTo>
                  <a:pt x="177800" y="245534"/>
                </a:lnTo>
                <a:lnTo>
                  <a:pt x="177800" y="254000"/>
                </a:lnTo>
                <a:lnTo>
                  <a:pt x="177800" y="262467"/>
                </a:lnTo>
                <a:lnTo>
                  <a:pt x="177800" y="262467"/>
                </a:lnTo>
                <a:lnTo>
                  <a:pt x="177800" y="262467"/>
                </a:lnTo>
                <a:lnTo>
                  <a:pt x="186267" y="262467"/>
                </a:lnTo>
                <a:lnTo>
                  <a:pt x="186267" y="262467"/>
                </a:lnTo>
                <a:lnTo>
                  <a:pt x="194733" y="254000"/>
                </a:lnTo>
                <a:lnTo>
                  <a:pt x="194733" y="254000"/>
                </a:lnTo>
                <a:lnTo>
                  <a:pt x="194733" y="245534"/>
                </a:lnTo>
                <a:lnTo>
                  <a:pt x="194733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588000" y="4445000"/>
            <a:ext cx="152401" cy="313268"/>
          </a:xfrm>
          <a:custGeom>
            <a:avLst/>
            <a:gdLst/>
            <a:ahLst/>
            <a:cxnLst/>
            <a:rect l="0" t="0" r="0" b="0"/>
            <a:pathLst>
              <a:path w="152401" h="313268">
                <a:moveTo>
                  <a:pt x="42333" y="42333"/>
                </a:moveTo>
                <a:lnTo>
                  <a:pt x="42333" y="42333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25400" y="67733"/>
                </a:lnTo>
                <a:lnTo>
                  <a:pt x="33867" y="76200"/>
                </a:lnTo>
                <a:lnTo>
                  <a:pt x="50800" y="84667"/>
                </a:lnTo>
                <a:lnTo>
                  <a:pt x="59267" y="93133"/>
                </a:lnTo>
                <a:lnTo>
                  <a:pt x="84667" y="101600"/>
                </a:lnTo>
                <a:lnTo>
                  <a:pt x="93133" y="110067"/>
                </a:lnTo>
                <a:lnTo>
                  <a:pt x="110067" y="127000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3" y="169333"/>
                </a:lnTo>
                <a:lnTo>
                  <a:pt x="152400" y="194733"/>
                </a:lnTo>
                <a:lnTo>
                  <a:pt x="152400" y="211667"/>
                </a:lnTo>
                <a:lnTo>
                  <a:pt x="152400" y="228600"/>
                </a:lnTo>
                <a:lnTo>
                  <a:pt x="152400" y="245533"/>
                </a:lnTo>
                <a:lnTo>
                  <a:pt x="143933" y="254000"/>
                </a:lnTo>
                <a:lnTo>
                  <a:pt x="135467" y="270933"/>
                </a:lnTo>
                <a:lnTo>
                  <a:pt x="135467" y="279400"/>
                </a:lnTo>
                <a:lnTo>
                  <a:pt x="127000" y="287867"/>
                </a:lnTo>
                <a:lnTo>
                  <a:pt x="110067" y="296333"/>
                </a:lnTo>
                <a:lnTo>
                  <a:pt x="101600" y="304800"/>
                </a:lnTo>
                <a:lnTo>
                  <a:pt x="93133" y="304800"/>
                </a:lnTo>
                <a:lnTo>
                  <a:pt x="84667" y="313267"/>
                </a:lnTo>
                <a:lnTo>
                  <a:pt x="76200" y="313267"/>
                </a:lnTo>
                <a:lnTo>
                  <a:pt x="67733" y="313267"/>
                </a:lnTo>
                <a:lnTo>
                  <a:pt x="59267" y="313267"/>
                </a:lnTo>
                <a:lnTo>
                  <a:pt x="50800" y="304800"/>
                </a:lnTo>
                <a:lnTo>
                  <a:pt x="50800" y="304800"/>
                </a:lnTo>
                <a:lnTo>
                  <a:pt x="50800" y="296333"/>
                </a:lnTo>
                <a:lnTo>
                  <a:pt x="50800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630333" y="4445000"/>
            <a:ext cx="338668" cy="42334"/>
          </a:xfrm>
          <a:custGeom>
            <a:avLst/>
            <a:gdLst/>
            <a:ahLst/>
            <a:cxnLst/>
            <a:rect l="0" t="0" r="0" b="0"/>
            <a:pathLst>
              <a:path w="338668" h="42334">
                <a:moveTo>
                  <a:pt x="0" y="33867"/>
                </a:move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33867"/>
                </a:lnTo>
                <a:lnTo>
                  <a:pt x="8467" y="33867"/>
                </a:lnTo>
                <a:lnTo>
                  <a:pt x="25400" y="33867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25400"/>
                </a:lnTo>
                <a:lnTo>
                  <a:pt x="101600" y="25400"/>
                </a:lnTo>
                <a:lnTo>
                  <a:pt x="127000" y="16933"/>
                </a:lnTo>
                <a:lnTo>
                  <a:pt x="143934" y="16933"/>
                </a:lnTo>
                <a:lnTo>
                  <a:pt x="169334" y="16933"/>
                </a:lnTo>
                <a:lnTo>
                  <a:pt x="186267" y="8467"/>
                </a:lnTo>
                <a:lnTo>
                  <a:pt x="203200" y="8467"/>
                </a:lnTo>
                <a:lnTo>
                  <a:pt x="220134" y="8467"/>
                </a:lnTo>
                <a:lnTo>
                  <a:pt x="237067" y="8467"/>
                </a:lnTo>
                <a:lnTo>
                  <a:pt x="262467" y="0"/>
                </a:lnTo>
                <a:lnTo>
                  <a:pt x="270934" y="0"/>
                </a:lnTo>
                <a:lnTo>
                  <a:pt x="287867" y="0"/>
                </a:lnTo>
                <a:lnTo>
                  <a:pt x="304800" y="0"/>
                </a:lnTo>
                <a:lnTo>
                  <a:pt x="313267" y="0"/>
                </a:lnTo>
                <a:lnTo>
                  <a:pt x="321734" y="0"/>
                </a:lnTo>
                <a:lnTo>
                  <a:pt x="330200" y="0"/>
                </a:lnTo>
                <a:lnTo>
                  <a:pt x="330200" y="0"/>
                </a:lnTo>
                <a:lnTo>
                  <a:pt x="338667" y="0"/>
                </a:lnTo>
                <a:lnTo>
                  <a:pt x="338667" y="0"/>
                </a:lnTo>
                <a:lnTo>
                  <a:pt x="338667" y="0"/>
                </a:lnTo>
                <a:lnTo>
                  <a:pt x="330200" y="0"/>
                </a:lnTo>
                <a:lnTo>
                  <a:pt x="330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214533" y="4453467"/>
            <a:ext cx="228601" cy="321734"/>
          </a:xfrm>
          <a:custGeom>
            <a:avLst/>
            <a:gdLst/>
            <a:ahLst/>
            <a:cxnLst/>
            <a:rect l="0" t="0" r="0" b="0"/>
            <a:pathLst>
              <a:path w="228601" h="321734">
                <a:moveTo>
                  <a:pt x="203200" y="0"/>
                </a:moveTo>
                <a:lnTo>
                  <a:pt x="194734" y="0"/>
                </a:lnTo>
                <a:lnTo>
                  <a:pt x="194734" y="0"/>
                </a:lnTo>
                <a:lnTo>
                  <a:pt x="186267" y="8466"/>
                </a:lnTo>
                <a:lnTo>
                  <a:pt x="169334" y="8466"/>
                </a:lnTo>
                <a:lnTo>
                  <a:pt x="160867" y="8466"/>
                </a:lnTo>
                <a:lnTo>
                  <a:pt x="152400" y="8466"/>
                </a:lnTo>
                <a:lnTo>
                  <a:pt x="143934" y="8466"/>
                </a:lnTo>
                <a:lnTo>
                  <a:pt x="135467" y="8466"/>
                </a:lnTo>
                <a:lnTo>
                  <a:pt x="127000" y="16933"/>
                </a:lnTo>
                <a:lnTo>
                  <a:pt x="118534" y="25400"/>
                </a:lnTo>
                <a:lnTo>
                  <a:pt x="110067" y="25400"/>
                </a:lnTo>
                <a:lnTo>
                  <a:pt x="101600" y="33866"/>
                </a:lnTo>
                <a:lnTo>
                  <a:pt x="84667" y="50800"/>
                </a:lnTo>
                <a:lnTo>
                  <a:pt x="76200" y="67733"/>
                </a:lnTo>
                <a:lnTo>
                  <a:pt x="59267" y="84666"/>
                </a:lnTo>
                <a:lnTo>
                  <a:pt x="50800" y="101600"/>
                </a:lnTo>
                <a:lnTo>
                  <a:pt x="33867" y="127000"/>
                </a:lnTo>
                <a:lnTo>
                  <a:pt x="16934" y="143933"/>
                </a:lnTo>
                <a:lnTo>
                  <a:pt x="8467" y="160866"/>
                </a:lnTo>
                <a:lnTo>
                  <a:pt x="8467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8467" y="228600"/>
                </a:lnTo>
                <a:lnTo>
                  <a:pt x="8467" y="245533"/>
                </a:lnTo>
                <a:lnTo>
                  <a:pt x="16934" y="254000"/>
                </a:lnTo>
                <a:lnTo>
                  <a:pt x="25400" y="270933"/>
                </a:lnTo>
                <a:lnTo>
                  <a:pt x="42334" y="279400"/>
                </a:lnTo>
                <a:lnTo>
                  <a:pt x="50800" y="287866"/>
                </a:lnTo>
                <a:lnTo>
                  <a:pt x="67734" y="296333"/>
                </a:lnTo>
                <a:lnTo>
                  <a:pt x="84667" y="304800"/>
                </a:lnTo>
                <a:lnTo>
                  <a:pt x="101600" y="313266"/>
                </a:lnTo>
                <a:lnTo>
                  <a:pt x="118534" y="321733"/>
                </a:lnTo>
                <a:lnTo>
                  <a:pt x="135467" y="321733"/>
                </a:lnTo>
                <a:lnTo>
                  <a:pt x="160867" y="321733"/>
                </a:lnTo>
                <a:lnTo>
                  <a:pt x="177800" y="321733"/>
                </a:lnTo>
                <a:lnTo>
                  <a:pt x="194734" y="313266"/>
                </a:lnTo>
                <a:lnTo>
                  <a:pt x="220134" y="304800"/>
                </a:lnTo>
                <a:lnTo>
                  <a:pt x="220134" y="304800"/>
                </a:lnTo>
                <a:lnTo>
                  <a:pt x="228600" y="296333"/>
                </a:lnTo>
                <a:lnTo>
                  <a:pt x="228600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587066" y="4360333"/>
            <a:ext cx="152401" cy="448735"/>
          </a:xfrm>
          <a:custGeom>
            <a:avLst/>
            <a:gdLst/>
            <a:ahLst/>
            <a:cxnLst/>
            <a:rect l="0" t="0" r="0" b="0"/>
            <a:pathLst>
              <a:path w="152401" h="448735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8467"/>
                </a:lnTo>
                <a:lnTo>
                  <a:pt x="67734" y="16934"/>
                </a:lnTo>
                <a:lnTo>
                  <a:pt x="67734" y="25400"/>
                </a:lnTo>
                <a:lnTo>
                  <a:pt x="59267" y="42334"/>
                </a:lnTo>
                <a:lnTo>
                  <a:pt x="50801" y="50800"/>
                </a:lnTo>
                <a:lnTo>
                  <a:pt x="42334" y="67734"/>
                </a:lnTo>
                <a:lnTo>
                  <a:pt x="33867" y="84667"/>
                </a:lnTo>
                <a:lnTo>
                  <a:pt x="25401" y="110067"/>
                </a:lnTo>
                <a:lnTo>
                  <a:pt x="25401" y="127000"/>
                </a:lnTo>
                <a:lnTo>
                  <a:pt x="16934" y="152400"/>
                </a:lnTo>
                <a:lnTo>
                  <a:pt x="8468" y="169334"/>
                </a:lnTo>
                <a:lnTo>
                  <a:pt x="0" y="194734"/>
                </a:lnTo>
                <a:lnTo>
                  <a:pt x="0" y="220134"/>
                </a:lnTo>
                <a:lnTo>
                  <a:pt x="0" y="237067"/>
                </a:lnTo>
                <a:lnTo>
                  <a:pt x="0" y="262467"/>
                </a:lnTo>
                <a:lnTo>
                  <a:pt x="0" y="279400"/>
                </a:lnTo>
                <a:lnTo>
                  <a:pt x="0" y="304800"/>
                </a:lnTo>
                <a:lnTo>
                  <a:pt x="8468" y="321734"/>
                </a:lnTo>
                <a:lnTo>
                  <a:pt x="8468" y="338667"/>
                </a:lnTo>
                <a:lnTo>
                  <a:pt x="16934" y="355600"/>
                </a:lnTo>
                <a:lnTo>
                  <a:pt x="25401" y="372534"/>
                </a:lnTo>
                <a:lnTo>
                  <a:pt x="33867" y="389467"/>
                </a:lnTo>
                <a:lnTo>
                  <a:pt x="50801" y="397934"/>
                </a:lnTo>
                <a:lnTo>
                  <a:pt x="67734" y="406400"/>
                </a:lnTo>
                <a:lnTo>
                  <a:pt x="76200" y="414867"/>
                </a:lnTo>
                <a:lnTo>
                  <a:pt x="93134" y="423334"/>
                </a:lnTo>
                <a:lnTo>
                  <a:pt x="110067" y="423334"/>
                </a:lnTo>
                <a:lnTo>
                  <a:pt x="118534" y="431800"/>
                </a:lnTo>
                <a:lnTo>
                  <a:pt x="127001" y="431800"/>
                </a:lnTo>
                <a:lnTo>
                  <a:pt x="135467" y="440267"/>
                </a:lnTo>
                <a:lnTo>
                  <a:pt x="135467" y="440267"/>
                </a:lnTo>
                <a:lnTo>
                  <a:pt x="143934" y="440267"/>
                </a:lnTo>
                <a:lnTo>
                  <a:pt x="143934" y="440267"/>
                </a:lnTo>
                <a:lnTo>
                  <a:pt x="143934" y="440267"/>
                </a:lnTo>
                <a:lnTo>
                  <a:pt x="152400" y="440267"/>
                </a:lnTo>
                <a:lnTo>
                  <a:pt x="152400" y="440267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43934" y="440267"/>
                </a:lnTo>
                <a:lnTo>
                  <a:pt x="143934" y="440267"/>
                </a:lnTo>
                <a:lnTo>
                  <a:pt x="143934" y="440267"/>
                </a:lnTo>
                <a:lnTo>
                  <a:pt x="143934" y="431800"/>
                </a:lnTo>
                <a:lnTo>
                  <a:pt x="143934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747934" y="4495800"/>
            <a:ext cx="101600" cy="262468"/>
          </a:xfrm>
          <a:custGeom>
            <a:avLst/>
            <a:gdLst/>
            <a:ahLst/>
            <a:cxnLst/>
            <a:rect l="0" t="0" r="0" b="0"/>
            <a:pathLst>
              <a:path w="101600" h="262468">
                <a:moveTo>
                  <a:pt x="42333" y="8467"/>
                </a:move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8467"/>
                </a:lnTo>
                <a:lnTo>
                  <a:pt x="25399" y="16933"/>
                </a:lnTo>
                <a:lnTo>
                  <a:pt x="25399" y="25400"/>
                </a:lnTo>
                <a:lnTo>
                  <a:pt x="16933" y="33867"/>
                </a:lnTo>
                <a:lnTo>
                  <a:pt x="8466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6" y="93133"/>
                </a:lnTo>
                <a:lnTo>
                  <a:pt x="16933" y="101600"/>
                </a:lnTo>
                <a:lnTo>
                  <a:pt x="25399" y="110067"/>
                </a:lnTo>
                <a:lnTo>
                  <a:pt x="42333" y="118533"/>
                </a:lnTo>
                <a:lnTo>
                  <a:pt x="50799" y="127000"/>
                </a:lnTo>
                <a:lnTo>
                  <a:pt x="67732" y="135467"/>
                </a:lnTo>
                <a:lnTo>
                  <a:pt x="76200" y="143933"/>
                </a:lnTo>
                <a:lnTo>
                  <a:pt x="84666" y="152400"/>
                </a:lnTo>
                <a:lnTo>
                  <a:pt x="93133" y="169333"/>
                </a:lnTo>
                <a:lnTo>
                  <a:pt x="93133" y="177800"/>
                </a:lnTo>
                <a:lnTo>
                  <a:pt x="101599" y="186267"/>
                </a:lnTo>
                <a:lnTo>
                  <a:pt x="101599" y="194733"/>
                </a:lnTo>
                <a:lnTo>
                  <a:pt x="101599" y="203200"/>
                </a:lnTo>
                <a:lnTo>
                  <a:pt x="93133" y="211667"/>
                </a:lnTo>
                <a:lnTo>
                  <a:pt x="84666" y="220133"/>
                </a:lnTo>
                <a:lnTo>
                  <a:pt x="84666" y="228600"/>
                </a:lnTo>
                <a:lnTo>
                  <a:pt x="76200" y="237067"/>
                </a:lnTo>
                <a:lnTo>
                  <a:pt x="67732" y="245533"/>
                </a:lnTo>
                <a:lnTo>
                  <a:pt x="59266" y="254000"/>
                </a:lnTo>
                <a:lnTo>
                  <a:pt x="50799" y="254000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45533"/>
                </a:lnTo>
                <a:lnTo>
                  <a:pt x="42333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790267" y="4436533"/>
            <a:ext cx="237067" cy="59268"/>
          </a:xfrm>
          <a:custGeom>
            <a:avLst/>
            <a:gdLst/>
            <a:ahLst/>
            <a:cxnLst/>
            <a:rect l="0" t="0" r="0" b="0"/>
            <a:pathLst>
              <a:path w="237067" h="592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8466" y="59267"/>
                </a:lnTo>
                <a:lnTo>
                  <a:pt x="8466" y="59267"/>
                </a:lnTo>
                <a:lnTo>
                  <a:pt x="8466" y="59267"/>
                </a:lnTo>
                <a:lnTo>
                  <a:pt x="16933" y="50800"/>
                </a:lnTo>
                <a:lnTo>
                  <a:pt x="25399" y="50800"/>
                </a:lnTo>
                <a:lnTo>
                  <a:pt x="42333" y="42334"/>
                </a:lnTo>
                <a:lnTo>
                  <a:pt x="50800" y="33867"/>
                </a:lnTo>
                <a:lnTo>
                  <a:pt x="67733" y="33867"/>
                </a:lnTo>
                <a:lnTo>
                  <a:pt x="84666" y="25400"/>
                </a:lnTo>
                <a:lnTo>
                  <a:pt x="101599" y="16934"/>
                </a:lnTo>
                <a:lnTo>
                  <a:pt x="118533" y="16934"/>
                </a:lnTo>
                <a:lnTo>
                  <a:pt x="135466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86267" y="0"/>
                </a:lnTo>
                <a:lnTo>
                  <a:pt x="194733" y="0"/>
                </a:lnTo>
                <a:lnTo>
                  <a:pt x="211666" y="0"/>
                </a:lnTo>
                <a:lnTo>
                  <a:pt x="220133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925733" y="4665133"/>
            <a:ext cx="110068" cy="228601"/>
          </a:xfrm>
          <a:custGeom>
            <a:avLst/>
            <a:gdLst/>
            <a:ahLst/>
            <a:cxnLst/>
            <a:rect l="0" t="0" r="0" b="0"/>
            <a:pathLst>
              <a:path w="110068" h="228601">
                <a:moveTo>
                  <a:pt x="110067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16934"/>
                </a:lnTo>
                <a:lnTo>
                  <a:pt x="101600" y="25400"/>
                </a:lnTo>
                <a:lnTo>
                  <a:pt x="101600" y="42334"/>
                </a:lnTo>
                <a:lnTo>
                  <a:pt x="93134" y="59267"/>
                </a:lnTo>
                <a:lnTo>
                  <a:pt x="84667" y="76200"/>
                </a:lnTo>
                <a:lnTo>
                  <a:pt x="76200" y="93134"/>
                </a:lnTo>
                <a:lnTo>
                  <a:pt x="59267" y="118534"/>
                </a:lnTo>
                <a:lnTo>
                  <a:pt x="50801" y="135467"/>
                </a:lnTo>
                <a:lnTo>
                  <a:pt x="42333" y="160867"/>
                </a:lnTo>
                <a:lnTo>
                  <a:pt x="25400" y="177800"/>
                </a:lnTo>
                <a:lnTo>
                  <a:pt x="16934" y="203200"/>
                </a:lnTo>
                <a:lnTo>
                  <a:pt x="8467" y="211667"/>
                </a:lnTo>
                <a:lnTo>
                  <a:pt x="0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8467" y="220134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120466" y="4529667"/>
            <a:ext cx="177802" cy="42334"/>
          </a:xfrm>
          <a:custGeom>
            <a:avLst/>
            <a:gdLst/>
            <a:ahLst/>
            <a:cxnLst/>
            <a:rect l="0" t="0" r="0" b="0"/>
            <a:pathLst>
              <a:path w="177802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8468" y="33866"/>
                </a:lnTo>
                <a:lnTo>
                  <a:pt x="16934" y="33866"/>
                </a:lnTo>
                <a:lnTo>
                  <a:pt x="33867" y="33866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27001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60868" y="8466"/>
                </a:lnTo>
                <a:lnTo>
                  <a:pt x="169334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315200" y="4411133"/>
            <a:ext cx="160868" cy="321735"/>
          </a:xfrm>
          <a:custGeom>
            <a:avLst/>
            <a:gdLst/>
            <a:ahLst/>
            <a:cxnLst/>
            <a:rect l="0" t="0" r="0" b="0"/>
            <a:pathLst>
              <a:path w="160868" h="321735">
                <a:moveTo>
                  <a:pt x="8467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93133" y="16934"/>
                </a:lnTo>
                <a:lnTo>
                  <a:pt x="101600" y="16934"/>
                </a:lnTo>
                <a:lnTo>
                  <a:pt x="110066" y="25400"/>
                </a:lnTo>
                <a:lnTo>
                  <a:pt x="118534" y="33867"/>
                </a:lnTo>
                <a:lnTo>
                  <a:pt x="127000" y="42334"/>
                </a:lnTo>
                <a:lnTo>
                  <a:pt x="127000" y="50800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93134"/>
                </a:lnTo>
                <a:lnTo>
                  <a:pt x="118534" y="101600"/>
                </a:lnTo>
                <a:lnTo>
                  <a:pt x="101600" y="118534"/>
                </a:lnTo>
                <a:lnTo>
                  <a:pt x="93133" y="143934"/>
                </a:lnTo>
                <a:lnTo>
                  <a:pt x="76200" y="160867"/>
                </a:lnTo>
                <a:lnTo>
                  <a:pt x="59267" y="177800"/>
                </a:lnTo>
                <a:lnTo>
                  <a:pt x="42334" y="194734"/>
                </a:lnTo>
                <a:lnTo>
                  <a:pt x="33866" y="211667"/>
                </a:lnTo>
                <a:lnTo>
                  <a:pt x="16933" y="228600"/>
                </a:lnTo>
                <a:lnTo>
                  <a:pt x="8467" y="254000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304800"/>
                </a:lnTo>
                <a:lnTo>
                  <a:pt x="8467" y="313267"/>
                </a:lnTo>
                <a:lnTo>
                  <a:pt x="16933" y="321734"/>
                </a:lnTo>
                <a:lnTo>
                  <a:pt x="33866" y="321734"/>
                </a:lnTo>
                <a:lnTo>
                  <a:pt x="42334" y="321734"/>
                </a:lnTo>
                <a:lnTo>
                  <a:pt x="59267" y="321734"/>
                </a:lnTo>
                <a:lnTo>
                  <a:pt x="84667" y="321734"/>
                </a:lnTo>
                <a:lnTo>
                  <a:pt x="101600" y="321734"/>
                </a:lnTo>
                <a:lnTo>
                  <a:pt x="118534" y="313267"/>
                </a:lnTo>
                <a:lnTo>
                  <a:pt x="135467" y="304800"/>
                </a:lnTo>
                <a:lnTo>
                  <a:pt x="152400" y="296334"/>
                </a:lnTo>
                <a:lnTo>
                  <a:pt x="152400" y="296334"/>
                </a:lnTo>
                <a:lnTo>
                  <a:pt x="160867" y="287867"/>
                </a:lnTo>
                <a:lnTo>
                  <a:pt x="160867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433734" y="4343400"/>
            <a:ext cx="220133" cy="516468"/>
          </a:xfrm>
          <a:custGeom>
            <a:avLst/>
            <a:gdLst/>
            <a:ahLst/>
            <a:cxnLst/>
            <a:rect l="0" t="0" r="0" b="0"/>
            <a:pathLst>
              <a:path w="220133" h="516468">
                <a:moveTo>
                  <a:pt x="59266" y="8467"/>
                </a:moveTo>
                <a:lnTo>
                  <a:pt x="59266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67732" y="0"/>
                </a:lnTo>
                <a:lnTo>
                  <a:pt x="67732" y="0"/>
                </a:lnTo>
                <a:lnTo>
                  <a:pt x="84666" y="0"/>
                </a:lnTo>
                <a:lnTo>
                  <a:pt x="93133" y="0"/>
                </a:lnTo>
                <a:lnTo>
                  <a:pt x="101599" y="8467"/>
                </a:lnTo>
                <a:lnTo>
                  <a:pt x="118533" y="16933"/>
                </a:lnTo>
                <a:lnTo>
                  <a:pt x="135466" y="16933"/>
                </a:lnTo>
                <a:lnTo>
                  <a:pt x="143932" y="25400"/>
                </a:lnTo>
                <a:lnTo>
                  <a:pt x="160866" y="42333"/>
                </a:lnTo>
                <a:lnTo>
                  <a:pt x="177799" y="50800"/>
                </a:lnTo>
                <a:lnTo>
                  <a:pt x="186266" y="67733"/>
                </a:lnTo>
                <a:lnTo>
                  <a:pt x="194733" y="84667"/>
                </a:lnTo>
                <a:lnTo>
                  <a:pt x="211666" y="101600"/>
                </a:lnTo>
                <a:lnTo>
                  <a:pt x="211666" y="127000"/>
                </a:lnTo>
                <a:lnTo>
                  <a:pt x="220132" y="152400"/>
                </a:lnTo>
                <a:lnTo>
                  <a:pt x="220132" y="177800"/>
                </a:lnTo>
                <a:lnTo>
                  <a:pt x="211666" y="203200"/>
                </a:lnTo>
                <a:lnTo>
                  <a:pt x="203199" y="237067"/>
                </a:lnTo>
                <a:lnTo>
                  <a:pt x="194733" y="262467"/>
                </a:lnTo>
                <a:lnTo>
                  <a:pt x="186266" y="287867"/>
                </a:lnTo>
                <a:lnTo>
                  <a:pt x="169333" y="313267"/>
                </a:lnTo>
                <a:lnTo>
                  <a:pt x="152400" y="338667"/>
                </a:lnTo>
                <a:lnTo>
                  <a:pt x="135466" y="355600"/>
                </a:lnTo>
                <a:lnTo>
                  <a:pt x="118533" y="381000"/>
                </a:lnTo>
                <a:lnTo>
                  <a:pt x="101599" y="406400"/>
                </a:lnTo>
                <a:lnTo>
                  <a:pt x="93133" y="423333"/>
                </a:lnTo>
                <a:lnTo>
                  <a:pt x="76200" y="448733"/>
                </a:lnTo>
                <a:lnTo>
                  <a:pt x="59266" y="465667"/>
                </a:lnTo>
                <a:lnTo>
                  <a:pt x="50799" y="482600"/>
                </a:lnTo>
                <a:lnTo>
                  <a:pt x="42333" y="491067"/>
                </a:lnTo>
                <a:lnTo>
                  <a:pt x="25399" y="499533"/>
                </a:lnTo>
                <a:lnTo>
                  <a:pt x="8466" y="508000"/>
                </a:lnTo>
                <a:lnTo>
                  <a:pt x="0" y="516467"/>
                </a:lnTo>
                <a:lnTo>
                  <a:pt x="0" y="516467"/>
                </a:lnTo>
                <a:lnTo>
                  <a:pt x="0" y="516467"/>
                </a:lnTo>
                <a:lnTo>
                  <a:pt x="0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1006666" y="5164667"/>
            <a:ext cx="84669" cy="84667"/>
          </a:xfrm>
          <a:custGeom>
            <a:avLst/>
            <a:gdLst/>
            <a:ahLst/>
            <a:cxnLst/>
            <a:rect l="0" t="0" r="0" b="0"/>
            <a:pathLst>
              <a:path w="84669" h="84667">
                <a:moveTo>
                  <a:pt x="25400" y="16933"/>
                </a:move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6"/>
                </a:lnTo>
                <a:lnTo>
                  <a:pt x="16934" y="33866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8468" y="50800"/>
                </a:lnTo>
                <a:lnTo>
                  <a:pt x="16934" y="59266"/>
                </a:lnTo>
                <a:lnTo>
                  <a:pt x="16934" y="59266"/>
                </a:lnTo>
                <a:lnTo>
                  <a:pt x="16934" y="59266"/>
                </a:lnTo>
                <a:lnTo>
                  <a:pt x="16934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33867" y="67733"/>
                </a:lnTo>
                <a:lnTo>
                  <a:pt x="33867" y="67733"/>
                </a:lnTo>
                <a:lnTo>
                  <a:pt x="42334" y="59266"/>
                </a:lnTo>
                <a:lnTo>
                  <a:pt x="42334" y="59266"/>
                </a:lnTo>
                <a:lnTo>
                  <a:pt x="42334" y="59266"/>
                </a:lnTo>
                <a:lnTo>
                  <a:pt x="42334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6"/>
                </a:lnTo>
                <a:lnTo>
                  <a:pt x="42334" y="33866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8" y="59266"/>
                </a:lnTo>
                <a:lnTo>
                  <a:pt x="16934" y="59266"/>
                </a:lnTo>
                <a:lnTo>
                  <a:pt x="16934" y="67733"/>
                </a:lnTo>
                <a:lnTo>
                  <a:pt x="25400" y="67733"/>
                </a:lnTo>
                <a:lnTo>
                  <a:pt x="33867" y="76200"/>
                </a:lnTo>
                <a:lnTo>
                  <a:pt x="42334" y="76200"/>
                </a:lnTo>
                <a:lnTo>
                  <a:pt x="42334" y="76200"/>
                </a:lnTo>
                <a:lnTo>
                  <a:pt x="50801" y="76200"/>
                </a:lnTo>
                <a:lnTo>
                  <a:pt x="59268" y="76200"/>
                </a:lnTo>
                <a:lnTo>
                  <a:pt x="67734" y="76200"/>
                </a:lnTo>
                <a:lnTo>
                  <a:pt x="76200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84668" y="50800"/>
                </a:lnTo>
                <a:lnTo>
                  <a:pt x="84668" y="33866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16933"/>
                </a:lnTo>
                <a:lnTo>
                  <a:pt x="67734" y="8466"/>
                </a:lnTo>
                <a:lnTo>
                  <a:pt x="67734" y="0"/>
                </a:lnTo>
                <a:lnTo>
                  <a:pt x="59268" y="0"/>
                </a:lnTo>
                <a:lnTo>
                  <a:pt x="50801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50800"/>
                </a:lnTo>
                <a:lnTo>
                  <a:pt x="33867" y="59266"/>
                </a:lnTo>
                <a:lnTo>
                  <a:pt x="42334" y="59266"/>
                </a:lnTo>
                <a:lnTo>
                  <a:pt x="50801" y="59266"/>
                </a:lnTo>
                <a:lnTo>
                  <a:pt x="50801" y="67733"/>
                </a:lnTo>
                <a:lnTo>
                  <a:pt x="59268" y="67733"/>
                </a:lnTo>
                <a:lnTo>
                  <a:pt x="67734" y="67733"/>
                </a:lnTo>
                <a:lnTo>
                  <a:pt x="67734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84668" y="59266"/>
                </a:lnTo>
                <a:lnTo>
                  <a:pt x="84668" y="59266"/>
                </a:lnTo>
                <a:lnTo>
                  <a:pt x="84668" y="50800"/>
                </a:lnTo>
                <a:lnTo>
                  <a:pt x="84668" y="42333"/>
                </a:lnTo>
                <a:lnTo>
                  <a:pt x="76200" y="42333"/>
                </a:lnTo>
                <a:lnTo>
                  <a:pt x="76200" y="33866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8" y="25400"/>
                </a:lnTo>
                <a:lnTo>
                  <a:pt x="50801" y="16933"/>
                </a:lnTo>
                <a:lnTo>
                  <a:pt x="50801" y="16933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8468" y="42333"/>
                </a:lnTo>
                <a:lnTo>
                  <a:pt x="8468" y="42333"/>
                </a:lnTo>
                <a:lnTo>
                  <a:pt x="16934" y="50800"/>
                </a:lnTo>
                <a:lnTo>
                  <a:pt x="16934" y="59266"/>
                </a:lnTo>
                <a:lnTo>
                  <a:pt x="25400" y="67733"/>
                </a:lnTo>
                <a:lnTo>
                  <a:pt x="33867" y="67733"/>
                </a:lnTo>
                <a:lnTo>
                  <a:pt x="42334" y="76200"/>
                </a:lnTo>
                <a:lnTo>
                  <a:pt x="42334" y="76200"/>
                </a:lnTo>
                <a:lnTo>
                  <a:pt x="50801" y="76200"/>
                </a:lnTo>
                <a:lnTo>
                  <a:pt x="50801" y="84666"/>
                </a:lnTo>
                <a:lnTo>
                  <a:pt x="59268" y="84666"/>
                </a:lnTo>
                <a:lnTo>
                  <a:pt x="59268" y="76200"/>
                </a:lnTo>
                <a:lnTo>
                  <a:pt x="67734" y="76200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59266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33866"/>
                </a:lnTo>
                <a:lnTo>
                  <a:pt x="59268" y="25400"/>
                </a:lnTo>
                <a:lnTo>
                  <a:pt x="59268" y="25400"/>
                </a:lnTo>
                <a:lnTo>
                  <a:pt x="50801" y="16933"/>
                </a:lnTo>
                <a:lnTo>
                  <a:pt x="50801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33867" y="59266"/>
                </a:lnTo>
                <a:lnTo>
                  <a:pt x="42334" y="59266"/>
                </a:lnTo>
                <a:lnTo>
                  <a:pt x="42334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9268" y="67733"/>
                </a:lnTo>
                <a:lnTo>
                  <a:pt x="67734" y="67733"/>
                </a:lnTo>
                <a:lnTo>
                  <a:pt x="67734" y="67733"/>
                </a:lnTo>
                <a:lnTo>
                  <a:pt x="67734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4" y="33866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8" y="25400"/>
                </a:lnTo>
                <a:lnTo>
                  <a:pt x="50801" y="16933"/>
                </a:lnTo>
                <a:lnTo>
                  <a:pt x="50801" y="16933"/>
                </a:lnTo>
                <a:lnTo>
                  <a:pt x="42334" y="8466"/>
                </a:lnTo>
                <a:lnTo>
                  <a:pt x="42334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42334" y="42333"/>
                </a:lnTo>
                <a:lnTo>
                  <a:pt x="42334" y="42333"/>
                </a:lnTo>
                <a:lnTo>
                  <a:pt x="42334" y="50800"/>
                </a:lnTo>
                <a:lnTo>
                  <a:pt x="42334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1023600" y="4639733"/>
            <a:ext cx="67735" cy="59268"/>
          </a:xfrm>
          <a:custGeom>
            <a:avLst/>
            <a:gdLst/>
            <a:ahLst/>
            <a:cxnLst/>
            <a:rect l="0" t="0" r="0" b="0"/>
            <a:pathLst>
              <a:path w="67735" h="59268">
                <a:moveTo>
                  <a:pt x="16933" y="8467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4"/>
                </a:lnTo>
                <a:lnTo>
                  <a:pt x="16933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33867" y="42334"/>
                </a:lnTo>
                <a:lnTo>
                  <a:pt x="33867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33867"/>
                </a:lnTo>
                <a:lnTo>
                  <a:pt x="42334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50800" y="16934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4" y="59267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42334"/>
                </a:lnTo>
                <a:lnTo>
                  <a:pt x="59266" y="42334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6" y="25400"/>
                </a:lnTo>
                <a:lnTo>
                  <a:pt x="59266" y="16934"/>
                </a:lnTo>
                <a:lnTo>
                  <a:pt x="59266" y="16934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7" y="25400"/>
                </a:lnTo>
                <a:lnTo>
                  <a:pt x="338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1599334" y="51900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11599334" y="51900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1573933" y="5181600"/>
            <a:ext cx="59268" cy="59268"/>
          </a:xfrm>
          <a:custGeom>
            <a:avLst/>
            <a:gdLst/>
            <a:ahLst/>
            <a:cxnLst/>
            <a:rect l="0" t="0" r="0" b="0"/>
            <a:pathLst>
              <a:path w="59268" h="59268">
                <a:moveTo>
                  <a:pt x="25401" y="0"/>
                </a:moveTo>
                <a:lnTo>
                  <a:pt x="25401" y="0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16934" y="59267"/>
                </a:lnTo>
                <a:lnTo>
                  <a:pt x="25401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50801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25401" y="0"/>
                </a:lnTo>
                <a:lnTo>
                  <a:pt x="25401" y="8467"/>
                </a:lnTo>
                <a:lnTo>
                  <a:pt x="25401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1" y="50800"/>
                </a:lnTo>
                <a:lnTo>
                  <a:pt x="25401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50800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0801" y="8467"/>
                </a:lnTo>
                <a:lnTo>
                  <a:pt x="50801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1" y="42333"/>
                </a:lnTo>
                <a:lnTo>
                  <a:pt x="25401" y="42333"/>
                </a:lnTo>
                <a:lnTo>
                  <a:pt x="25401" y="42333"/>
                </a:lnTo>
                <a:lnTo>
                  <a:pt x="25401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9267" y="50800"/>
                </a:lnTo>
                <a:lnTo>
                  <a:pt x="59267" y="50800"/>
                </a:lnTo>
                <a:lnTo>
                  <a:pt x="59267" y="42333"/>
                </a:lnTo>
                <a:lnTo>
                  <a:pt x="59267" y="42333"/>
                </a:lnTo>
                <a:lnTo>
                  <a:pt x="50801" y="33867"/>
                </a:lnTo>
                <a:lnTo>
                  <a:pt x="50801" y="33867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1" y="16933"/>
                </a:lnTo>
                <a:lnTo>
                  <a:pt x="25401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1023600" y="5757333"/>
            <a:ext cx="59267" cy="42335"/>
          </a:xfrm>
          <a:custGeom>
            <a:avLst/>
            <a:gdLst/>
            <a:ahLst/>
            <a:cxnLst/>
            <a:rect l="0" t="0" r="0" b="0"/>
            <a:pathLst>
              <a:path w="59267" h="42335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4" y="33867"/>
                </a:lnTo>
                <a:lnTo>
                  <a:pt x="42334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33867"/>
                </a:lnTo>
                <a:lnTo>
                  <a:pt x="8466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0464800" y="5190067"/>
            <a:ext cx="25401" cy="42334"/>
          </a:xfrm>
          <a:custGeom>
            <a:avLst/>
            <a:gdLst/>
            <a:ahLst/>
            <a:cxnLst/>
            <a:rect l="0" t="0" r="0" b="0"/>
            <a:pathLst>
              <a:path w="25401" h="423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0490200" y="4648200"/>
            <a:ext cx="1117601" cy="1092201"/>
          </a:xfrm>
          <a:custGeom>
            <a:avLst/>
            <a:gdLst/>
            <a:ahLst/>
            <a:cxnLst/>
            <a:rect l="0" t="0" r="0" b="0"/>
            <a:pathLst>
              <a:path w="1117601" h="1092201">
                <a:moveTo>
                  <a:pt x="558800" y="25400"/>
                </a:moveTo>
                <a:lnTo>
                  <a:pt x="558800" y="25400"/>
                </a:lnTo>
                <a:lnTo>
                  <a:pt x="558800" y="25400"/>
                </a:lnTo>
                <a:lnTo>
                  <a:pt x="558800" y="25400"/>
                </a:lnTo>
                <a:lnTo>
                  <a:pt x="558800" y="16933"/>
                </a:lnTo>
                <a:lnTo>
                  <a:pt x="558800" y="16933"/>
                </a:lnTo>
                <a:lnTo>
                  <a:pt x="558800" y="16933"/>
                </a:lnTo>
                <a:lnTo>
                  <a:pt x="550333" y="8467"/>
                </a:lnTo>
                <a:lnTo>
                  <a:pt x="541866" y="8467"/>
                </a:lnTo>
                <a:lnTo>
                  <a:pt x="541866" y="8467"/>
                </a:lnTo>
                <a:lnTo>
                  <a:pt x="533400" y="8467"/>
                </a:lnTo>
                <a:lnTo>
                  <a:pt x="524934" y="0"/>
                </a:lnTo>
                <a:lnTo>
                  <a:pt x="516466" y="0"/>
                </a:lnTo>
                <a:lnTo>
                  <a:pt x="508000" y="0"/>
                </a:lnTo>
                <a:lnTo>
                  <a:pt x="491067" y="8467"/>
                </a:lnTo>
                <a:lnTo>
                  <a:pt x="482600" y="8467"/>
                </a:lnTo>
                <a:lnTo>
                  <a:pt x="465666" y="8467"/>
                </a:lnTo>
                <a:lnTo>
                  <a:pt x="448734" y="8467"/>
                </a:lnTo>
                <a:lnTo>
                  <a:pt x="431800" y="8467"/>
                </a:lnTo>
                <a:lnTo>
                  <a:pt x="414867" y="16933"/>
                </a:lnTo>
                <a:lnTo>
                  <a:pt x="406400" y="16933"/>
                </a:lnTo>
                <a:lnTo>
                  <a:pt x="381000" y="25400"/>
                </a:lnTo>
                <a:lnTo>
                  <a:pt x="364066" y="25400"/>
                </a:lnTo>
                <a:lnTo>
                  <a:pt x="347134" y="33867"/>
                </a:lnTo>
                <a:lnTo>
                  <a:pt x="330200" y="33867"/>
                </a:lnTo>
                <a:lnTo>
                  <a:pt x="313266" y="42333"/>
                </a:lnTo>
                <a:lnTo>
                  <a:pt x="296334" y="50800"/>
                </a:lnTo>
                <a:lnTo>
                  <a:pt x="270934" y="59267"/>
                </a:lnTo>
                <a:lnTo>
                  <a:pt x="262467" y="67733"/>
                </a:lnTo>
                <a:lnTo>
                  <a:pt x="245533" y="84667"/>
                </a:lnTo>
                <a:lnTo>
                  <a:pt x="220134" y="93133"/>
                </a:lnTo>
                <a:lnTo>
                  <a:pt x="211666" y="101600"/>
                </a:lnTo>
                <a:lnTo>
                  <a:pt x="194734" y="110067"/>
                </a:lnTo>
                <a:lnTo>
                  <a:pt x="186267" y="127000"/>
                </a:lnTo>
                <a:lnTo>
                  <a:pt x="169333" y="135467"/>
                </a:lnTo>
                <a:lnTo>
                  <a:pt x="152400" y="143933"/>
                </a:lnTo>
                <a:lnTo>
                  <a:pt x="143934" y="160867"/>
                </a:lnTo>
                <a:lnTo>
                  <a:pt x="127000" y="177800"/>
                </a:lnTo>
                <a:lnTo>
                  <a:pt x="118534" y="186267"/>
                </a:lnTo>
                <a:lnTo>
                  <a:pt x="110067" y="194733"/>
                </a:lnTo>
                <a:lnTo>
                  <a:pt x="101600" y="211667"/>
                </a:lnTo>
                <a:lnTo>
                  <a:pt x="93133" y="220133"/>
                </a:lnTo>
                <a:lnTo>
                  <a:pt x="84666" y="228600"/>
                </a:lnTo>
                <a:lnTo>
                  <a:pt x="76200" y="245533"/>
                </a:lnTo>
                <a:lnTo>
                  <a:pt x="76200" y="254000"/>
                </a:lnTo>
                <a:lnTo>
                  <a:pt x="59266" y="270933"/>
                </a:lnTo>
                <a:lnTo>
                  <a:pt x="59266" y="279400"/>
                </a:lnTo>
                <a:lnTo>
                  <a:pt x="50800" y="287867"/>
                </a:lnTo>
                <a:lnTo>
                  <a:pt x="50800" y="296333"/>
                </a:lnTo>
                <a:lnTo>
                  <a:pt x="42334" y="313267"/>
                </a:lnTo>
                <a:lnTo>
                  <a:pt x="33867" y="321733"/>
                </a:lnTo>
                <a:lnTo>
                  <a:pt x="33867" y="330200"/>
                </a:lnTo>
                <a:lnTo>
                  <a:pt x="33867" y="338667"/>
                </a:lnTo>
                <a:lnTo>
                  <a:pt x="25400" y="355600"/>
                </a:lnTo>
                <a:lnTo>
                  <a:pt x="25400" y="364067"/>
                </a:lnTo>
                <a:lnTo>
                  <a:pt x="25400" y="372533"/>
                </a:lnTo>
                <a:lnTo>
                  <a:pt x="16933" y="381000"/>
                </a:lnTo>
                <a:lnTo>
                  <a:pt x="16933" y="397933"/>
                </a:lnTo>
                <a:lnTo>
                  <a:pt x="16933" y="406400"/>
                </a:lnTo>
                <a:lnTo>
                  <a:pt x="16933" y="423333"/>
                </a:lnTo>
                <a:lnTo>
                  <a:pt x="16933" y="431800"/>
                </a:lnTo>
                <a:lnTo>
                  <a:pt x="8466" y="440267"/>
                </a:lnTo>
                <a:lnTo>
                  <a:pt x="8466" y="448733"/>
                </a:lnTo>
                <a:lnTo>
                  <a:pt x="8466" y="465667"/>
                </a:lnTo>
                <a:lnTo>
                  <a:pt x="8466" y="474133"/>
                </a:lnTo>
                <a:lnTo>
                  <a:pt x="8466" y="482600"/>
                </a:lnTo>
                <a:lnTo>
                  <a:pt x="8466" y="491067"/>
                </a:lnTo>
                <a:lnTo>
                  <a:pt x="8466" y="508000"/>
                </a:lnTo>
                <a:lnTo>
                  <a:pt x="8466" y="516467"/>
                </a:lnTo>
                <a:lnTo>
                  <a:pt x="8466" y="524933"/>
                </a:lnTo>
                <a:lnTo>
                  <a:pt x="0" y="533400"/>
                </a:lnTo>
                <a:lnTo>
                  <a:pt x="8466" y="550333"/>
                </a:lnTo>
                <a:lnTo>
                  <a:pt x="8466" y="558800"/>
                </a:lnTo>
                <a:lnTo>
                  <a:pt x="8466" y="567267"/>
                </a:lnTo>
                <a:lnTo>
                  <a:pt x="8466" y="575733"/>
                </a:lnTo>
                <a:lnTo>
                  <a:pt x="8466" y="584200"/>
                </a:lnTo>
                <a:lnTo>
                  <a:pt x="16933" y="592667"/>
                </a:lnTo>
                <a:lnTo>
                  <a:pt x="16933" y="601133"/>
                </a:lnTo>
                <a:lnTo>
                  <a:pt x="16933" y="609600"/>
                </a:lnTo>
                <a:lnTo>
                  <a:pt x="25400" y="626533"/>
                </a:lnTo>
                <a:lnTo>
                  <a:pt x="25400" y="635000"/>
                </a:lnTo>
                <a:lnTo>
                  <a:pt x="33867" y="643467"/>
                </a:lnTo>
                <a:lnTo>
                  <a:pt x="33867" y="651933"/>
                </a:lnTo>
                <a:lnTo>
                  <a:pt x="42334" y="668867"/>
                </a:lnTo>
                <a:lnTo>
                  <a:pt x="42334" y="677333"/>
                </a:lnTo>
                <a:lnTo>
                  <a:pt x="50800" y="685800"/>
                </a:lnTo>
                <a:lnTo>
                  <a:pt x="50800" y="694267"/>
                </a:lnTo>
                <a:lnTo>
                  <a:pt x="59266" y="711200"/>
                </a:lnTo>
                <a:lnTo>
                  <a:pt x="67734" y="719667"/>
                </a:lnTo>
                <a:lnTo>
                  <a:pt x="76200" y="728133"/>
                </a:lnTo>
                <a:lnTo>
                  <a:pt x="84666" y="736600"/>
                </a:lnTo>
                <a:lnTo>
                  <a:pt x="84666" y="745067"/>
                </a:lnTo>
                <a:lnTo>
                  <a:pt x="93133" y="762000"/>
                </a:lnTo>
                <a:lnTo>
                  <a:pt x="101600" y="770467"/>
                </a:lnTo>
                <a:lnTo>
                  <a:pt x="110067" y="778933"/>
                </a:lnTo>
                <a:lnTo>
                  <a:pt x="118534" y="787400"/>
                </a:lnTo>
                <a:lnTo>
                  <a:pt x="127000" y="804333"/>
                </a:lnTo>
                <a:lnTo>
                  <a:pt x="135466" y="812800"/>
                </a:lnTo>
                <a:lnTo>
                  <a:pt x="143934" y="821267"/>
                </a:lnTo>
                <a:lnTo>
                  <a:pt x="152400" y="838200"/>
                </a:lnTo>
                <a:lnTo>
                  <a:pt x="160866" y="846667"/>
                </a:lnTo>
                <a:lnTo>
                  <a:pt x="177800" y="863600"/>
                </a:lnTo>
                <a:lnTo>
                  <a:pt x="186267" y="872067"/>
                </a:lnTo>
                <a:lnTo>
                  <a:pt x="194734" y="880533"/>
                </a:lnTo>
                <a:lnTo>
                  <a:pt x="203200" y="897467"/>
                </a:lnTo>
                <a:lnTo>
                  <a:pt x="211666" y="905933"/>
                </a:lnTo>
                <a:lnTo>
                  <a:pt x="228600" y="922867"/>
                </a:lnTo>
                <a:lnTo>
                  <a:pt x="237066" y="931333"/>
                </a:lnTo>
                <a:lnTo>
                  <a:pt x="245533" y="939800"/>
                </a:lnTo>
                <a:lnTo>
                  <a:pt x="262467" y="956733"/>
                </a:lnTo>
                <a:lnTo>
                  <a:pt x="270934" y="965200"/>
                </a:lnTo>
                <a:lnTo>
                  <a:pt x="279400" y="973667"/>
                </a:lnTo>
                <a:lnTo>
                  <a:pt x="296334" y="990600"/>
                </a:lnTo>
                <a:lnTo>
                  <a:pt x="304800" y="999067"/>
                </a:lnTo>
                <a:lnTo>
                  <a:pt x="313266" y="1007533"/>
                </a:lnTo>
                <a:lnTo>
                  <a:pt x="321733" y="1016000"/>
                </a:lnTo>
                <a:lnTo>
                  <a:pt x="338667" y="1024467"/>
                </a:lnTo>
                <a:lnTo>
                  <a:pt x="355600" y="1024467"/>
                </a:lnTo>
                <a:lnTo>
                  <a:pt x="364066" y="1032933"/>
                </a:lnTo>
                <a:lnTo>
                  <a:pt x="372534" y="1041400"/>
                </a:lnTo>
                <a:lnTo>
                  <a:pt x="389466" y="1049867"/>
                </a:lnTo>
                <a:lnTo>
                  <a:pt x="406400" y="1058333"/>
                </a:lnTo>
                <a:lnTo>
                  <a:pt x="414867" y="1066800"/>
                </a:lnTo>
                <a:lnTo>
                  <a:pt x="423334" y="1066800"/>
                </a:lnTo>
                <a:lnTo>
                  <a:pt x="431800" y="1075267"/>
                </a:lnTo>
                <a:lnTo>
                  <a:pt x="448734" y="1075267"/>
                </a:lnTo>
                <a:lnTo>
                  <a:pt x="457200" y="1083733"/>
                </a:lnTo>
                <a:lnTo>
                  <a:pt x="474133" y="1083733"/>
                </a:lnTo>
                <a:lnTo>
                  <a:pt x="491067" y="1083733"/>
                </a:lnTo>
                <a:lnTo>
                  <a:pt x="499534" y="1092200"/>
                </a:lnTo>
                <a:lnTo>
                  <a:pt x="516466" y="1092200"/>
                </a:lnTo>
                <a:lnTo>
                  <a:pt x="533400" y="1092200"/>
                </a:lnTo>
                <a:lnTo>
                  <a:pt x="541866" y="1092200"/>
                </a:lnTo>
                <a:lnTo>
                  <a:pt x="558800" y="1092200"/>
                </a:lnTo>
                <a:lnTo>
                  <a:pt x="575734" y="1092200"/>
                </a:lnTo>
                <a:lnTo>
                  <a:pt x="584200" y="1092200"/>
                </a:lnTo>
                <a:lnTo>
                  <a:pt x="601134" y="1092200"/>
                </a:lnTo>
                <a:lnTo>
                  <a:pt x="618066" y="1083733"/>
                </a:lnTo>
                <a:lnTo>
                  <a:pt x="635000" y="1083733"/>
                </a:lnTo>
                <a:lnTo>
                  <a:pt x="643467" y="1083733"/>
                </a:lnTo>
                <a:lnTo>
                  <a:pt x="660400" y="1075267"/>
                </a:lnTo>
                <a:lnTo>
                  <a:pt x="685800" y="1075267"/>
                </a:lnTo>
                <a:lnTo>
                  <a:pt x="702733" y="1075267"/>
                </a:lnTo>
                <a:lnTo>
                  <a:pt x="711200" y="1066800"/>
                </a:lnTo>
                <a:lnTo>
                  <a:pt x="736600" y="1058333"/>
                </a:lnTo>
                <a:lnTo>
                  <a:pt x="753534" y="1058333"/>
                </a:lnTo>
                <a:lnTo>
                  <a:pt x="762000" y="1049867"/>
                </a:lnTo>
                <a:lnTo>
                  <a:pt x="787400" y="1049867"/>
                </a:lnTo>
                <a:lnTo>
                  <a:pt x="795867" y="1041400"/>
                </a:lnTo>
                <a:lnTo>
                  <a:pt x="812800" y="1032933"/>
                </a:lnTo>
                <a:lnTo>
                  <a:pt x="838200" y="1024467"/>
                </a:lnTo>
                <a:lnTo>
                  <a:pt x="846666" y="1016000"/>
                </a:lnTo>
                <a:lnTo>
                  <a:pt x="863600" y="1016000"/>
                </a:lnTo>
                <a:lnTo>
                  <a:pt x="889000" y="1007533"/>
                </a:lnTo>
                <a:lnTo>
                  <a:pt x="897466" y="999067"/>
                </a:lnTo>
                <a:lnTo>
                  <a:pt x="914400" y="990600"/>
                </a:lnTo>
                <a:lnTo>
                  <a:pt x="931333" y="982133"/>
                </a:lnTo>
                <a:lnTo>
                  <a:pt x="948267" y="973667"/>
                </a:lnTo>
                <a:lnTo>
                  <a:pt x="956734" y="965200"/>
                </a:lnTo>
                <a:lnTo>
                  <a:pt x="973666" y="956733"/>
                </a:lnTo>
                <a:lnTo>
                  <a:pt x="982134" y="939800"/>
                </a:lnTo>
                <a:lnTo>
                  <a:pt x="999066" y="931333"/>
                </a:lnTo>
                <a:lnTo>
                  <a:pt x="1016000" y="922867"/>
                </a:lnTo>
                <a:lnTo>
                  <a:pt x="1024467" y="905933"/>
                </a:lnTo>
                <a:lnTo>
                  <a:pt x="1041400" y="897467"/>
                </a:lnTo>
                <a:lnTo>
                  <a:pt x="1049866" y="880533"/>
                </a:lnTo>
                <a:lnTo>
                  <a:pt x="1066800" y="863600"/>
                </a:lnTo>
                <a:lnTo>
                  <a:pt x="1075266" y="846667"/>
                </a:lnTo>
                <a:lnTo>
                  <a:pt x="1083733" y="838200"/>
                </a:lnTo>
                <a:lnTo>
                  <a:pt x="1092200" y="821267"/>
                </a:lnTo>
                <a:lnTo>
                  <a:pt x="1092200" y="804333"/>
                </a:lnTo>
                <a:lnTo>
                  <a:pt x="1100667" y="787400"/>
                </a:lnTo>
                <a:lnTo>
                  <a:pt x="1109134" y="770467"/>
                </a:lnTo>
                <a:lnTo>
                  <a:pt x="1109134" y="753533"/>
                </a:lnTo>
                <a:lnTo>
                  <a:pt x="1109134" y="728133"/>
                </a:lnTo>
                <a:lnTo>
                  <a:pt x="1117600" y="711200"/>
                </a:lnTo>
                <a:lnTo>
                  <a:pt x="1117600" y="685800"/>
                </a:lnTo>
                <a:lnTo>
                  <a:pt x="1117600" y="668867"/>
                </a:lnTo>
                <a:lnTo>
                  <a:pt x="1117600" y="651933"/>
                </a:lnTo>
                <a:lnTo>
                  <a:pt x="1117600" y="626533"/>
                </a:lnTo>
                <a:lnTo>
                  <a:pt x="1109134" y="601133"/>
                </a:lnTo>
                <a:lnTo>
                  <a:pt x="1109134" y="584200"/>
                </a:lnTo>
                <a:lnTo>
                  <a:pt x="1100667" y="558800"/>
                </a:lnTo>
                <a:lnTo>
                  <a:pt x="1092200" y="541867"/>
                </a:lnTo>
                <a:lnTo>
                  <a:pt x="1092200" y="516467"/>
                </a:lnTo>
                <a:lnTo>
                  <a:pt x="1083733" y="491067"/>
                </a:lnTo>
                <a:lnTo>
                  <a:pt x="1075266" y="474133"/>
                </a:lnTo>
                <a:lnTo>
                  <a:pt x="1066800" y="448733"/>
                </a:lnTo>
                <a:lnTo>
                  <a:pt x="1058334" y="431800"/>
                </a:lnTo>
                <a:lnTo>
                  <a:pt x="1049866" y="406400"/>
                </a:lnTo>
                <a:lnTo>
                  <a:pt x="1041400" y="389467"/>
                </a:lnTo>
                <a:lnTo>
                  <a:pt x="1024467" y="364067"/>
                </a:lnTo>
                <a:lnTo>
                  <a:pt x="1016000" y="347133"/>
                </a:lnTo>
                <a:lnTo>
                  <a:pt x="1007533" y="321733"/>
                </a:lnTo>
                <a:lnTo>
                  <a:pt x="990600" y="296333"/>
                </a:lnTo>
                <a:lnTo>
                  <a:pt x="973666" y="279400"/>
                </a:lnTo>
                <a:lnTo>
                  <a:pt x="965200" y="254000"/>
                </a:lnTo>
                <a:lnTo>
                  <a:pt x="948267" y="237067"/>
                </a:lnTo>
                <a:lnTo>
                  <a:pt x="931333" y="211667"/>
                </a:lnTo>
                <a:lnTo>
                  <a:pt x="914400" y="194733"/>
                </a:lnTo>
                <a:lnTo>
                  <a:pt x="897466" y="177800"/>
                </a:lnTo>
                <a:lnTo>
                  <a:pt x="872067" y="152400"/>
                </a:lnTo>
                <a:lnTo>
                  <a:pt x="855133" y="135467"/>
                </a:lnTo>
                <a:lnTo>
                  <a:pt x="838200" y="118533"/>
                </a:lnTo>
                <a:lnTo>
                  <a:pt x="812800" y="101600"/>
                </a:lnTo>
                <a:lnTo>
                  <a:pt x="795867" y="84667"/>
                </a:lnTo>
                <a:lnTo>
                  <a:pt x="762000" y="76200"/>
                </a:lnTo>
                <a:lnTo>
                  <a:pt x="745066" y="59267"/>
                </a:lnTo>
                <a:lnTo>
                  <a:pt x="711200" y="50800"/>
                </a:lnTo>
                <a:lnTo>
                  <a:pt x="694266" y="33867"/>
                </a:lnTo>
                <a:lnTo>
                  <a:pt x="660400" y="25400"/>
                </a:lnTo>
                <a:lnTo>
                  <a:pt x="635000" y="16933"/>
                </a:lnTo>
                <a:lnTo>
                  <a:pt x="609600" y="8467"/>
                </a:lnTo>
                <a:lnTo>
                  <a:pt x="575734" y="8467"/>
                </a:lnTo>
                <a:lnTo>
                  <a:pt x="550333" y="0"/>
                </a:lnTo>
                <a:lnTo>
                  <a:pt x="516466" y="0"/>
                </a:lnTo>
                <a:lnTo>
                  <a:pt x="482600" y="0"/>
                </a:lnTo>
                <a:lnTo>
                  <a:pt x="448734" y="0"/>
                </a:lnTo>
                <a:lnTo>
                  <a:pt x="414867" y="8467"/>
                </a:lnTo>
                <a:lnTo>
                  <a:pt x="381000" y="8467"/>
                </a:lnTo>
                <a:lnTo>
                  <a:pt x="347134" y="25400"/>
                </a:lnTo>
                <a:lnTo>
                  <a:pt x="347134" y="25400"/>
                </a:lnTo>
                <a:lnTo>
                  <a:pt x="313266" y="33867"/>
                </a:lnTo>
                <a:lnTo>
                  <a:pt x="313266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27" t="48020" r="29840" b="43529"/>
          <a:stretch/>
        </p:blipFill>
        <p:spPr>
          <a:xfrm>
            <a:off x="656821" y="180304"/>
            <a:ext cx="9873787" cy="10303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669867" y="1625600"/>
            <a:ext cx="237067" cy="3877734"/>
          </a:xfrm>
          <a:custGeom>
            <a:avLst/>
            <a:gdLst/>
            <a:ahLst/>
            <a:cxnLst/>
            <a:rect l="0" t="0" r="0" b="0"/>
            <a:pathLst>
              <a:path w="237067" h="38777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43933"/>
                </a:lnTo>
                <a:lnTo>
                  <a:pt x="8466" y="169333"/>
                </a:lnTo>
                <a:lnTo>
                  <a:pt x="8466" y="211667"/>
                </a:lnTo>
                <a:lnTo>
                  <a:pt x="8466" y="245533"/>
                </a:lnTo>
                <a:lnTo>
                  <a:pt x="8466" y="279400"/>
                </a:lnTo>
                <a:lnTo>
                  <a:pt x="8466" y="321733"/>
                </a:lnTo>
                <a:lnTo>
                  <a:pt x="8466" y="364067"/>
                </a:lnTo>
                <a:lnTo>
                  <a:pt x="8466" y="397933"/>
                </a:lnTo>
                <a:lnTo>
                  <a:pt x="8466" y="448733"/>
                </a:lnTo>
                <a:lnTo>
                  <a:pt x="8466" y="499533"/>
                </a:lnTo>
                <a:lnTo>
                  <a:pt x="0" y="550333"/>
                </a:lnTo>
                <a:lnTo>
                  <a:pt x="0" y="601133"/>
                </a:lnTo>
                <a:lnTo>
                  <a:pt x="0" y="660400"/>
                </a:lnTo>
                <a:lnTo>
                  <a:pt x="0" y="711200"/>
                </a:lnTo>
                <a:lnTo>
                  <a:pt x="0" y="778933"/>
                </a:lnTo>
                <a:lnTo>
                  <a:pt x="0" y="838200"/>
                </a:lnTo>
                <a:lnTo>
                  <a:pt x="0" y="905933"/>
                </a:lnTo>
                <a:lnTo>
                  <a:pt x="8466" y="973667"/>
                </a:lnTo>
                <a:lnTo>
                  <a:pt x="8466" y="1041400"/>
                </a:lnTo>
                <a:lnTo>
                  <a:pt x="8466" y="1109133"/>
                </a:lnTo>
                <a:lnTo>
                  <a:pt x="16933" y="1185333"/>
                </a:lnTo>
                <a:lnTo>
                  <a:pt x="16933" y="1261533"/>
                </a:lnTo>
                <a:lnTo>
                  <a:pt x="16933" y="1346200"/>
                </a:lnTo>
                <a:lnTo>
                  <a:pt x="25400" y="1422400"/>
                </a:lnTo>
                <a:lnTo>
                  <a:pt x="33866" y="1507067"/>
                </a:lnTo>
                <a:lnTo>
                  <a:pt x="42333" y="1591733"/>
                </a:lnTo>
                <a:lnTo>
                  <a:pt x="50799" y="1684867"/>
                </a:lnTo>
                <a:lnTo>
                  <a:pt x="50799" y="1778000"/>
                </a:lnTo>
                <a:lnTo>
                  <a:pt x="67733" y="1871133"/>
                </a:lnTo>
                <a:lnTo>
                  <a:pt x="76200" y="1972733"/>
                </a:lnTo>
                <a:lnTo>
                  <a:pt x="84666" y="2065867"/>
                </a:lnTo>
                <a:lnTo>
                  <a:pt x="93133" y="2167467"/>
                </a:lnTo>
                <a:lnTo>
                  <a:pt x="101600" y="2277533"/>
                </a:lnTo>
                <a:lnTo>
                  <a:pt x="110066" y="2379133"/>
                </a:lnTo>
                <a:lnTo>
                  <a:pt x="118533" y="2489200"/>
                </a:lnTo>
                <a:lnTo>
                  <a:pt x="126999" y="2599267"/>
                </a:lnTo>
                <a:lnTo>
                  <a:pt x="126999" y="2709333"/>
                </a:lnTo>
                <a:lnTo>
                  <a:pt x="143933" y="2827867"/>
                </a:lnTo>
                <a:lnTo>
                  <a:pt x="152400" y="2954867"/>
                </a:lnTo>
                <a:lnTo>
                  <a:pt x="169333" y="3081867"/>
                </a:lnTo>
                <a:lnTo>
                  <a:pt x="177800" y="3208867"/>
                </a:lnTo>
                <a:lnTo>
                  <a:pt x="194733" y="3344333"/>
                </a:lnTo>
                <a:lnTo>
                  <a:pt x="211667" y="3479800"/>
                </a:lnTo>
                <a:lnTo>
                  <a:pt x="220133" y="3615267"/>
                </a:lnTo>
                <a:lnTo>
                  <a:pt x="228600" y="3759200"/>
                </a:lnTo>
                <a:lnTo>
                  <a:pt x="228600" y="3759200"/>
                </a:lnTo>
                <a:lnTo>
                  <a:pt x="237066" y="3877733"/>
                </a:lnTo>
                <a:lnTo>
                  <a:pt x="237066" y="387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807200" y="3547533"/>
            <a:ext cx="4004734" cy="67735"/>
          </a:xfrm>
          <a:custGeom>
            <a:avLst/>
            <a:gdLst/>
            <a:ahLst/>
            <a:cxnLst/>
            <a:rect l="0" t="0" r="0" b="0"/>
            <a:pathLst>
              <a:path w="4004734" h="677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50800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50800"/>
                </a:lnTo>
                <a:lnTo>
                  <a:pt x="50800" y="42334"/>
                </a:lnTo>
                <a:lnTo>
                  <a:pt x="59267" y="42334"/>
                </a:lnTo>
                <a:lnTo>
                  <a:pt x="76200" y="42334"/>
                </a:lnTo>
                <a:lnTo>
                  <a:pt x="93134" y="42334"/>
                </a:lnTo>
                <a:lnTo>
                  <a:pt x="110067" y="42334"/>
                </a:lnTo>
                <a:lnTo>
                  <a:pt x="135467" y="33867"/>
                </a:lnTo>
                <a:lnTo>
                  <a:pt x="160866" y="33867"/>
                </a:lnTo>
                <a:lnTo>
                  <a:pt x="194733" y="33867"/>
                </a:lnTo>
                <a:lnTo>
                  <a:pt x="220133" y="33867"/>
                </a:lnTo>
                <a:lnTo>
                  <a:pt x="254000" y="25400"/>
                </a:lnTo>
                <a:lnTo>
                  <a:pt x="287867" y="25400"/>
                </a:lnTo>
                <a:lnTo>
                  <a:pt x="330200" y="16934"/>
                </a:lnTo>
                <a:lnTo>
                  <a:pt x="372533" y="16934"/>
                </a:lnTo>
                <a:lnTo>
                  <a:pt x="414867" y="16934"/>
                </a:lnTo>
                <a:lnTo>
                  <a:pt x="457200" y="8467"/>
                </a:lnTo>
                <a:lnTo>
                  <a:pt x="508000" y="8467"/>
                </a:lnTo>
                <a:lnTo>
                  <a:pt x="550334" y="8467"/>
                </a:lnTo>
                <a:lnTo>
                  <a:pt x="609600" y="0"/>
                </a:lnTo>
                <a:lnTo>
                  <a:pt x="651933" y="0"/>
                </a:lnTo>
                <a:lnTo>
                  <a:pt x="702734" y="0"/>
                </a:lnTo>
                <a:lnTo>
                  <a:pt x="762000" y="0"/>
                </a:lnTo>
                <a:lnTo>
                  <a:pt x="812800" y="0"/>
                </a:lnTo>
                <a:lnTo>
                  <a:pt x="872067" y="0"/>
                </a:lnTo>
                <a:lnTo>
                  <a:pt x="931334" y="0"/>
                </a:lnTo>
                <a:lnTo>
                  <a:pt x="990600" y="0"/>
                </a:lnTo>
                <a:lnTo>
                  <a:pt x="1049867" y="0"/>
                </a:lnTo>
                <a:lnTo>
                  <a:pt x="1117600" y="8467"/>
                </a:lnTo>
                <a:lnTo>
                  <a:pt x="1176867" y="8467"/>
                </a:lnTo>
                <a:lnTo>
                  <a:pt x="1236134" y="8467"/>
                </a:lnTo>
                <a:lnTo>
                  <a:pt x="1303866" y="8467"/>
                </a:lnTo>
                <a:lnTo>
                  <a:pt x="1363133" y="8467"/>
                </a:lnTo>
                <a:lnTo>
                  <a:pt x="1430867" y="8467"/>
                </a:lnTo>
                <a:lnTo>
                  <a:pt x="1490133" y="16934"/>
                </a:lnTo>
                <a:lnTo>
                  <a:pt x="1557867" y="16934"/>
                </a:lnTo>
                <a:lnTo>
                  <a:pt x="1625600" y="16934"/>
                </a:lnTo>
                <a:lnTo>
                  <a:pt x="1693334" y="16934"/>
                </a:lnTo>
                <a:lnTo>
                  <a:pt x="1761066" y="25400"/>
                </a:lnTo>
                <a:lnTo>
                  <a:pt x="1837266" y="33867"/>
                </a:lnTo>
                <a:lnTo>
                  <a:pt x="1905000" y="33867"/>
                </a:lnTo>
                <a:lnTo>
                  <a:pt x="1972733" y="33867"/>
                </a:lnTo>
                <a:lnTo>
                  <a:pt x="2040467" y="33867"/>
                </a:lnTo>
                <a:lnTo>
                  <a:pt x="2108200" y="42334"/>
                </a:lnTo>
                <a:lnTo>
                  <a:pt x="2175933" y="42334"/>
                </a:lnTo>
                <a:lnTo>
                  <a:pt x="2243667" y="42334"/>
                </a:lnTo>
                <a:lnTo>
                  <a:pt x="2302934" y="42334"/>
                </a:lnTo>
                <a:lnTo>
                  <a:pt x="2370666" y="50800"/>
                </a:lnTo>
                <a:lnTo>
                  <a:pt x="2438400" y="50800"/>
                </a:lnTo>
                <a:lnTo>
                  <a:pt x="2506133" y="50800"/>
                </a:lnTo>
                <a:lnTo>
                  <a:pt x="2573867" y="59267"/>
                </a:lnTo>
                <a:lnTo>
                  <a:pt x="2641600" y="59267"/>
                </a:lnTo>
                <a:lnTo>
                  <a:pt x="2709333" y="59267"/>
                </a:lnTo>
                <a:lnTo>
                  <a:pt x="2777067" y="59267"/>
                </a:lnTo>
                <a:lnTo>
                  <a:pt x="2844800" y="67734"/>
                </a:lnTo>
                <a:lnTo>
                  <a:pt x="2912534" y="67734"/>
                </a:lnTo>
                <a:lnTo>
                  <a:pt x="2980266" y="67734"/>
                </a:lnTo>
                <a:lnTo>
                  <a:pt x="3056466" y="59267"/>
                </a:lnTo>
                <a:lnTo>
                  <a:pt x="3124200" y="59267"/>
                </a:lnTo>
                <a:lnTo>
                  <a:pt x="3191934" y="59267"/>
                </a:lnTo>
                <a:lnTo>
                  <a:pt x="3268134" y="50800"/>
                </a:lnTo>
                <a:lnTo>
                  <a:pt x="3344334" y="50800"/>
                </a:lnTo>
                <a:lnTo>
                  <a:pt x="3420534" y="50800"/>
                </a:lnTo>
                <a:lnTo>
                  <a:pt x="3505200" y="42334"/>
                </a:lnTo>
                <a:lnTo>
                  <a:pt x="3581400" y="42334"/>
                </a:lnTo>
                <a:lnTo>
                  <a:pt x="3657600" y="42334"/>
                </a:lnTo>
                <a:lnTo>
                  <a:pt x="3733800" y="42334"/>
                </a:lnTo>
                <a:lnTo>
                  <a:pt x="3810000" y="42334"/>
                </a:lnTo>
                <a:lnTo>
                  <a:pt x="3886200" y="42334"/>
                </a:lnTo>
                <a:lnTo>
                  <a:pt x="3953934" y="42334"/>
                </a:lnTo>
                <a:lnTo>
                  <a:pt x="3953934" y="42334"/>
                </a:lnTo>
                <a:lnTo>
                  <a:pt x="4004733" y="42334"/>
                </a:lnTo>
                <a:lnTo>
                  <a:pt x="4004733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991600" y="3479800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16933" y="237067"/>
                </a:lnTo>
                <a:lnTo>
                  <a:pt x="16933" y="262467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54066" y="3505200"/>
            <a:ext cx="25402" cy="228601"/>
          </a:xfrm>
          <a:custGeom>
            <a:avLst/>
            <a:gdLst/>
            <a:ahLst/>
            <a:cxnLst/>
            <a:rect l="0" t="0" r="0" b="0"/>
            <a:pathLst>
              <a:path w="25402" h="228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8" y="25400"/>
                </a:lnTo>
                <a:lnTo>
                  <a:pt x="8468" y="33867"/>
                </a:lnTo>
                <a:lnTo>
                  <a:pt x="16934" y="59267"/>
                </a:lnTo>
                <a:lnTo>
                  <a:pt x="16934" y="84667"/>
                </a:lnTo>
                <a:lnTo>
                  <a:pt x="16934" y="110067"/>
                </a:lnTo>
                <a:lnTo>
                  <a:pt x="16934" y="135467"/>
                </a:lnTo>
                <a:lnTo>
                  <a:pt x="16934" y="160867"/>
                </a:lnTo>
                <a:lnTo>
                  <a:pt x="16934" y="186267"/>
                </a:lnTo>
                <a:lnTo>
                  <a:pt x="16934" y="203200"/>
                </a:lnTo>
                <a:lnTo>
                  <a:pt x="25401" y="220133"/>
                </a:lnTo>
                <a:lnTo>
                  <a:pt x="25401" y="220133"/>
                </a:lnTo>
                <a:lnTo>
                  <a:pt x="25401" y="228600"/>
                </a:lnTo>
                <a:lnTo>
                  <a:pt x="25401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533467" y="3530600"/>
            <a:ext cx="25400" cy="245534"/>
          </a:xfrm>
          <a:custGeom>
            <a:avLst/>
            <a:gdLst/>
            <a:ahLst/>
            <a:cxnLst/>
            <a:rect l="0" t="0" r="0" b="0"/>
            <a:pathLst>
              <a:path w="25400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43933"/>
                </a:lnTo>
                <a:lnTo>
                  <a:pt x="16933" y="169333"/>
                </a:lnTo>
                <a:lnTo>
                  <a:pt x="16933" y="203200"/>
                </a:lnTo>
                <a:lnTo>
                  <a:pt x="25399" y="220133"/>
                </a:lnTo>
                <a:lnTo>
                  <a:pt x="25399" y="237067"/>
                </a:lnTo>
                <a:lnTo>
                  <a:pt x="25399" y="237067"/>
                </a:lnTo>
                <a:lnTo>
                  <a:pt x="25399" y="245533"/>
                </a:lnTo>
                <a:lnTo>
                  <a:pt x="25399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838267" y="3505200"/>
            <a:ext cx="25400" cy="245534"/>
          </a:xfrm>
          <a:custGeom>
            <a:avLst/>
            <a:gdLst/>
            <a:ahLst/>
            <a:cxnLst/>
            <a:rect l="0" t="0" r="0" b="0"/>
            <a:pathLst>
              <a:path w="25400" h="2455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20133"/>
                </a:lnTo>
                <a:lnTo>
                  <a:pt x="25399" y="237067"/>
                </a:lnTo>
                <a:lnTo>
                  <a:pt x="25399" y="237067"/>
                </a:lnTo>
                <a:lnTo>
                  <a:pt x="25399" y="245533"/>
                </a:lnTo>
                <a:lnTo>
                  <a:pt x="25399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244666" y="3513667"/>
            <a:ext cx="50802" cy="254001"/>
          </a:xfrm>
          <a:custGeom>
            <a:avLst/>
            <a:gdLst/>
            <a:ahLst/>
            <a:cxnLst/>
            <a:rect l="0" t="0" r="0" b="0"/>
            <a:pathLst>
              <a:path w="50802" h="254001">
                <a:moveTo>
                  <a:pt x="0" y="0"/>
                </a:moveTo>
                <a:lnTo>
                  <a:pt x="8468" y="0"/>
                </a:lnTo>
                <a:lnTo>
                  <a:pt x="8468" y="8466"/>
                </a:lnTo>
                <a:lnTo>
                  <a:pt x="16934" y="25400"/>
                </a:lnTo>
                <a:lnTo>
                  <a:pt x="25400" y="42333"/>
                </a:lnTo>
                <a:lnTo>
                  <a:pt x="33867" y="76200"/>
                </a:lnTo>
                <a:lnTo>
                  <a:pt x="42334" y="110066"/>
                </a:lnTo>
                <a:lnTo>
                  <a:pt x="50801" y="143933"/>
                </a:lnTo>
                <a:lnTo>
                  <a:pt x="50801" y="186266"/>
                </a:lnTo>
                <a:lnTo>
                  <a:pt x="50801" y="228600"/>
                </a:lnTo>
                <a:lnTo>
                  <a:pt x="50801" y="228600"/>
                </a:lnTo>
                <a:lnTo>
                  <a:pt x="50801" y="254000"/>
                </a:lnTo>
                <a:lnTo>
                  <a:pt x="50801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542867" y="3318933"/>
            <a:ext cx="347134" cy="16935"/>
          </a:xfrm>
          <a:custGeom>
            <a:avLst/>
            <a:gdLst/>
            <a:ahLst/>
            <a:cxnLst/>
            <a:rect l="0" t="0" r="0" b="0"/>
            <a:pathLst>
              <a:path w="347134" h="16935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7" y="0"/>
                </a:lnTo>
                <a:lnTo>
                  <a:pt x="59266" y="0"/>
                </a:lnTo>
                <a:lnTo>
                  <a:pt x="84666" y="0"/>
                </a:lnTo>
                <a:lnTo>
                  <a:pt x="118533" y="8467"/>
                </a:lnTo>
                <a:lnTo>
                  <a:pt x="160866" y="8467"/>
                </a:lnTo>
                <a:lnTo>
                  <a:pt x="203200" y="16934"/>
                </a:lnTo>
                <a:lnTo>
                  <a:pt x="245533" y="16934"/>
                </a:lnTo>
                <a:lnTo>
                  <a:pt x="287866" y="16934"/>
                </a:lnTo>
                <a:lnTo>
                  <a:pt x="313266" y="16934"/>
                </a:lnTo>
                <a:lnTo>
                  <a:pt x="313266" y="16934"/>
                </a:lnTo>
                <a:lnTo>
                  <a:pt x="347133" y="16934"/>
                </a:lnTo>
                <a:lnTo>
                  <a:pt x="3471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576734" y="3031067"/>
            <a:ext cx="220133" cy="16934"/>
          </a:xfrm>
          <a:custGeom>
            <a:avLst/>
            <a:gdLst/>
            <a:ahLst/>
            <a:cxnLst/>
            <a:rect l="0" t="0" r="0" b="0"/>
            <a:pathLst>
              <a:path w="220133" h="16934">
                <a:moveTo>
                  <a:pt x="0" y="16933"/>
                </a:moveTo>
                <a:lnTo>
                  <a:pt x="0" y="16933"/>
                </a:lnTo>
                <a:lnTo>
                  <a:pt x="8466" y="8466"/>
                </a:lnTo>
                <a:lnTo>
                  <a:pt x="25399" y="8466"/>
                </a:lnTo>
                <a:lnTo>
                  <a:pt x="42333" y="0"/>
                </a:lnTo>
                <a:lnTo>
                  <a:pt x="67732" y="0"/>
                </a:lnTo>
                <a:lnTo>
                  <a:pt x="93133" y="0"/>
                </a:lnTo>
                <a:lnTo>
                  <a:pt x="126999" y="0"/>
                </a:lnTo>
                <a:lnTo>
                  <a:pt x="160866" y="8466"/>
                </a:lnTo>
                <a:lnTo>
                  <a:pt x="186266" y="8466"/>
                </a:lnTo>
                <a:lnTo>
                  <a:pt x="186266" y="8466"/>
                </a:lnTo>
                <a:lnTo>
                  <a:pt x="220132" y="8466"/>
                </a:lnTo>
                <a:lnTo>
                  <a:pt x="220132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525933" y="2810933"/>
            <a:ext cx="364068" cy="33868"/>
          </a:xfrm>
          <a:custGeom>
            <a:avLst/>
            <a:gdLst/>
            <a:ahLst/>
            <a:cxnLst/>
            <a:rect l="0" t="0" r="0" b="0"/>
            <a:pathLst>
              <a:path w="364068" h="33868">
                <a:moveTo>
                  <a:pt x="0" y="33867"/>
                </a:moveTo>
                <a:lnTo>
                  <a:pt x="0" y="33867"/>
                </a:lnTo>
                <a:lnTo>
                  <a:pt x="8467" y="25400"/>
                </a:lnTo>
                <a:lnTo>
                  <a:pt x="25400" y="16934"/>
                </a:lnTo>
                <a:lnTo>
                  <a:pt x="42333" y="8467"/>
                </a:lnTo>
                <a:lnTo>
                  <a:pt x="76200" y="8467"/>
                </a:lnTo>
                <a:lnTo>
                  <a:pt x="101600" y="0"/>
                </a:lnTo>
                <a:lnTo>
                  <a:pt x="143934" y="0"/>
                </a:lnTo>
                <a:lnTo>
                  <a:pt x="186267" y="0"/>
                </a:lnTo>
                <a:lnTo>
                  <a:pt x="220134" y="8467"/>
                </a:lnTo>
                <a:lnTo>
                  <a:pt x="262467" y="8467"/>
                </a:lnTo>
                <a:lnTo>
                  <a:pt x="304800" y="8467"/>
                </a:lnTo>
                <a:lnTo>
                  <a:pt x="330200" y="8467"/>
                </a:lnTo>
                <a:lnTo>
                  <a:pt x="330200" y="8467"/>
                </a:lnTo>
                <a:lnTo>
                  <a:pt x="364067" y="8467"/>
                </a:lnTo>
                <a:lnTo>
                  <a:pt x="3640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59800" y="2523067"/>
            <a:ext cx="287868" cy="25401"/>
          </a:xfrm>
          <a:custGeom>
            <a:avLst/>
            <a:gdLst/>
            <a:ahLst/>
            <a:cxnLst/>
            <a:rect l="0" t="0" r="0" b="0"/>
            <a:pathLst>
              <a:path w="287868" h="25401">
                <a:moveTo>
                  <a:pt x="0" y="25400"/>
                </a:moveTo>
                <a:lnTo>
                  <a:pt x="0" y="16933"/>
                </a:lnTo>
                <a:lnTo>
                  <a:pt x="8466" y="16933"/>
                </a:lnTo>
                <a:lnTo>
                  <a:pt x="16934" y="8466"/>
                </a:lnTo>
                <a:lnTo>
                  <a:pt x="33867" y="0"/>
                </a:lnTo>
                <a:lnTo>
                  <a:pt x="59267" y="0"/>
                </a:lnTo>
                <a:lnTo>
                  <a:pt x="84666" y="0"/>
                </a:lnTo>
                <a:lnTo>
                  <a:pt x="118533" y="0"/>
                </a:lnTo>
                <a:lnTo>
                  <a:pt x="152400" y="8466"/>
                </a:lnTo>
                <a:lnTo>
                  <a:pt x="186267" y="8466"/>
                </a:lnTo>
                <a:lnTo>
                  <a:pt x="220133" y="8466"/>
                </a:lnTo>
                <a:lnTo>
                  <a:pt x="245534" y="8466"/>
                </a:lnTo>
                <a:lnTo>
                  <a:pt x="270933" y="8466"/>
                </a:lnTo>
                <a:lnTo>
                  <a:pt x="270933" y="8466"/>
                </a:lnTo>
                <a:lnTo>
                  <a:pt x="287867" y="8466"/>
                </a:lnTo>
                <a:lnTo>
                  <a:pt x="287867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509000" y="2235200"/>
            <a:ext cx="296335" cy="25401"/>
          </a:xfrm>
          <a:custGeom>
            <a:avLst/>
            <a:gdLst/>
            <a:ahLst/>
            <a:cxnLst/>
            <a:rect l="0" t="0" r="0" b="0"/>
            <a:pathLst>
              <a:path w="296335" h="25401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211666" y="8467"/>
                </a:lnTo>
                <a:lnTo>
                  <a:pt x="237067" y="8467"/>
                </a:lnTo>
                <a:lnTo>
                  <a:pt x="270933" y="8467"/>
                </a:lnTo>
                <a:lnTo>
                  <a:pt x="270933" y="8467"/>
                </a:lnTo>
                <a:lnTo>
                  <a:pt x="296334" y="0"/>
                </a:lnTo>
                <a:lnTo>
                  <a:pt x="296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500534" y="1938867"/>
            <a:ext cx="389467" cy="16934"/>
          </a:xfrm>
          <a:custGeom>
            <a:avLst/>
            <a:gdLst/>
            <a:ahLst/>
            <a:cxnLst/>
            <a:rect l="0" t="0" r="0" b="0"/>
            <a:pathLst>
              <a:path w="389467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25399" y="8466"/>
                </a:lnTo>
                <a:lnTo>
                  <a:pt x="42333" y="8466"/>
                </a:lnTo>
                <a:lnTo>
                  <a:pt x="67732" y="0"/>
                </a:lnTo>
                <a:lnTo>
                  <a:pt x="101599" y="0"/>
                </a:lnTo>
                <a:lnTo>
                  <a:pt x="135466" y="0"/>
                </a:lnTo>
                <a:lnTo>
                  <a:pt x="186266" y="0"/>
                </a:lnTo>
                <a:lnTo>
                  <a:pt x="237066" y="8466"/>
                </a:lnTo>
                <a:lnTo>
                  <a:pt x="287866" y="8466"/>
                </a:lnTo>
                <a:lnTo>
                  <a:pt x="338666" y="8466"/>
                </a:lnTo>
                <a:lnTo>
                  <a:pt x="338666" y="8466"/>
                </a:lnTo>
                <a:lnTo>
                  <a:pt x="389466" y="8466"/>
                </a:lnTo>
                <a:lnTo>
                  <a:pt x="389466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100734" y="1811867"/>
            <a:ext cx="152401" cy="110067"/>
          </a:xfrm>
          <a:custGeom>
            <a:avLst/>
            <a:gdLst/>
            <a:ahLst/>
            <a:cxnLst/>
            <a:rect l="0" t="0" r="0" b="0"/>
            <a:pathLst>
              <a:path w="152401" h="110067">
                <a:moveTo>
                  <a:pt x="25399" y="76200"/>
                </a:moveTo>
                <a:lnTo>
                  <a:pt x="16932" y="76200"/>
                </a:lnTo>
                <a:lnTo>
                  <a:pt x="16932" y="76200"/>
                </a:lnTo>
                <a:lnTo>
                  <a:pt x="16932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67733"/>
                </a:lnTo>
                <a:lnTo>
                  <a:pt x="0" y="67733"/>
                </a:lnTo>
                <a:lnTo>
                  <a:pt x="0" y="59266"/>
                </a:lnTo>
                <a:lnTo>
                  <a:pt x="0" y="59266"/>
                </a:lnTo>
                <a:lnTo>
                  <a:pt x="0" y="50800"/>
                </a:lnTo>
                <a:lnTo>
                  <a:pt x="0" y="42333"/>
                </a:lnTo>
                <a:lnTo>
                  <a:pt x="8466" y="42333"/>
                </a:lnTo>
                <a:lnTo>
                  <a:pt x="16932" y="33866"/>
                </a:lnTo>
                <a:lnTo>
                  <a:pt x="33866" y="33866"/>
                </a:lnTo>
                <a:lnTo>
                  <a:pt x="42333" y="33866"/>
                </a:lnTo>
                <a:lnTo>
                  <a:pt x="50800" y="33866"/>
                </a:lnTo>
                <a:lnTo>
                  <a:pt x="59266" y="33866"/>
                </a:lnTo>
                <a:lnTo>
                  <a:pt x="67732" y="42333"/>
                </a:lnTo>
                <a:lnTo>
                  <a:pt x="84666" y="42333"/>
                </a:lnTo>
                <a:lnTo>
                  <a:pt x="84666" y="50800"/>
                </a:lnTo>
                <a:lnTo>
                  <a:pt x="93132" y="59266"/>
                </a:lnTo>
                <a:lnTo>
                  <a:pt x="93132" y="67733"/>
                </a:lnTo>
                <a:lnTo>
                  <a:pt x="84666" y="76200"/>
                </a:lnTo>
                <a:lnTo>
                  <a:pt x="84666" y="84666"/>
                </a:lnTo>
                <a:lnTo>
                  <a:pt x="76200" y="93133"/>
                </a:lnTo>
                <a:lnTo>
                  <a:pt x="67732" y="93133"/>
                </a:lnTo>
                <a:lnTo>
                  <a:pt x="59266" y="101600"/>
                </a:lnTo>
                <a:lnTo>
                  <a:pt x="50800" y="101600"/>
                </a:lnTo>
                <a:lnTo>
                  <a:pt x="33866" y="101600"/>
                </a:lnTo>
                <a:lnTo>
                  <a:pt x="25399" y="101600"/>
                </a:lnTo>
                <a:lnTo>
                  <a:pt x="25399" y="101600"/>
                </a:lnTo>
                <a:lnTo>
                  <a:pt x="16932" y="93133"/>
                </a:lnTo>
                <a:lnTo>
                  <a:pt x="8466" y="84666"/>
                </a:lnTo>
                <a:lnTo>
                  <a:pt x="8466" y="76200"/>
                </a:lnTo>
                <a:lnTo>
                  <a:pt x="8466" y="67733"/>
                </a:lnTo>
                <a:lnTo>
                  <a:pt x="16932" y="50800"/>
                </a:lnTo>
                <a:lnTo>
                  <a:pt x="25399" y="42333"/>
                </a:lnTo>
                <a:lnTo>
                  <a:pt x="33866" y="33866"/>
                </a:lnTo>
                <a:lnTo>
                  <a:pt x="42333" y="33866"/>
                </a:lnTo>
                <a:lnTo>
                  <a:pt x="50800" y="33866"/>
                </a:lnTo>
                <a:lnTo>
                  <a:pt x="67732" y="33866"/>
                </a:lnTo>
                <a:lnTo>
                  <a:pt x="76200" y="33866"/>
                </a:lnTo>
                <a:lnTo>
                  <a:pt x="93132" y="42333"/>
                </a:lnTo>
                <a:lnTo>
                  <a:pt x="101599" y="50800"/>
                </a:lnTo>
                <a:lnTo>
                  <a:pt x="110066" y="67733"/>
                </a:lnTo>
                <a:lnTo>
                  <a:pt x="110066" y="76200"/>
                </a:lnTo>
                <a:lnTo>
                  <a:pt x="110066" y="84666"/>
                </a:lnTo>
                <a:lnTo>
                  <a:pt x="110066" y="93133"/>
                </a:lnTo>
                <a:lnTo>
                  <a:pt x="110066" y="101600"/>
                </a:lnTo>
                <a:lnTo>
                  <a:pt x="101599" y="110066"/>
                </a:lnTo>
                <a:lnTo>
                  <a:pt x="93132" y="110066"/>
                </a:lnTo>
                <a:lnTo>
                  <a:pt x="84666" y="110066"/>
                </a:lnTo>
                <a:lnTo>
                  <a:pt x="76200" y="110066"/>
                </a:lnTo>
                <a:lnTo>
                  <a:pt x="67732" y="110066"/>
                </a:lnTo>
                <a:lnTo>
                  <a:pt x="59266" y="101600"/>
                </a:lnTo>
                <a:lnTo>
                  <a:pt x="50800" y="93133"/>
                </a:lnTo>
                <a:lnTo>
                  <a:pt x="50800" y="84666"/>
                </a:lnTo>
                <a:lnTo>
                  <a:pt x="50800" y="76200"/>
                </a:lnTo>
                <a:lnTo>
                  <a:pt x="50800" y="59266"/>
                </a:lnTo>
                <a:lnTo>
                  <a:pt x="50800" y="50800"/>
                </a:lnTo>
                <a:lnTo>
                  <a:pt x="59266" y="42333"/>
                </a:lnTo>
                <a:lnTo>
                  <a:pt x="67732" y="42333"/>
                </a:lnTo>
                <a:lnTo>
                  <a:pt x="76200" y="33866"/>
                </a:lnTo>
                <a:lnTo>
                  <a:pt x="84666" y="33866"/>
                </a:lnTo>
                <a:lnTo>
                  <a:pt x="101599" y="42333"/>
                </a:lnTo>
                <a:lnTo>
                  <a:pt x="110066" y="42333"/>
                </a:lnTo>
                <a:lnTo>
                  <a:pt x="118533" y="50800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84666"/>
                </a:lnTo>
                <a:lnTo>
                  <a:pt x="118533" y="93133"/>
                </a:lnTo>
                <a:lnTo>
                  <a:pt x="110066" y="93133"/>
                </a:lnTo>
                <a:lnTo>
                  <a:pt x="101599" y="93133"/>
                </a:lnTo>
                <a:lnTo>
                  <a:pt x="93132" y="93133"/>
                </a:lnTo>
                <a:lnTo>
                  <a:pt x="84666" y="93133"/>
                </a:lnTo>
                <a:lnTo>
                  <a:pt x="67732" y="93133"/>
                </a:lnTo>
                <a:lnTo>
                  <a:pt x="59266" y="93133"/>
                </a:lnTo>
                <a:lnTo>
                  <a:pt x="59266" y="84666"/>
                </a:lnTo>
                <a:lnTo>
                  <a:pt x="59266" y="76200"/>
                </a:lnTo>
                <a:lnTo>
                  <a:pt x="59266" y="67733"/>
                </a:lnTo>
                <a:lnTo>
                  <a:pt x="59266" y="50800"/>
                </a:lnTo>
                <a:lnTo>
                  <a:pt x="67732" y="42333"/>
                </a:lnTo>
                <a:lnTo>
                  <a:pt x="76200" y="33866"/>
                </a:lnTo>
                <a:lnTo>
                  <a:pt x="84666" y="25400"/>
                </a:lnTo>
                <a:lnTo>
                  <a:pt x="101599" y="25400"/>
                </a:lnTo>
                <a:lnTo>
                  <a:pt x="110066" y="25400"/>
                </a:lnTo>
                <a:lnTo>
                  <a:pt x="118533" y="25400"/>
                </a:lnTo>
                <a:lnTo>
                  <a:pt x="135466" y="33866"/>
                </a:lnTo>
                <a:lnTo>
                  <a:pt x="143932" y="42333"/>
                </a:lnTo>
                <a:lnTo>
                  <a:pt x="143932" y="50800"/>
                </a:lnTo>
                <a:lnTo>
                  <a:pt x="143932" y="59266"/>
                </a:lnTo>
                <a:lnTo>
                  <a:pt x="143932" y="59266"/>
                </a:lnTo>
                <a:lnTo>
                  <a:pt x="143932" y="67733"/>
                </a:lnTo>
                <a:lnTo>
                  <a:pt x="135466" y="76200"/>
                </a:lnTo>
                <a:lnTo>
                  <a:pt x="127000" y="76200"/>
                </a:lnTo>
                <a:lnTo>
                  <a:pt x="118533" y="76200"/>
                </a:lnTo>
                <a:lnTo>
                  <a:pt x="110066" y="76200"/>
                </a:lnTo>
                <a:lnTo>
                  <a:pt x="110066" y="76200"/>
                </a:lnTo>
                <a:lnTo>
                  <a:pt x="101599" y="67733"/>
                </a:lnTo>
                <a:lnTo>
                  <a:pt x="101599" y="59266"/>
                </a:lnTo>
                <a:lnTo>
                  <a:pt x="101599" y="50800"/>
                </a:lnTo>
                <a:lnTo>
                  <a:pt x="101599" y="42333"/>
                </a:lnTo>
                <a:lnTo>
                  <a:pt x="101599" y="33866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8533" y="8466"/>
                </a:lnTo>
                <a:lnTo>
                  <a:pt x="127000" y="8466"/>
                </a:lnTo>
                <a:lnTo>
                  <a:pt x="135466" y="16933"/>
                </a:lnTo>
                <a:lnTo>
                  <a:pt x="143932" y="16933"/>
                </a:lnTo>
                <a:lnTo>
                  <a:pt x="143932" y="33866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59266"/>
                </a:lnTo>
                <a:lnTo>
                  <a:pt x="143932" y="67733"/>
                </a:lnTo>
                <a:lnTo>
                  <a:pt x="135466" y="76200"/>
                </a:lnTo>
                <a:lnTo>
                  <a:pt x="118533" y="84666"/>
                </a:lnTo>
                <a:lnTo>
                  <a:pt x="110066" y="84666"/>
                </a:lnTo>
                <a:lnTo>
                  <a:pt x="93132" y="84666"/>
                </a:lnTo>
                <a:lnTo>
                  <a:pt x="84666" y="84666"/>
                </a:lnTo>
                <a:lnTo>
                  <a:pt x="67732" y="76200"/>
                </a:lnTo>
                <a:lnTo>
                  <a:pt x="59266" y="76200"/>
                </a:lnTo>
                <a:lnTo>
                  <a:pt x="59266" y="67733"/>
                </a:lnTo>
                <a:lnTo>
                  <a:pt x="50800" y="59266"/>
                </a:lnTo>
                <a:lnTo>
                  <a:pt x="50800" y="50800"/>
                </a:lnTo>
                <a:lnTo>
                  <a:pt x="50800" y="42333"/>
                </a:lnTo>
                <a:lnTo>
                  <a:pt x="59266" y="33866"/>
                </a:lnTo>
                <a:lnTo>
                  <a:pt x="59266" y="16933"/>
                </a:lnTo>
                <a:lnTo>
                  <a:pt x="67732" y="16933"/>
                </a:lnTo>
                <a:lnTo>
                  <a:pt x="76200" y="16933"/>
                </a:lnTo>
                <a:lnTo>
                  <a:pt x="84666" y="16933"/>
                </a:lnTo>
                <a:lnTo>
                  <a:pt x="93132" y="16933"/>
                </a:lnTo>
                <a:lnTo>
                  <a:pt x="101599" y="25400"/>
                </a:lnTo>
                <a:lnTo>
                  <a:pt x="101599" y="25400"/>
                </a:lnTo>
                <a:lnTo>
                  <a:pt x="110066" y="33866"/>
                </a:lnTo>
                <a:lnTo>
                  <a:pt x="110066" y="42333"/>
                </a:lnTo>
                <a:lnTo>
                  <a:pt x="110066" y="50800"/>
                </a:lnTo>
                <a:lnTo>
                  <a:pt x="101599" y="59266"/>
                </a:lnTo>
                <a:lnTo>
                  <a:pt x="93132" y="67733"/>
                </a:lnTo>
                <a:lnTo>
                  <a:pt x="93132" y="76200"/>
                </a:lnTo>
                <a:lnTo>
                  <a:pt x="76200" y="84666"/>
                </a:lnTo>
                <a:lnTo>
                  <a:pt x="59266" y="84666"/>
                </a:lnTo>
                <a:lnTo>
                  <a:pt x="50800" y="84666"/>
                </a:lnTo>
                <a:lnTo>
                  <a:pt x="42333" y="84666"/>
                </a:lnTo>
                <a:lnTo>
                  <a:pt x="33866" y="84666"/>
                </a:lnTo>
                <a:lnTo>
                  <a:pt x="25399" y="84666"/>
                </a:lnTo>
                <a:lnTo>
                  <a:pt x="25399" y="76200"/>
                </a:lnTo>
                <a:lnTo>
                  <a:pt x="16932" y="67733"/>
                </a:lnTo>
                <a:lnTo>
                  <a:pt x="16932" y="59266"/>
                </a:lnTo>
                <a:lnTo>
                  <a:pt x="16932" y="42333"/>
                </a:lnTo>
                <a:lnTo>
                  <a:pt x="16932" y="33866"/>
                </a:lnTo>
                <a:lnTo>
                  <a:pt x="25399" y="16933"/>
                </a:lnTo>
                <a:lnTo>
                  <a:pt x="33866" y="8466"/>
                </a:lnTo>
                <a:lnTo>
                  <a:pt x="42333" y="8466"/>
                </a:lnTo>
                <a:lnTo>
                  <a:pt x="59266" y="0"/>
                </a:lnTo>
                <a:lnTo>
                  <a:pt x="67732" y="0"/>
                </a:lnTo>
                <a:lnTo>
                  <a:pt x="84666" y="8466"/>
                </a:lnTo>
                <a:lnTo>
                  <a:pt x="101599" y="16933"/>
                </a:lnTo>
                <a:lnTo>
                  <a:pt x="110066" y="25400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01599" y="33866"/>
                </a:lnTo>
                <a:lnTo>
                  <a:pt x="101599" y="33866"/>
                </a:lnTo>
                <a:lnTo>
                  <a:pt x="93132" y="33866"/>
                </a:lnTo>
                <a:lnTo>
                  <a:pt x="93132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220200" y="2777067"/>
            <a:ext cx="84668" cy="84667"/>
          </a:xfrm>
          <a:custGeom>
            <a:avLst/>
            <a:gdLst/>
            <a:ahLst/>
            <a:cxnLst/>
            <a:rect l="0" t="0" r="0" b="0"/>
            <a:pathLst>
              <a:path w="84668" h="84667">
                <a:moveTo>
                  <a:pt x="25400" y="25400"/>
                </a:move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8466"/>
                </a:lnTo>
                <a:lnTo>
                  <a:pt x="42334" y="8466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4" y="16933"/>
                </a:lnTo>
                <a:lnTo>
                  <a:pt x="50800" y="25400"/>
                </a:lnTo>
                <a:lnTo>
                  <a:pt x="59267" y="25400"/>
                </a:lnTo>
                <a:lnTo>
                  <a:pt x="59267" y="33866"/>
                </a:lnTo>
                <a:lnTo>
                  <a:pt x="67733" y="33866"/>
                </a:lnTo>
                <a:lnTo>
                  <a:pt x="67733" y="42333"/>
                </a:lnTo>
                <a:lnTo>
                  <a:pt x="67733" y="50800"/>
                </a:lnTo>
                <a:lnTo>
                  <a:pt x="67733" y="59266"/>
                </a:lnTo>
                <a:lnTo>
                  <a:pt x="67733" y="59266"/>
                </a:lnTo>
                <a:lnTo>
                  <a:pt x="67733" y="67733"/>
                </a:lnTo>
                <a:lnTo>
                  <a:pt x="59267" y="67733"/>
                </a:lnTo>
                <a:lnTo>
                  <a:pt x="50800" y="67733"/>
                </a:lnTo>
                <a:lnTo>
                  <a:pt x="42334" y="67733"/>
                </a:lnTo>
                <a:lnTo>
                  <a:pt x="33866" y="67733"/>
                </a:lnTo>
                <a:lnTo>
                  <a:pt x="25400" y="59266"/>
                </a:lnTo>
                <a:lnTo>
                  <a:pt x="16933" y="59266"/>
                </a:lnTo>
                <a:lnTo>
                  <a:pt x="8467" y="59266"/>
                </a:lnTo>
                <a:lnTo>
                  <a:pt x="0" y="50800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67733" y="50800"/>
                </a:lnTo>
                <a:lnTo>
                  <a:pt x="67733" y="59266"/>
                </a:lnTo>
                <a:lnTo>
                  <a:pt x="59267" y="67733"/>
                </a:lnTo>
                <a:lnTo>
                  <a:pt x="59267" y="76200"/>
                </a:lnTo>
                <a:lnTo>
                  <a:pt x="50800" y="76200"/>
                </a:lnTo>
                <a:lnTo>
                  <a:pt x="50800" y="84666"/>
                </a:lnTo>
                <a:lnTo>
                  <a:pt x="42334" y="84666"/>
                </a:lnTo>
                <a:lnTo>
                  <a:pt x="33866" y="84666"/>
                </a:lnTo>
                <a:lnTo>
                  <a:pt x="25400" y="76200"/>
                </a:lnTo>
                <a:lnTo>
                  <a:pt x="16933" y="76200"/>
                </a:lnTo>
                <a:lnTo>
                  <a:pt x="8467" y="67733"/>
                </a:lnTo>
                <a:lnTo>
                  <a:pt x="8467" y="67733"/>
                </a:lnTo>
                <a:lnTo>
                  <a:pt x="0" y="50800"/>
                </a:lnTo>
                <a:lnTo>
                  <a:pt x="0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42334" y="25400"/>
                </a:lnTo>
                <a:lnTo>
                  <a:pt x="50800" y="33866"/>
                </a:lnTo>
                <a:lnTo>
                  <a:pt x="59267" y="42333"/>
                </a:lnTo>
                <a:lnTo>
                  <a:pt x="59267" y="50800"/>
                </a:lnTo>
                <a:lnTo>
                  <a:pt x="67733" y="59266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59267" y="76200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4" y="67733"/>
                </a:lnTo>
                <a:lnTo>
                  <a:pt x="33866" y="67733"/>
                </a:lnTo>
                <a:lnTo>
                  <a:pt x="33866" y="67733"/>
                </a:lnTo>
                <a:lnTo>
                  <a:pt x="25400" y="59266"/>
                </a:lnTo>
                <a:lnTo>
                  <a:pt x="25400" y="50800"/>
                </a:lnTo>
                <a:lnTo>
                  <a:pt x="25400" y="42333"/>
                </a:lnTo>
                <a:lnTo>
                  <a:pt x="25400" y="33866"/>
                </a:lnTo>
                <a:lnTo>
                  <a:pt x="33866" y="25400"/>
                </a:lnTo>
                <a:lnTo>
                  <a:pt x="33866" y="16933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67733" y="8466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7" y="25400"/>
                </a:lnTo>
                <a:lnTo>
                  <a:pt x="76200" y="33866"/>
                </a:lnTo>
                <a:lnTo>
                  <a:pt x="76200" y="33866"/>
                </a:lnTo>
                <a:lnTo>
                  <a:pt x="76200" y="42333"/>
                </a:lnTo>
                <a:lnTo>
                  <a:pt x="67733" y="42333"/>
                </a:lnTo>
                <a:lnTo>
                  <a:pt x="59267" y="42333"/>
                </a:lnTo>
                <a:lnTo>
                  <a:pt x="50800" y="42333"/>
                </a:lnTo>
                <a:lnTo>
                  <a:pt x="42334" y="42333"/>
                </a:lnTo>
                <a:lnTo>
                  <a:pt x="42334" y="42333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228667" y="2760133"/>
            <a:ext cx="84667" cy="93135"/>
          </a:xfrm>
          <a:custGeom>
            <a:avLst/>
            <a:gdLst/>
            <a:ahLst/>
            <a:cxnLst/>
            <a:rect l="0" t="0" r="0" b="0"/>
            <a:pathLst>
              <a:path w="84667" h="93135">
                <a:moveTo>
                  <a:pt x="25399" y="8467"/>
                </a:moveTo>
                <a:lnTo>
                  <a:pt x="25399" y="8467"/>
                </a:lnTo>
                <a:lnTo>
                  <a:pt x="25399" y="8467"/>
                </a:lnTo>
                <a:lnTo>
                  <a:pt x="25399" y="16934"/>
                </a:lnTo>
                <a:lnTo>
                  <a:pt x="25399" y="16934"/>
                </a:lnTo>
                <a:lnTo>
                  <a:pt x="25399" y="16934"/>
                </a:lnTo>
                <a:lnTo>
                  <a:pt x="25399" y="16934"/>
                </a:lnTo>
                <a:lnTo>
                  <a:pt x="25399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25399" y="59267"/>
                </a:lnTo>
                <a:lnTo>
                  <a:pt x="25399" y="67734"/>
                </a:lnTo>
                <a:lnTo>
                  <a:pt x="25399" y="76200"/>
                </a:lnTo>
                <a:lnTo>
                  <a:pt x="33867" y="76200"/>
                </a:lnTo>
                <a:lnTo>
                  <a:pt x="33867" y="84667"/>
                </a:lnTo>
                <a:lnTo>
                  <a:pt x="42333" y="84667"/>
                </a:lnTo>
                <a:lnTo>
                  <a:pt x="50800" y="84667"/>
                </a:lnTo>
                <a:lnTo>
                  <a:pt x="59266" y="84667"/>
                </a:lnTo>
                <a:lnTo>
                  <a:pt x="67733" y="76200"/>
                </a:lnTo>
                <a:lnTo>
                  <a:pt x="67733" y="76200"/>
                </a:lnTo>
                <a:lnTo>
                  <a:pt x="76200" y="67734"/>
                </a:lnTo>
                <a:lnTo>
                  <a:pt x="84666" y="59267"/>
                </a:lnTo>
                <a:lnTo>
                  <a:pt x="84666" y="50800"/>
                </a:lnTo>
                <a:lnTo>
                  <a:pt x="84666" y="42334"/>
                </a:lnTo>
                <a:lnTo>
                  <a:pt x="84666" y="33867"/>
                </a:lnTo>
                <a:lnTo>
                  <a:pt x="84666" y="25400"/>
                </a:lnTo>
                <a:lnTo>
                  <a:pt x="84666" y="25400"/>
                </a:lnTo>
                <a:lnTo>
                  <a:pt x="76200" y="16934"/>
                </a:lnTo>
                <a:lnTo>
                  <a:pt x="67733" y="16934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16934"/>
                </a:lnTo>
                <a:lnTo>
                  <a:pt x="25399" y="16934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6" y="84667"/>
                </a:lnTo>
                <a:lnTo>
                  <a:pt x="16933" y="93134"/>
                </a:lnTo>
                <a:lnTo>
                  <a:pt x="25399" y="93134"/>
                </a:lnTo>
                <a:lnTo>
                  <a:pt x="33867" y="93134"/>
                </a:lnTo>
                <a:lnTo>
                  <a:pt x="42333" y="93134"/>
                </a:lnTo>
                <a:lnTo>
                  <a:pt x="50800" y="93134"/>
                </a:lnTo>
                <a:lnTo>
                  <a:pt x="59266" y="84667"/>
                </a:lnTo>
                <a:lnTo>
                  <a:pt x="67733" y="84667"/>
                </a:lnTo>
                <a:lnTo>
                  <a:pt x="76200" y="67734"/>
                </a:lnTo>
                <a:lnTo>
                  <a:pt x="76200" y="59267"/>
                </a:lnTo>
                <a:lnTo>
                  <a:pt x="84666" y="50800"/>
                </a:lnTo>
                <a:lnTo>
                  <a:pt x="84666" y="33867"/>
                </a:lnTo>
                <a:lnTo>
                  <a:pt x="84666" y="25400"/>
                </a:lnTo>
                <a:lnTo>
                  <a:pt x="76200" y="16934"/>
                </a:lnTo>
                <a:lnTo>
                  <a:pt x="76200" y="8467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25399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271000" y="1905000"/>
            <a:ext cx="914401" cy="897468"/>
          </a:xfrm>
          <a:custGeom>
            <a:avLst/>
            <a:gdLst/>
            <a:ahLst/>
            <a:cxnLst/>
            <a:rect l="0" t="0" r="0" b="0"/>
            <a:pathLst>
              <a:path w="914401" h="897468">
                <a:moveTo>
                  <a:pt x="0" y="897467"/>
                </a:moveTo>
                <a:lnTo>
                  <a:pt x="0" y="897467"/>
                </a:lnTo>
                <a:lnTo>
                  <a:pt x="0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89000"/>
                </a:lnTo>
                <a:lnTo>
                  <a:pt x="16933" y="889000"/>
                </a:lnTo>
                <a:lnTo>
                  <a:pt x="16933" y="880533"/>
                </a:lnTo>
                <a:lnTo>
                  <a:pt x="16933" y="880533"/>
                </a:lnTo>
                <a:lnTo>
                  <a:pt x="25400" y="872067"/>
                </a:lnTo>
                <a:lnTo>
                  <a:pt x="33867" y="872067"/>
                </a:lnTo>
                <a:lnTo>
                  <a:pt x="42333" y="863600"/>
                </a:lnTo>
                <a:lnTo>
                  <a:pt x="42333" y="855133"/>
                </a:lnTo>
                <a:lnTo>
                  <a:pt x="50800" y="846667"/>
                </a:lnTo>
                <a:lnTo>
                  <a:pt x="59266" y="838200"/>
                </a:lnTo>
                <a:lnTo>
                  <a:pt x="67734" y="829733"/>
                </a:lnTo>
                <a:lnTo>
                  <a:pt x="84667" y="821267"/>
                </a:lnTo>
                <a:lnTo>
                  <a:pt x="93133" y="812800"/>
                </a:lnTo>
                <a:lnTo>
                  <a:pt x="101600" y="804333"/>
                </a:lnTo>
                <a:lnTo>
                  <a:pt x="118533" y="795867"/>
                </a:lnTo>
                <a:lnTo>
                  <a:pt x="127000" y="778933"/>
                </a:lnTo>
                <a:lnTo>
                  <a:pt x="135466" y="770467"/>
                </a:lnTo>
                <a:lnTo>
                  <a:pt x="152400" y="762000"/>
                </a:lnTo>
                <a:lnTo>
                  <a:pt x="169333" y="745067"/>
                </a:lnTo>
                <a:lnTo>
                  <a:pt x="177800" y="736600"/>
                </a:lnTo>
                <a:lnTo>
                  <a:pt x="194733" y="719667"/>
                </a:lnTo>
                <a:lnTo>
                  <a:pt x="211666" y="711200"/>
                </a:lnTo>
                <a:lnTo>
                  <a:pt x="220134" y="694267"/>
                </a:lnTo>
                <a:lnTo>
                  <a:pt x="237067" y="685800"/>
                </a:lnTo>
                <a:lnTo>
                  <a:pt x="254000" y="668867"/>
                </a:lnTo>
                <a:lnTo>
                  <a:pt x="270933" y="651933"/>
                </a:lnTo>
                <a:lnTo>
                  <a:pt x="279400" y="635000"/>
                </a:lnTo>
                <a:lnTo>
                  <a:pt x="296334" y="618067"/>
                </a:lnTo>
                <a:lnTo>
                  <a:pt x="313267" y="601133"/>
                </a:lnTo>
                <a:lnTo>
                  <a:pt x="330200" y="584200"/>
                </a:lnTo>
                <a:lnTo>
                  <a:pt x="347133" y="575733"/>
                </a:lnTo>
                <a:lnTo>
                  <a:pt x="364066" y="550333"/>
                </a:lnTo>
                <a:lnTo>
                  <a:pt x="381000" y="533400"/>
                </a:lnTo>
                <a:lnTo>
                  <a:pt x="397933" y="516467"/>
                </a:lnTo>
                <a:lnTo>
                  <a:pt x="414867" y="499533"/>
                </a:lnTo>
                <a:lnTo>
                  <a:pt x="440266" y="482600"/>
                </a:lnTo>
                <a:lnTo>
                  <a:pt x="457200" y="465667"/>
                </a:lnTo>
                <a:lnTo>
                  <a:pt x="482600" y="448733"/>
                </a:lnTo>
                <a:lnTo>
                  <a:pt x="499534" y="431800"/>
                </a:lnTo>
                <a:lnTo>
                  <a:pt x="516466" y="414867"/>
                </a:lnTo>
                <a:lnTo>
                  <a:pt x="533400" y="397933"/>
                </a:lnTo>
                <a:lnTo>
                  <a:pt x="550333" y="381000"/>
                </a:lnTo>
                <a:lnTo>
                  <a:pt x="567267" y="364067"/>
                </a:lnTo>
                <a:lnTo>
                  <a:pt x="584200" y="347133"/>
                </a:lnTo>
                <a:lnTo>
                  <a:pt x="601134" y="330200"/>
                </a:lnTo>
                <a:lnTo>
                  <a:pt x="618066" y="304800"/>
                </a:lnTo>
                <a:lnTo>
                  <a:pt x="635000" y="287867"/>
                </a:lnTo>
                <a:lnTo>
                  <a:pt x="651934" y="270933"/>
                </a:lnTo>
                <a:lnTo>
                  <a:pt x="677334" y="254000"/>
                </a:lnTo>
                <a:lnTo>
                  <a:pt x="694266" y="237067"/>
                </a:lnTo>
                <a:lnTo>
                  <a:pt x="711200" y="228600"/>
                </a:lnTo>
                <a:lnTo>
                  <a:pt x="719667" y="211667"/>
                </a:lnTo>
                <a:lnTo>
                  <a:pt x="736600" y="194733"/>
                </a:lnTo>
                <a:lnTo>
                  <a:pt x="753534" y="177800"/>
                </a:lnTo>
                <a:lnTo>
                  <a:pt x="770466" y="160867"/>
                </a:lnTo>
                <a:lnTo>
                  <a:pt x="787400" y="143933"/>
                </a:lnTo>
                <a:lnTo>
                  <a:pt x="804334" y="135467"/>
                </a:lnTo>
                <a:lnTo>
                  <a:pt x="812800" y="118533"/>
                </a:lnTo>
                <a:lnTo>
                  <a:pt x="829734" y="101600"/>
                </a:lnTo>
                <a:lnTo>
                  <a:pt x="838200" y="84667"/>
                </a:lnTo>
                <a:lnTo>
                  <a:pt x="855133" y="76200"/>
                </a:lnTo>
                <a:lnTo>
                  <a:pt x="863600" y="59267"/>
                </a:lnTo>
                <a:lnTo>
                  <a:pt x="872067" y="50800"/>
                </a:lnTo>
                <a:lnTo>
                  <a:pt x="880534" y="42333"/>
                </a:lnTo>
                <a:lnTo>
                  <a:pt x="889000" y="42333"/>
                </a:lnTo>
                <a:lnTo>
                  <a:pt x="897466" y="25400"/>
                </a:lnTo>
                <a:lnTo>
                  <a:pt x="905934" y="25400"/>
                </a:lnTo>
                <a:lnTo>
                  <a:pt x="905934" y="16933"/>
                </a:lnTo>
                <a:lnTo>
                  <a:pt x="914400" y="16933"/>
                </a:lnTo>
                <a:lnTo>
                  <a:pt x="914400" y="16933"/>
                </a:lnTo>
                <a:lnTo>
                  <a:pt x="914400" y="8467"/>
                </a:lnTo>
                <a:lnTo>
                  <a:pt x="914400" y="8467"/>
                </a:lnTo>
                <a:lnTo>
                  <a:pt x="914400" y="0"/>
                </a:lnTo>
                <a:lnTo>
                  <a:pt x="914400" y="0"/>
                </a:lnTo>
                <a:lnTo>
                  <a:pt x="914400" y="0"/>
                </a:lnTo>
                <a:lnTo>
                  <a:pt x="914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40467" y="1422400"/>
            <a:ext cx="177801" cy="330201"/>
          </a:xfrm>
          <a:custGeom>
            <a:avLst/>
            <a:gdLst/>
            <a:ahLst/>
            <a:cxnLst/>
            <a:rect l="0" t="0" r="0" b="0"/>
            <a:pathLst>
              <a:path w="177801" h="330201">
                <a:moveTo>
                  <a:pt x="0" y="33867"/>
                </a:move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8466" y="186267"/>
                </a:lnTo>
                <a:lnTo>
                  <a:pt x="8466" y="220133"/>
                </a:lnTo>
                <a:lnTo>
                  <a:pt x="16933" y="245533"/>
                </a:lnTo>
                <a:lnTo>
                  <a:pt x="16933" y="262467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13267"/>
                </a:lnTo>
                <a:lnTo>
                  <a:pt x="16933" y="321733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13267"/>
                </a:lnTo>
                <a:lnTo>
                  <a:pt x="8466" y="304800"/>
                </a:lnTo>
                <a:lnTo>
                  <a:pt x="8466" y="279400"/>
                </a:lnTo>
                <a:lnTo>
                  <a:pt x="8466" y="254000"/>
                </a:lnTo>
                <a:lnTo>
                  <a:pt x="8466" y="228600"/>
                </a:lnTo>
                <a:lnTo>
                  <a:pt x="0" y="194733"/>
                </a:lnTo>
                <a:lnTo>
                  <a:pt x="0" y="160867"/>
                </a:lnTo>
                <a:lnTo>
                  <a:pt x="0" y="127000"/>
                </a:lnTo>
                <a:lnTo>
                  <a:pt x="0" y="93133"/>
                </a:lnTo>
                <a:lnTo>
                  <a:pt x="0" y="67733"/>
                </a:lnTo>
                <a:lnTo>
                  <a:pt x="8466" y="42333"/>
                </a:lnTo>
                <a:lnTo>
                  <a:pt x="8466" y="25400"/>
                </a:lnTo>
                <a:lnTo>
                  <a:pt x="16933" y="16933"/>
                </a:lnTo>
                <a:lnTo>
                  <a:pt x="33866" y="8467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8467"/>
                </a:lnTo>
                <a:lnTo>
                  <a:pt x="110066" y="16933"/>
                </a:lnTo>
                <a:lnTo>
                  <a:pt x="118533" y="16933"/>
                </a:lnTo>
                <a:lnTo>
                  <a:pt x="127000" y="25400"/>
                </a:lnTo>
                <a:lnTo>
                  <a:pt x="143933" y="25400"/>
                </a:lnTo>
                <a:lnTo>
                  <a:pt x="152400" y="25400"/>
                </a:lnTo>
                <a:lnTo>
                  <a:pt x="160866" y="25400"/>
                </a:lnTo>
                <a:lnTo>
                  <a:pt x="160866" y="25400"/>
                </a:lnTo>
                <a:lnTo>
                  <a:pt x="169333" y="16933"/>
                </a:lnTo>
                <a:lnTo>
                  <a:pt x="177800" y="16933"/>
                </a:lnTo>
                <a:lnTo>
                  <a:pt x="177800" y="16933"/>
                </a:lnTo>
                <a:lnTo>
                  <a:pt x="177800" y="16933"/>
                </a:lnTo>
                <a:lnTo>
                  <a:pt x="1778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45267" y="1490133"/>
            <a:ext cx="50801" cy="1"/>
          </a:xfrm>
          <a:custGeom>
            <a:avLst/>
            <a:gdLst/>
            <a:ahLst/>
            <a:cxnLst/>
            <a:rect l="0" t="0" r="0" b="0"/>
            <a:pathLst>
              <a:path w="508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19867" y="1583267"/>
            <a:ext cx="101601" cy="8467"/>
          </a:xfrm>
          <a:custGeom>
            <a:avLst/>
            <a:gdLst/>
            <a:ahLst/>
            <a:cxnLst/>
            <a:rect l="0" t="0" r="0" b="0"/>
            <a:pathLst>
              <a:path w="101601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6" y="0"/>
                </a:lnTo>
                <a:lnTo>
                  <a:pt x="84666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33133" y="1049867"/>
            <a:ext cx="2192868" cy="685801"/>
          </a:xfrm>
          <a:custGeom>
            <a:avLst/>
            <a:gdLst/>
            <a:ahLst/>
            <a:cxnLst/>
            <a:rect l="0" t="0" r="0" b="0"/>
            <a:pathLst>
              <a:path w="2192868" h="685801">
                <a:moveTo>
                  <a:pt x="0" y="389466"/>
                </a:moveTo>
                <a:lnTo>
                  <a:pt x="0" y="397933"/>
                </a:lnTo>
                <a:lnTo>
                  <a:pt x="0" y="397933"/>
                </a:lnTo>
                <a:lnTo>
                  <a:pt x="8467" y="397933"/>
                </a:lnTo>
                <a:lnTo>
                  <a:pt x="8467" y="406400"/>
                </a:lnTo>
                <a:lnTo>
                  <a:pt x="8467" y="414866"/>
                </a:lnTo>
                <a:lnTo>
                  <a:pt x="16934" y="423333"/>
                </a:lnTo>
                <a:lnTo>
                  <a:pt x="16934" y="440266"/>
                </a:lnTo>
                <a:lnTo>
                  <a:pt x="25400" y="448733"/>
                </a:lnTo>
                <a:lnTo>
                  <a:pt x="33867" y="465666"/>
                </a:lnTo>
                <a:lnTo>
                  <a:pt x="33867" y="482600"/>
                </a:lnTo>
                <a:lnTo>
                  <a:pt x="42334" y="499533"/>
                </a:lnTo>
                <a:lnTo>
                  <a:pt x="50800" y="516466"/>
                </a:lnTo>
                <a:lnTo>
                  <a:pt x="50800" y="541866"/>
                </a:lnTo>
                <a:lnTo>
                  <a:pt x="59267" y="558800"/>
                </a:lnTo>
                <a:lnTo>
                  <a:pt x="67734" y="575733"/>
                </a:lnTo>
                <a:lnTo>
                  <a:pt x="67734" y="601133"/>
                </a:lnTo>
                <a:lnTo>
                  <a:pt x="76200" y="626533"/>
                </a:lnTo>
                <a:lnTo>
                  <a:pt x="84667" y="643466"/>
                </a:lnTo>
                <a:lnTo>
                  <a:pt x="93134" y="651933"/>
                </a:lnTo>
                <a:lnTo>
                  <a:pt x="101600" y="668866"/>
                </a:lnTo>
                <a:lnTo>
                  <a:pt x="101600" y="677333"/>
                </a:lnTo>
                <a:lnTo>
                  <a:pt x="110067" y="685800"/>
                </a:lnTo>
                <a:lnTo>
                  <a:pt x="110067" y="685800"/>
                </a:lnTo>
                <a:lnTo>
                  <a:pt x="118534" y="685800"/>
                </a:lnTo>
                <a:lnTo>
                  <a:pt x="118534" y="685800"/>
                </a:lnTo>
                <a:lnTo>
                  <a:pt x="118534" y="685800"/>
                </a:lnTo>
                <a:lnTo>
                  <a:pt x="127000" y="677333"/>
                </a:lnTo>
                <a:lnTo>
                  <a:pt x="118534" y="668866"/>
                </a:lnTo>
                <a:lnTo>
                  <a:pt x="127000" y="651933"/>
                </a:lnTo>
                <a:lnTo>
                  <a:pt x="127000" y="635000"/>
                </a:lnTo>
                <a:lnTo>
                  <a:pt x="127000" y="618066"/>
                </a:lnTo>
                <a:lnTo>
                  <a:pt x="127000" y="592666"/>
                </a:lnTo>
                <a:lnTo>
                  <a:pt x="127000" y="558800"/>
                </a:lnTo>
                <a:lnTo>
                  <a:pt x="127000" y="533400"/>
                </a:lnTo>
                <a:lnTo>
                  <a:pt x="127000" y="499533"/>
                </a:lnTo>
                <a:lnTo>
                  <a:pt x="118534" y="465666"/>
                </a:lnTo>
                <a:lnTo>
                  <a:pt x="118534" y="431800"/>
                </a:lnTo>
                <a:lnTo>
                  <a:pt x="118534" y="406400"/>
                </a:lnTo>
                <a:lnTo>
                  <a:pt x="118534" y="372533"/>
                </a:lnTo>
                <a:lnTo>
                  <a:pt x="118534" y="338666"/>
                </a:lnTo>
                <a:lnTo>
                  <a:pt x="118534" y="313266"/>
                </a:lnTo>
                <a:lnTo>
                  <a:pt x="118534" y="279400"/>
                </a:lnTo>
                <a:lnTo>
                  <a:pt x="118534" y="254000"/>
                </a:lnTo>
                <a:lnTo>
                  <a:pt x="127000" y="220133"/>
                </a:lnTo>
                <a:lnTo>
                  <a:pt x="127000" y="194733"/>
                </a:lnTo>
                <a:lnTo>
                  <a:pt x="127000" y="169333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27000" y="110066"/>
                </a:lnTo>
                <a:lnTo>
                  <a:pt x="127000" y="93133"/>
                </a:lnTo>
                <a:lnTo>
                  <a:pt x="127000" y="84666"/>
                </a:lnTo>
                <a:lnTo>
                  <a:pt x="127000" y="67733"/>
                </a:lnTo>
                <a:lnTo>
                  <a:pt x="127000" y="59266"/>
                </a:lnTo>
                <a:lnTo>
                  <a:pt x="135467" y="59266"/>
                </a:lnTo>
                <a:lnTo>
                  <a:pt x="135467" y="50800"/>
                </a:lnTo>
                <a:lnTo>
                  <a:pt x="135467" y="50800"/>
                </a:lnTo>
                <a:lnTo>
                  <a:pt x="143934" y="50800"/>
                </a:lnTo>
                <a:lnTo>
                  <a:pt x="152400" y="50800"/>
                </a:lnTo>
                <a:lnTo>
                  <a:pt x="160867" y="42333"/>
                </a:lnTo>
                <a:lnTo>
                  <a:pt x="169334" y="42333"/>
                </a:lnTo>
                <a:lnTo>
                  <a:pt x="177800" y="42333"/>
                </a:lnTo>
                <a:lnTo>
                  <a:pt x="186267" y="42333"/>
                </a:lnTo>
                <a:lnTo>
                  <a:pt x="211667" y="42333"/>
                </a:lnTo>
                <a:lnTo>
                  <a:pt x="228600" y="33866"/>
                </a:lnTo>
                <a:lnTo>
                  <a:pt x="245534" y="33866"/>
                </a:lnTo>
                <a:lnTo>
                  <a:pt x="262467" y="33866"/>
                </a:lnTo>
                <a:lnTo>
                  <a:pt x="287867" y="33866"/>
                </a:lnTo>
                <a:lnTo>
                  <a:pt x="313267" y="25400"/>
                </a:lnTo>
                <a:lnTo>
                  <a:pt x="338667" y="25400"/>
                </a:lnTo>
                <a:lnTo>
                  <a:pt x="364067" y="25400"/>
                </a:lnTo>
                <a:lnTo>
                  <a:pt x="381000" y="25400"/>
                </a:lnTo>
                <a:lnTo>
                  <a:pt x="414867" y="16933"/>
                </a:lnTo>
                <a:lnTo>
                  <a:pt x="431800" y="16933"/>
                </a:lnTo>
                <a:lnTo>
                  <a:pt x="457200" y="16933"/>
                </a:lnTo>
                <a:lnTo>
                  <a:pt x="491067" y="16933"/>
                </a:lnTo>
                <a:lnTo>
                  <a:pt x="516467" y="16933"/>
                </a:lnTo>
                <a:lnTo>
                  <a:pt x="550334" y="16933"/>
                </a:lnTo>
                <a:lnTo>
                  <a:pt x="575734" y="16933"/>
                </a:lnTo>
                <a:lnTo>
                  <a:pt x="601134" y="8466"/>
                </a:lnTo>
                <a:lnTo>
                  <a:pt x="635000" y="8466"/>
                </a:lnTo>
                <a:lnTo>
                  <a:pt x="660400" y="8466"/>
                </a:lnTo>
                <a:lnTo>
                  <a:pt x="694267" y="8466"/>
                </a:lnTo>
                <a:lnTo>
                  <a:pt x="719667" y="8466"/>
                </a:lnTo>
                <a:lnTo>
                  <a:pt x="753534" y="8466"/>
                </a:lnTo>
                <a:lnTo>
                  <a:pt x="778934" y="8466"/>
                </a:lnTo>
                <a:lnTo>
                  <a:pt x="812800" y="0"/>
                </a:lnTo>
                <a:lnTo>
                  <a:pt x="838200" y="0"/>
                </a:lnTo>
                <a:lnTo>
                  <a:pt x="872067" y="0"/>
                </a:lnTo>
                <a:lnTo>
                  <a:pt x="897467" y="0"/>
                </a:lnTo>
                <a:lnTo>
                  <a:pt x="922867" y="0"/>
                </a:lnTo>
                <a:lnTo>
                  <a:pt x="956734" y="0"/>
                </a:lnTo>
                <a:lnTo>
                  <a:pt x="982134" y="0"/>
                </a:lnTo>
                <a:lnTo>
                  <a:pt x="1016000" y="0"/>
                </a:lnTo>
                <a:lnTo>
                  <a:pt x="1041400" y="0"/>
                </a:lnTo>
                <a:lnTo>
                  <a:pt x="1066800" y="0"/>
                </a:lnTo>
                <a:lnTo>
                  <a:pt x="1092200" y="0"/>
                </a:lnTo>
                <a:lnTo>
                  <a:pt x="1126067" y="0"/>
                </a:lnTo>
                <a:lnTo>
                  <a:pt x="1151467" y="8466"/>
                </a:lnTo>
                <a:lnTo>
                  <a:pt x="1176867" y="8466"/>
                </a:lnTo>
                <a:lnTo>
                  <a:pt x="1202267" y="8466"/>
                </a:lnTo>
                <a:lnTo>
                  <a:pt x="1236134" y="8466"/>
                </a:lnTo>
                <a:lnTo>
                  <a:pt x="1261534" y="8466"/>
                </a:lnTo>
                <a:lnTo>
                  <a:pt x="1286934" y="8466"/>
                </a:lnTo>
                <a:lnTo>
                  <a:pt x="1312334" y="8466"/>
                </a:lnTo>
                <a:lnTo>
                  <a:pt x="1346200" y="16933"/>
                </a:lnTo>
                <a:lnTo>
                  <a:pt x="1371600" y="16933"/>
                </a:lnTo>
                <a:lnTo>
                  <a:pt x="1397000" y="16933"/>
                </a:lnTo>
                <a:lnTo>
                  <a:pt x="1422400" y="16933"/>
                </a:lnTo>
                <a:lnTo>
                  <a:pt x="1439334" y="16933"/>
                </a:lnTo>
                <a:lnTo>
                  <a:pt x="1464734" y="16933"/>
                </a:lnTo>
                <a:lnTo>
                  <a:pt x="1490134" y="25400"/>
                </a:lnTo>
                <a:lnTo>
                  <a:pt x="1515534" y="25400"/>
                </a:lnTo>
                <a:lnTo>
                  <a:pt x="1540934" y="25400"/>
                </a:lnTo>
                <a:lnTo>
                  <a:pt x="1566334" y="25400"/>
                </a:lnTo>
                <a:lnTo>
                  <a:pt x="1591734" y="25400"/>
                </a:lnTo>
                <a:lnTo>
                  <a:pt x="1617134" y="25400"/>
                </a:lnTo>
                <a:lnTo>
                  <a:pt x="1642534" y="25400"/>
                </a:lnTo>
                <a:lnTo>
                  <a:pt x="1659467" y="33866"/>
                </a:lnTo>
                <a:lnTo>
                  <a:pt x="1684867" y="33866"/>
                </a:lnTo>
                <a:lnTo>
                  <a:pt x="1710267" y="33866"/>
                </a:lnTo>
                <a:lnTo>
                  <a:pt x="1735667" y="33866"/>
                </a:lnTo>
                <a:lnTo>
                  <a:pt x="1752600" y="42333"/>
                </a:lnTo>
                <a:lnTo>
                  <a:pt x="1778000" y="42333"/>
                </a:lnTo>
                <a:lnTo>
                  <a:pt x="1803400" y="42333"/>
                </a:lnTo>
                <a:lnTo>
                  <a:pt x="1820334" y="42333"/>
                </a:lnTo>
                <a:lnTo>
                  <a:pt x="1845734" y="42333"/>
                </a:lnTo>
                <a:lnTo>
                  <a:pt x="1871134" y="42333"/>
                </a:lnTo>
                <a:lnTo>
                  <a:pt x="1896534" y="50800"/>
                </a:lnTo>
                <a:lnTo>
                  <a:pt x="1913467" y="50800"/>
                </a:lnTo>
                <a:lnTo>
                  <a:pt x="1938867" y="50800"/>
                </a:lnTo>
                <a:lnTo>
                  <a:pt x="1955800" y="50800"/>
                </a:lnTo>
                <a:lnTo>
                  <a:pt x="1981200" y="50800"/>
                </a:lnTo>
                <a:lnTo>
                  <a:pt x="2006600" y="59266"/>
                </a:lnTo>
                <a:lnTo>
                  <a:pt x="2023534" y="59266"/>
                </a:lnTo>
                <a:lnTo>
                  <a:pt x="2048934" y="59266"/>
                </a:lnTo>
                <a:lnTo>
                  <a:pt x="2065867" y="59266"/>
                </a:lnTo>
                <a:lnTo>
                  <a:pt x="2082800" y="59266"/>
                </a:lnTo>
                <a:lnTo>
                  <a:pt x="2108200" y="59266"/>
                </a:lnTo>
                <a:lnTo>
                  <a:pt x="2125134" y="67733"/>
                </a:lnTo>
                <a:lnTo>
                  <a:pt x="2142067" y="67733"/>
                </a:lnTo>
                <a:lnTo>
                  <a:pt x="2167467" y="67733"/>
                </a:lnTo>
                <a:lnTo>
                  <a:pt x="2175934" y="67733"/>
                </a:lnTo>
                <a:lnTo>
                  <a:pt x="2175934" y="67733"/>
                </a:lnTo>
                <a:lnTo>
                  <a:pt x="2192867" y="67733"/>
                </a:lnTo>
                <a:lnTo>
                  <a:pt x="2192867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1253067"/>
            <a:ext cx="110068" cy="431801"/>
          </a:xfrm>
          <a:custGeom>
            <a:avLst/>
            <a:gdLst/>
            <a:ahLst/>
            <a:cxnLst/>
            <a:rect l="0" t="0" r="0" b="0"/>
            <a:pathLst>
              <a:path w="110068" h="431801">
                <a:moveTo>
                  <a:pt x="110067" y="0"/>
                </a:moveTo>
                <a:lnTo>
                  <a:pt x="110067" y="0"/>
                </a:lnTo>
                <a:lnTo>
                  <a:pt x="110067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7" y="25400"/>
                </a:lnTo>
                <a:lnTo>
                  <a:pt x="84667" y="33866"/>
                </a:lnTo>
                <a:lnTo>
                  <a:pt x="76200" y="50800"/>
                </a:lnTo>
                <a:lnTo>
                  <a:pt x="67733" y="59266"/>
                </a:lnTo>
                <a:lnTo>
                  <a:pt x="59267" y="76200"/>
                </a:lnTo>
                <a:lnTo>
                  <a:pt x="50800" y="101600"/>
                </a:lnTo>
                <a:lnTo>
                  <a:pt x="33867" y="127000"/>
                </a:lnTo>
                <a:lnTo>
                  <a:pt x="25400" y="143933"/>
                </a:lnTo>
                <a:lnTo>
                  <a:pt x="16933" y="169333"/>
                </a:lnTo>
                <a:lnTo>
                  <a:pt x="16933" y="194733"/>
                </a:lnTo>
                <a:lnTo>
                  <a:pt x="8467" y="220133"/>
                </a:lnTo>
                <a:lnTo>
                  <a:pt x="8467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6"/>
                </a:lnTo>
                <a:lnTo>
                  <a:pt x="0" y="338666"/>
                </a:lnTo>
                <a:lnTo>
                  <a:pt x="0" y="355600"/>
                </a:lnTo>
                <a:lnTo>
                  <a:pt x="8467" y="364066"/>
                </a:lnTo>
                <a:lnTo>
                  <a:pt x="8467" y="381000"/>
                </a:lnTo>
                <a:lnTo>
                  <a:pt x="16933" y="389466"/>
                </a:lnTo>
                <a:lnTo>
                  <a:pt x="25400" y="397933"/>
                </a:lnTo>
                <a:lnTo>
                  <a:pt x="33867" y="406400"/>
                </a:lnTo>
                <a:lnTo>
                  <a:pt x="42333" y="414866"/>
                </a:lnTo>
                <a:lnTo>
                  <a:pt x="50800" y="423333"/>
                </a:lnTo>
                <a:lnTo>
                  <a:pt x="50800" y="423333"/>
                </a:lnTo>
                <a:lnTo>
                  <a:pt x="59267" y="431800"/>
                </a:lnTo>
                <a:lnTo>
                  <a:pt x="59267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73400" y="1346200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118533" y="8467"/>
                </a:move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35467"/>
                </a:lnTo>
                <a:lnTo>
                  <a:pt x="8467" y="143933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43933"/>
                </a:lnTo>
                <a:lnTo>
                  <a:pt x="16933" y="143933"/>
                </a:lnTo>
                <a:lnTo>
                  <a:pt x="25400" y="135467"/>
                </a:lnTo>
                <a:lnTo>
                  <a:pt x="33867" y="127000"/>
                </a:lnTo>
                <a:lnTo>
                  <a:pt x="50800" y="118533"/>
                </a:lnTo>
                <a:lnTo>
                  <a:pt x="59267" y="110067"/>
                </a:lnTo>
                <a:lnTo>
                  <a:pt x="67733" y="110067"/>
                </a:lnTo>
                <a:lnTo>
                  <a:pt x="84667" y="110067"/>
                </a:lnTo>
                <a:lnTo>
                  <a:pt x="93133" y="110067"/>
                </a:lnTo>
                <a:lnTo>
                  <a:pt x="110067" y="110067"/>
                </a:lnTo>
                <a:lnTo>
                  <a:pt x="118533" y="118533"/>
                </a:lnTo>
                <a:lnTo>
                  <a:pt x="127000" y="127000"/>
                </a:lnTo>
                <a:lnTo>
                  <a:pt x="143933" y="135467"/>
                </a:lnTo>
                <a:lnTo>
                  <a:pt x="152400" y="143933"/>
                </a:lnTo>
                <a:lnTo>
                  <a:pt x="160867" y="160867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52400" y="203200"/>
                </a:lnTo>
                <a:lnTo>
                  <a:pt x="143933" y="220133"/>
                </a:lnTo>
                <a:lnTo>
                  <a:pt x="135467" y="228600"/>
                </a:lnTo>
                <a:lnTo>
                  <a:pt x="118533" y="237067"/>
                </a:lnTo>
                <a:lnTo>
                  <a:pt x="110067" y="254000"/>
                </a:lnTo>
                <a:lnTo>
                  <a:pt x="93133" y="262467"/>
                </a:lnTo>
                <a:lnTo>
                  <a:pt x="84667" y="270933"/>
                </a:lnTo>
                <a:lnTo>
                  <a:pt x="67733" y="270933"/>
                </a:lnTo>
                <a:lnTo>
                  <a:pt x="50800" y="270933"/>
                </a:lnTo>
                <a:lnTo>
                  <a:pt x="42333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25400" y="262467"/>
                </a:lnTo>
                <a:lnTo>
                  <a:pt x="25400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293533" y="1439333"/>
            <a:ext cx="76201" cy="16935"/>
          </a:xfrm>
          <a:custGeom>
            <a:avLst/>
            <a:gdLst/>
            <a:ahLst/>
            <a:cxnLst/>
            <a:rect l="0" t="0" r="0" b="0"/>
            <a:pathLst>
              <a:path w="762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16934"/>
                </a:lnTo>
                <a:lnTo>
                  <a:pt x="67734" y="16934"/>
                </a:lnTo>
                <a:lnTo>
                  <a:pt x="67734" y="16934"/>
                </a:lnTo>
                <a:lnTo>
                  <a:pt x="76200" y="8467"/>
                </a:lnTo>
                <a:lnTo>
                  <a:pt x="762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86667" y="1303867"/>
            <a:ext cx="152401" cy="254001"/>
          </a:xfrm>
          <a:custGeom>
            <a:avLst/>
            <a:gdLst/>
            <a:ahLst/>
            <a:cxnLst/>
            <a:rect l="0" t="0" r="0" b="0"/>
            <a:pathLst>
              <a:path w="152401" h="254001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8466"/>
                </a:lnTo>
                <a:lnTo>
                  <a:pt x="101600" y="16933"/>
                </a:lnTo>
                <a:lnTo>
                  <a:pt x="110066" y="33866"/>
                </a:lnTo>
                <a:lnTo>
                  <a:pt x="118533" y="50800"/>
                </a:lnTo>
                <a:lnTo>
                  <a:pt x="127000" y="76200"/>
                </a:lnTo>
                <a:lnTo>
                  <a:pt x="135466" y="93133"/>
                </a:lnTo>
                <a:lnTo>
                  <a:pt x="135466" y="118533"/>
                </a:lnTo>
                <a:lnTo>
                  <a:pt x="135466" y="143933"/>
                </a:lnTo>
                <a:lnTo>
                  <a:pt x="127000" y="169333"/>
                </a:lnTo>
                <a:lnTo>
                  <a:pt x="118533" y="186266"/>
                </a:lnTo>
                <a:lnTo>
                  <a:pt x="118533" y="203200"/>
                </a:lnTo>
                <a:lnTo>
                  <a:pt x="110066" y="220133"/>
                </a:lnTo>
                <a:lnTo>
                  <a:pt x="93133" y="228600"/>
                </a:lnTo>
                <a:lnTo>
                  <a:pt x="84666" y="245533"/>
                </a:lnTo>
                <a:lnTo>
                  <a:pt x="76200" y="245533"/>
                </a:lnTo>
                <a:lnTo>
                  <a:pt x="59266" y="254000"/>
                </a:lnTo>
                <a:lnTo>
                  <a:pt x="50800" y="254000"/>
                </a:lnTo>
                <a:lnTo>
                  <a:pt x="42333" y="245533"/>
                </a:lnTo>
                <a:lnTo>
                  <a:pt x="33866" y="237066"/>
                </a:lnTo>
                <a:lnTo>
                  <a:pt x="25400" y="228600"/>
                </a:lnTo>
                <a:lnTo>
                  <a:pt x="16933" y="220133"/>
                </a:lnTo>
                <a:lnTo>
                  <a:pt x="16933" y="203200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6" y="169333"/>
                </a:lnTo>
                <a:lnTo>
                  <a:pt x="42333" y="169333"/>
                </a:lnTo>
                <a:lnTo>
                  <a:pt x="59266" y="160866"/>
                </a:lnTo>
                <a:lnTo>
                  <a:pt x="76200" y="169333"/>
                </a:lnTo>
                <a:lnTo>
                  <a:pt x="84666" y="169333"/>
                </a:lnTo>
                <a:lnTo>
                  <a:pt x="101600" y="177800"/>
                </a:lnTo>
                <a:lnTo>
                  <a:pt x="118533" y="186266"/>
                </a:lnTo>
                <a:lnTo>
                  <a:pt x="127000" y="194733"/>
                </a:lnTo>
                <a:lnTo>
                  <a:pt x="135466" y="203200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56000" y="1244600"/>
            <a:ext cx="101601" cy="389468"/>
          </a:xfrm>
          <a:custGeom>
            <a:avLst/>
            <a:gdLst/>
            <a:ahLst/>
            <a:cxnLst/>
            <a:rect l="0" t="0" r="0" b="0"/>
            <a:pathLst>
              <a:path w="101601" h="389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25400"/>
                </a:lnTo>
                <a:lnTo>
                  <a:pt x="50800" y="42333"/>
                </a:lnTo>
                <a:lnTo>
                  <a:pt x="67733" y="67733"/>
                </a:lnTo>
                <a:lnTo>
                  <a:pt x="76200" y="93133"/>
                </a:lnTo>
                <a:lnTo>
                  <a:pt x="84667" y="118533"/>
                </a:lnTo>
                <a:lnTo>
                  <a:pt x="93133" y="152400"/>
                </a:lnTo>
                <a:lnTo>
                  <a:pt x="101600" y="186267"/>
                </a:lnTo>
                <a:lnTo>
                  <a:pt x="101600" y="211667"/>
                </a:lnTo>
                <a:lnTo>
                  <a:pt x="101600" y="245533"/>
                </a:lnTo>
                <a:lnTo>
                  <a:pt x="101600" y="279400"/>
                </a:lnTo>
                <a:lnTo>
                  <a:pt x="101600" y="304800"/>
                </a:lnTo>
                <a:lnTo>
                  <a:pt x="93133" y="330200"/>
                </a:lnTo>
                <a:lnTo>
                  <a:pt x="84667" y="355600"/>
                </a:lnTo>
                <a:lnTo>
                  <a:pt x="76200" y="364067"/>
                </a:lnTo>
                <a:lnTo>
                  <a:pt x="67733" y="381000"/>
                </a:lnTo>
                <a:lnTo>
                  <a:pt x="59267" y="389467"/>
                </a:lnTo>
                <a:lnTo>
                  <a:pt x="59267" y="389467"/>
                </a:lnTo>
                <a:lnTo>
                  <a:pt x="50800" y="381000"/>
                </a:lnTo>
                <a:lnTo>
                  <a:pt x="50800" y="381000"/>
                </a:lnTo>
                <a:lnTo>
                  <a:pt x="50800" y="372533"/>
                </a:lnTo>
                <a:lnTo>
                  <a:pt x="50800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40667" y="1168400"/>
            <a:ext cx="135467" cy="152401"/>
          </a:xfrm>
          <a:custGeom>
            <a:avLst/>
            <a:gdLst/>
            <a:ahLst/>
            <a:cxnLst/>
            <a:rect l="0" t="0" r="0" b="0"/>
            <a:pathLst>
              <a:path w="135467" h="152401">
                <a:moveTo>
                  <a:pt x="0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8467"/>
                </a:lnTo>
                <a:lnTo>
                  <a:pt x="84666" y="25400"/>
                </a:lnTo>
                <a:lnTo>
                  <a:pt x="84666" y="42333"/>
                </a:lnTo>
                <a:lnTo>
                  <a:pt x="93133" y="59267"/>
                </a:lnTo>
                <a:lnTo>
                  <a:pt x="93133" y="84667"/>
                </a:lnTo>
                <a:lnTo>
                  <a:pt x="84666" y="101600"/>
                </a:lnTo>
                <a:lnTo>
                  <a:pt x="76200" y="118533"/>
                </a:lnTo>
                <a:lnTo>
                  <a:pt x="67733" y="135467"/>
                </a:lnTo>
                <a:lnTo>
                  <a:pt x="67733" y="135467"/>
                </a:lnTo>
                <a:lnTo>
                  <a:pt x="50800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33866" y="143933"/>
                </a:lnTo>
                <a:lnTo>
                  <a:pt x="25400" y="143933"/>
                </a:lnTo>
                <a:lnTo>
                  <a:pt x="25400" y="135467"/>
                </a:lnTo>
                <a:lnTo>
                  <a:pt x="25400" y="127000"/>
                </a:lnTo>
                <a:lnTo>
                  <a:pt x="16933" y="118533"/>
                </a:lnTo>
                <a:lnTo>
                  <a:pt x="16933" y="110067"/>
                </a:lnTo>
                <a:lnTo>
                  <a:pt x="25400" y="101600"/>
                </a:lnTo>
                <a:lnTo>
                  <a:pt x="33866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93133" y="101600"/>
                </a:lnTo>
                <a:lnTo>
                  <a:pt x="101600" y="110067"/>
                </a:lnTo>
                <a:lnTo>
                  <a:pt x="118533" y="118533"/>
                </a:lnTo>
                <a:lnTo>
                  <a:pt x="118533" y="135467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52400"/>
                </a:lnTo>
                <a:lnTo>
                  <a:pt x="135466" y="152400"/>
                </a:lnTo>
                <a:lnTo>
                  <a:pt x="135466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18467" y="1371600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16933" y="143933"/>
                </a:lnTo>
                <a:lnTo>
                  <a:pt x="16933" y="160867"/>
                </a:lnTo>
                <a:lnTo>
                  <a:pt x="8466" y="169333"/>
                </a:lnTo>
                <a:lnTo>
                  <a:pt x="8466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25333" y="1447800"/>
            <a:ext cx="228601" cy="25401"/>
          </a:xfrm>
          <a:custGeom>
            <a:avLst/>
            <a:gdLst/>
            <a:ahLst/>
            <a:cxnLst/>
            <a:rect l="0" t="0" r="0" b="0"/>
            <a:pathLst>
              <a:path w="228601" h="25401">
                <a:moveTo>
                  <a:pt x="0" y="8467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25400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4" y="25400"/>
                </a:lnTo>
                <a:lnTo>
                  <a:pt x="118534" y="25400"/>
                </a:lnTo>
                <a:lnTo>
                  <a:pt x="135467" y="25400"/>
                </a:lnTo>
                <a:lnTo>
                  <a:pt x="160867" y="16933"/>
                </a:lnTo>
                <a:lnTo>
                  <a:pt x="169334" y="16933"/>
                </a:lnTo>
                <a:lnTo>
                  <a:pt x="186267" y="8467"/>
                </a:lnTo>
                <a:lnTo>
                  <a:pt x="203200" y="8467"/>
                </a:lnTo>
                <a:lnTo>
                  <a:pt x="211667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970867" y="1193800"/>
            <a:ext cx="152401" cy="406401"/>
          </a:xfrm>
          <a:custGeom>
            <a:avLst/>
            <a:gdLst/>
            <a:ahLst/>
            <a:cxnLst/>
            <a:rect l="0" t="0" r="0" b="0"/>
            <a:pathLst>
              <a:path w="152401" h="406401">
                <a:moveTo>
                  <a:pt x="152400" y="8467"/>
                </a:move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10066" y="16933"/>
                </a:lnTo>
                <a:lnTo>
                  <a:pt x="101600" y="25400"/>
                </a:lnTo>
                <a:lnTo>
                  <a:pt x="84666" y="42333"/>
                </a:lnTo>
                <a:lnTo>
                  <a:pt x="76200" y="50800"/>
                </a:lnTo>
                <a:lnTo>
                  <a:pt x="59266" y="76200"/>
                </a:lnTo>
                <a:lnTo>
                  <a:pt x="42333" y="93133"/>
                </a:lnTo>
                <a:lnTo>
                  <a:pt x="33866" y="118533"/>
                </a:lnTo>
                <a:lnTo>
                  <a:pt x="25400" y="143933"/>
                </a:lnTo>
                <a:lnTo>
                  <a:pt x="8466" y="169333"/>
                </a:lnTo>
                <a:lnTo>
                  <a:pt x="8466" y="203200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8466" y="321733"/>
                </a:lnTo>
                <a:lnTo>
                  <a:pt x="8466" y="338667"/>
                </a:lnTo>
                <a:lnTo>
                  <a:pt x="16933" y="355600"/>
                </a:lnTo>
                <a:lnTo>
                  <a:pt x="25400" y="364067"/>
                </a:lnTo>
                <a:lnTo>
                  <a:pt x="33866" y="372533"/>
                </a:lnTo>
                <a:lnTo>
                  <a:pt x="33866" y="381000"/>
                </a:lnTo>
                <a:lnTo>
                  <a:pt x="42333" y="389467"/>
                </a:lnTo>
                <a:lnTo>
                  <a:pt x="50800" y="389467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406400"/>
                </a:lnTo>
                <a:lnTo>
                  <a:pt x="67733" y="397933"/>
                </a:lnTo>
                <a:lnTo>
                  <a:pt x="67733" y="397933"/>
                </a:lnTo>
                <a:lnTo>
                  <a:pt x="67733" y="397933"/>
                </a:lnTo>
                <a:lnTo>
                  <a:pt x="67733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14800" y="1303867"/>
            <a:ext cx="127001" cy="262467"/>
          </a:xfrm>
          <a:custGeom>
            <a:avLst/>
            <a:gdLst/>
            <a:ahLst/>
            <a:cxnLst/>
            <a:rect l="0" t="0" r="0" b="0"/>
            <a:pathLst>
              <a:path w="127001" h="262467">
                <a:moveTo>
                  <a:pt x="42333" y="84666"/>
                </a:moveTo>
                <a:lnTo>
                  <a:pt x="42333" y="76200"/>
                </a:lnTo>
                <a:lnTo>
                  <a:pt x="42333" y="76200"/>
                </a:lnTo>
                <a:lnTo>
                  <a:pt x="42333" y="59266"/>
                </a:lnTo>
                <a:lnTo>
                  <a:pt x="42333" y="50800"/>
                </a:lnTo>
                <a:lnTo>
                  <a:pt x="42333" y="42333"/>
                </a:lnTo>
                <a:lnTo>
                  <a:pt x="42333" y="33866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16933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8467" y="186266"/>
                </a:lnTo>
                <a:lnTo>
                  <a:pt x="8467" y="211666"/>
                </a:lnTo>
                <a:lnTo>
                  <a:pt x="16933" y="228600"/>
                </a:lnTo>
                <a:lnTo>
                  <a:pt x="25400" y="237066"/>
                </a:lnTo>
                <a:lnTo>
                  <a:pt x="42333" y="254000"/>
                </a:lnTo>
                <a:lnTo>
                  <a:pt x="50800" y="262466"/>
                </a:lnTo>
                <a:lnTo>
                  <a:pt x="67733" y="262466"/>
                </a:lnTo>
                <a:lnTo>
                  <a:pt x="84667" y="262466"/>
                </a:lnTo>
                <a:lnTo>
                  <a:pt x="93133" y="262466"/>
                </a:lnTo>
                <a:lnTo>
                  <a:pt x="101600" y="254000"/>
                </a:lnTo>
                <a:lnTo>
                  <a:pt x="110067" y="245533"/>
                </a:lnTo>
                <a:lnTo>
                  <a:pt x="118533" y="237066"/>
                </a:lnTo>
                <a:lnTo>
                  <a:pt x="127000" y="228600"/>
                </a:lnTo>
                <a:lnTo>
                  <a:pt x="127000" y="220133"/>
                </a:lnTo>
                <a:lnTo>
                  <a:pt x="127000" y="203200"/>
                </a:lnTo>
                <a:lnTo>
                  <a:pt x="127000" y="186266"/>
                </a:lnTo>
                <a:lnTo>
                  <a:pt x="118533" y="169333"/>
                </a:lnTo>
                <a:lnTo>
                  <a:pt x="110067" y="160866"/>
                </a:lnTo>
                <a:lnTo>
                  <a:pt x="110067" y="152400"/>
                </a:lnTo>
                <a:lnTo>
                  <a:pt x="101600" y="152400"/>
                </a:lnTo>
                <a:lnTo>
                  <a:pt x="93133" y="152400"/>
                </a:lnTo>
                <a:lnTo>
                  <a:pt x="84667" y="152400"/>
                </a:lnTo>
                <a:lnTo>
                  <a:pt x="84667" y="169333"/>
                </a:lnTo>
                <a:lnTo>
                  <a:pt x="76200" y="186266"/>
                </a:lnTo>
                <a:lnTo>
                  <a:pt x="76200" y="203200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45533"/>
                </a:lnTo>
                <a:lnTo>
                  <a:pt x="84667" y="245533"/>
                </a:lnTo>
                <a:lnTo>
                  <a:pt x="84667" y="245533"/>
                </a:lnTo>
                <a:lnTo>
                  <a:pt x="93133" y="245533"/>
                </a:lnTo>
                <a:lnTo>
                  <a:pt x="93133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275667" y="1380067"/>
            <a:ext cx="110067" cy="25401"/>
          </a:xfrm>
          <a:custGeom>
            <a:avLst/>
            <a:gdLst/>
            <a:ahLst/>
            <a:cxnLst/>
            <a:rect l="0" t="0" r="0" b="0"/>
            <a:pathLst>
              <a:path w="110067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9266" y="16933"/>
                </a:lnTo>
                <a:lnTo>
                  <a:pt x="76200" y="16933"/>
                </a:lnTo>
                <a:lnTo>
                  <a:pt x="93133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385733" y="1270000"/>
            <a:ext cx="143935" cy="287868"/>
          </a:xfrm>
          <a:custGeom>
            <a:avLst/>
            <a:gdLst/>
            <a:ahLst/>
            <a:cxnLst/>
            <a:rect l="0" t="0" r="0" b="0"/>
            <a:pathLst>
              <a:path w="143935" h="287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42333"/>
                </a:lnTo>
                <a:lnTo>
                  <a:pt x="84667" y="59267"/>
                </a:lnTo>
                <a:lnTo>
                  <a:pt x="84667" y="76200"/>
                </a:lnTo>
                <a:lnTo>
                  <a:pt x="67734" y="84667"/>
                </a:lnTo>
                <a:lnTo>
                  <a:pt x="59267" y="101600"/>
                </a:lnTo>
                <a:lnTo>
                  <a:pt x="50800" y="110067"/>
                </a:lnTo>
                <a:lnTo>
                  <a:pt x="50800" y="110067"/>
                </a:lnTo>
                <a:lnTo>
                  <a:pt x="42334" y="110067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0800" y="118533"/>
                </a:lnTo>
                <a:lnTo>
                  <a:pt x="67734" y="118533"/>
                </a:lnTo>
                <a:lnTo>
                  <a:pt x="76200" y="127000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8534" y="135467"/>
                </a:lnTo>
                <a:lnTo>
                  <a:pt x="127000" y="143933"/>
                </a:lnTo>
                <a:lnTo>
                  <a:pt x="135467" y="160867"/>
                </a:lnTo>
                <a:lnTo>
                  <a:pt x="143934" y="177800"/>
                </a:lnTo>
                <a:lnTo>
                  <a:pt x="143934" y="194733"/>
                </a:lnTo>
                <a:lnTo>
                  <a:pt x="143934" y="211667"/>
                </a:lnTo>
                <a:lnTo>
                  <a:pt x="135467" y="220133"/>
                </a:lnTo>
                <a:lnTo>
                  <a:pt x="135467" y="237067"/>
                </a:lnTo>
                <a:lnTo>
                  <a:pt x="118534" y="254000"/>
                </a:lnTo>
                <a:lnTo>
                  <a:pt x="101600" y="262467"/>
                </a:lnTo>
                <a:lnTo>
                  <a:pt x="93134" y="270933"/>
                </a:lnTo>
                <a:lnTo>
                  <a:pt x="76200" y="279400"/>
                </a:lnTo>
                <a:lnTo>
                  <a:pt x="59267" y="287867"/>
                </a:lnTo>
                <a:lnTo>
                  <a:pt x="50800" y="287867"/>
                </a:lnTo>
                <a:lnTo>
                  <a:pt x="42334" y="287867"/>
                </a:lnTo>
                <a:lnTo>
                  <a:pt x="33867" y="287867"/>
                </a:lnTo>
                <a:lnTo>
                  <a:pt x="25400" y="279400"/>
                </a:lnTo>
                <a:lnTo>
                  <a:pt x="16934" y="262467"/>
                </a:lnTo>
                <a:lnTo>
                  <a:pt x="16934" y="262467"/>
                </a:lnTo>
                <a:lnTo>
                  <a:pt x="16934" y="262467"/>
                </a:lnTo>
                <a:lnTo>
                  <a:pt x="16934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512733" y="1253067"/>
            <a:ext cx="127001" cy="313267"/>
          </a:xfrm>
          <a:custGeom>
            <a:avLst/>
            <a:gdLst/>
            <a:ahLst/>
            <a:cxnLst/>
            <a:rect l="0" t="0" r="0" b="0"/>
            <a:pathLst>
              <a:path w="127001" h="313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8466"/>
                </a:lnTo>
                <a:lnTo>
                  <a:pt x="42334" y="16933"/>
                </a:lnTo>
                <a:lnTo>
                  <a:pt x="59267" y="33866"/>
                </a:lnTo>
                <a:lnTo>
                  <a:pt x="76200" y="59266"/>
                </a:lnTo>
                <a:lnTo>
                  <a:pt x="93134" y="84666"/>
                </a:lnTo>
                <a:lnTo>
                  <a:pt x="101600" y="110066"/>
                </a:lnTo>
                <a:lnTo>
                  <a:pt x="118534" y="143933"/>
                </a:lnTo>
                <a:lnTo>
                  <a:pt x="127000" y="169333"/>
                </a:lnTo>
                <a:lnTo>
                  <a:pt x="127000" y="194733"/>
                </a:lnTo>
                <a:lnTo>
                  <a:pt x="127000" y="220133"/>
                </a:lnTo>
                <a:lnTo>
                  <a:pt x="118534" y="245533"/>
                </a:lnTo>
                <a:lnTo>
                  <a:pt x="110067" y="262466"/>
                </a:lnTo>
                <a:lnTo>
                  <a:pt x="101600" y="279400"/>
                </a:lnTo>
                <a:lnTo>
                  <a:pt x="101600" y="296333"/>
                </a:lnTo>
                <a:lnTo>
                  <a:pt x="93134" y="304800"/>
                </a:lnTo>
                <a:lnTo>
                  <a:pt x="84667" y="304800"/>
                </a:lnTo>
                <a:lnTo>
                  <a:pt x="84667" y="313266"/>
                </a:lnTo>
                <a:lnTo>
                  <a:pt x="76200" y="304800"/>
                </a:lnTo>
                <a:lnTo>
                  <a:pt x="76200" y="304800"/>
                </a:lnTo>
                <a:lnTo>
                  <a:pt x="76200" y="304800"/>
                </a:lnTo>
                <a:lnTo>
                  <a:pt x="67734" y="296333"/>
                </a:lnTo>
                <a:lnTo>
                  <a:pt x="67734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31267" y="1185333"/>
            <a:ext cx="194734" cy="143935"/>
          </a:xfrm>
          <a:custGeom>
            <a:avLst/>
            <a:gdLst/>
            <a:ahLst/>
            <a:cxnLst/>
            <a:rect l="0" t="0" r="0" b="0"/>
            <a:pathLst>
              <a:path w="194734" h="143935">
                <a:moveTo>
                  <a:pt x="0" y="59267"/>
                </a:moveTo>
                <a:lnTo>
                  <a:pt x="0" y="59267"/>
                </a:lnTo>
                <a:lnTo>
                  <a:pt x="0" y="50800"/>
                </a:lnTo>
                <a:lnTo>
                  <a:pt x="0" y="42334"/>
                </a:lnTo>
                <a:lnTo>
                  <a:pt x="0" y="33867"/>
                </a:lnTo>
                <a:lnTo>
                  <a:pt x="8466" y="2540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8467"/>
                </a:lnTo>
                <a:lnTo>
                  <a:pt x="84666" y="25400"/>
                </a:lnTo>
                <a:lnTo>
                  <a:pt x="101600" y="42334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0066" y="101600"/>
                </a:lnTo>
                <a:lnTo>
                  <a:pt x="110066" y="118534"/>
                </a:lnTo>
                <a:lnTo>
                  <a:pt x="93133" y="127000"/>
                </a:lnTo>
                <a:lnTo>
                  <a:pt x="84666" y="135467"/>
                </a:lnTo>
                <a:lnTo>
                  <a:pt x="76200" y="143934"/>
                </a:lnTo>
                <a:lnTo>
                  <a:pt x="67733" y="143934"/>
                </a:lnTo>
                <a:lnTo>
                  <a:pt x="59266" y="143934"/>
                </a:lnTo>
                <a:lnTo>
                  <a:pt x="42333" y="143934"/>
                </a:lnTo>
                <a:lnTo>
                  <a:pt x="33866" y="143934"/>
                </a:lnTo>
                <a:lnTo>
                  <a:pt x="33866" y="135467"/>
                </a:lnTo>
                <a:lnTo>
                  <a:pt x="25400" y="135467"/>
                </a:lnTo>
                <a:lnTo>
                  <a:pt x="25400" y="127000"/>
                </a:lnTo>
                <a:lnTo>
                  <a:pt x="33866" y="118534"/>
                </a:lnTo>
                <a:lnTo>
                  <a:pt x="42333" y="110067"/>
                </a:lnTo>
                <a:lnTo>
                  <a:pt x="59266" y="101600"/>
                </a:lnTo>
                <a:lnTo>
                  <a:pt x="76200" y="93134"/>
                </a:lnTo>
                <a:lnTo>
                  <a:pt x="93133" y="93134"/>
                </a:lnTo>
                <a:lnTo>
                  <a:pt x="118533" y="93134"/>
                </a:lnTo>
                <a:lnTo>
                  <a:pt x="135466" y="93134"/>
                </a:lnTo>
                <a:lnTo>
                  <a:pt x="152400" y="101600"/>
                </a:lnTo>
                <a:lnTo>
                  <a:pt x="169333" y="110067"/>
                </a:lnTo>
                <a:lnTo>
                  <a:pt x="186266" y="118534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35467"/>
                </a:lnTo>
                <a:lnTo>
                  <a:pt x="1947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10667" y="1405467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16933"/>
                </a:lnTo>
                <a:lnTo>
                  <a:pt x="93133" y="16933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27600" y="1540933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846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83200" y="1075267"/>
            <a:ext cx="1286934" cy="592667"/>
          </a:xfrm>
          <a:custGeom>
            <a:avLst/>
            <a:gdLst/>
            <a:ahLst/>
            <a:cxnLst/>
            <a:rect l="0" t="0" r="0" b="0"/>
            <a:pathLst>
              <a:path w="1286934" h="592667">
                <a:moveTo>
                  <a:pt x="0" y="287866"/>
                </a:moveTo>
                <a:lnTo>
                  <a:pt x="0" y="287866"/>
                </a:lnTo>
                <a:lnTo>
                  <a:pt x="0" y="287866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8467" y="304800"/>
                </a:lnTo>
                <a:lnTo>
                  <a:pt x="8467" y="321733"/>
                </a:lnTo>
                <a:lnTo>
                  <a:pt x="16933" y="338666"/>
                </a:lnTo>
                <a:lnTo>
                  <a:pt x="16933" y="364066"/>
                </a:lnTo>
                <a:lnTo>
                  <a:pt x="25400" y="397933"/>
                </a:lnTo>
                <a:lnTo>
                  <a:pt x="33867" y="423333"/>
                </a:lnTo>
                <a:lnTo>
                  <a:pt x="42333" y="448733"/>
                </a:lnTo>
                <a:lnTo>
                  <a:pt x="50800" y="482600"/>
                </a:lnTo>
                <a:lnTo>
                  <a:pt x="59267" y="508000"/>
                </a:lnTo>
                <a:lnTo>
                  <a:pt x="67733" y="533400"/>
                </a:lnTo>
                <a:lnTo>
                  <a:pt x="76200" y="550333"/>
                </a:lnTo>
                <a:lnTo>
                  <a:pt x="84667" y="567266"/>
                </a:lnTo>
                <a:lnTo>
                  <a:pt x="84667" y="575733"/>
                </a:lnTo>
                <a:lnTo>
                  <a:pt x="93133" y="584200"/>
                </a:lnTo>
                <a:lnTo>
                  <a:pt x="101600" y="592666"/>
                </a:lnTo>
                <a:lnTo>
                  <a:pt x="101600" y="592666"/>
                </a:lnTo>
                <a:lnTo>
                  <a:pt x="101600" y="592666"/>
                </a:lnTo>
                <a:lnTo>
                  <a:pt x="110067" y="592666"/>
                </a:lnTo>
                <a:lnTo>
                  <a:pt x="110067" y="592666"/>
                </a:lnTo>
                <a:lnTo>
                  <a:pt x="110067" y="584200"/>
                </a:lnTo>
                <a:lnTo>
                  <a:pt x="110067" y="567266"/>
                </a:lnTo>
                <a:lnTo>
                  <a:pt x="110067" y="550333"/>
                </a:lnTo>
                <a:lnTo>
                  <a:pt x="110067" y="533400"/>
                </a:lnTo>
                <a:lnTo>
                  <a:pt x="110067" y="508000"/>
                </a:lnTo>
                <a:lnTo>
                  <a:pt x="110067" y="482600"/>
                </a:lnTo>
                <a:lnTo>
                  <a:pt x="110067" y="457200"/>
                </a:lnTo>
                <a:lnTo>
                  <a:pt x="110067" y="423333"/>
                </a:lnTo>
                <a:lnTo>
                  <a:pt x="118533" y="397933"/>
                </a:lnTo>
                <a:lnTo>
                  <a:pt x="118533" y="364066"/>
                </a:lnTo>
                <a:lnTo>
                  <a:pt x="118533" y="338666"/>
                </a:lnTo>
                <a:lnTo>
                  <a:pt x="118533" y="304800"/>
                </a:lnTo>
                <a:lnTo>
                  <a:pt x="127000" y="279400"/>
                </a:lnTo>
                <a:lnTo>
                  <a:pt x="127000" y="254000"/>
                </a:lnTo>
                <a:lnTo>
                  <a:pt x="135467" y="228600"/>
                </a:lnTo>
                <a:lnTo>
                  <a:pt x="135467" y="194733"/>
                </a:lnTo>
                <a:lnTo>
                  <a:pt x="135467" y="177800"/>
                </a:lnTo>
                <a:lnTo>
                  <a:pt x="143933" y="152400"/>
                </a:lnTo>
                <a:lnTo>
                  <a:pt x="143933" y="127000"/>
                </a:lnTo>
                <a:lnTo>
                  <a:pt x="143933" y="110066"/>
                </a:lnTo>
                <a:lnTo>
                  <a:pt x="143933" y="93133"/>
                </a:lnTo>
                <a:lnTo>
                  <a:pt x="143933" y="76200"/>
                </a:lnTo>
                <a:lnTo>
                  <a:pt x="143933" y="67733"/>
                </a:lnTo>
                <a:lnTo>
                  <a:pt x="143933" y="59266"/>
                </a:lnTo>
                <a:lnTo>
                  <a:pt x="135467" y="50800"/>
                </a:lnTo>
                <a:lnTo>
                  <a:pt x="135467" y="50800"/>
                </a:lnTo>
                <a:lnTo>
                  <a:pt x="143933" y="42333"/>
                </a:lnTo>
                <a:lnTo>
                  <a:pt x="143933" y="33866"/>
                </a:lnTo>
                <a:lnTo>
                  <a:pt x="152400" y="33866"/>
                </a:lnTo>
                <a:lnTo>
                  <a:pt x="160867" y="33866"/>
                </a:lnTo>
                <a:lnTo>
                  <a:pt x="177800" y="25400"/>
                </a:lnTo>
                <a:lnTo>
                  <a:pt x="186267" y="25400"/>
                </a:lnTo>
                <a:lnTo>
                  <a:pt x="203200" y="25400"/>
                </a:lnTo>
                <a:lnTo>
                  <a:pt x="220133" y="25400"/>
                </a:lnTo>
                <a:lnTo>
                  <a:pt x="237067" y="16933"/>
                </a:lnTo>
                <a:lnTo>
                  <a:pt x="262467" y="16933"/>
                </a:lnTo>
                <a:lnTo>
                  <a:pt x="287867" y="16933"/>
                </a:lnTo>
                <a:lnTo>
                  <a:pt x="304800" y="16933"/>
                </a:lnTo>
                <a:lnTo>
                  <a:pt x="330200" y="16933"/>
                </a:lnTo>
                <a:lnTo>
                  <a:pt x="355600" y="16933"/>
                </a:lnTo>
                <a:lnTo>
                  <a:pt x="389467" y="8466"/>
                </a:lnTo>
                <a:lnTo>
                  <a:pt x="414867" y="8466"/>
                </a:lnTo>
                <a:lnTo>
                  <a:pt x="448733" y="8466"/>
                </a:lnTo>
                <a:lnTo>
                  <a:pt x="482600" y="8466"/>
                </a:lnTo>
                <a:lnTo>
                  <a:pt x="516467" y="8466"/>
                </a:lnTo>
                <a:lnTo>
                  <a:pt x="550333" y="0"/>
                </a:lnTo>
                <a:lnTo>
                  <a:pt x="575733" y="0"/>
                </a:lnTo>
                <a:lnTo>
                  <a:pt x="609600" y="0"/>
                </a:lnTo>
                <a:lnTo>
                  <a:pt x="651933" y="0"/>
                </a:lnTo>
                <a:lnTo>
                  <a:pt x="677333" y="0"/>
                </a:lnTo>
                <a:lnTo>
                  <a:pt x="711200" y="8466"/>
                </a:lnTo>
                <a:lnTo>
                  <a:pt x="745067" y="0"/>
                </a:lnTo>
                <a:lnTo>
                  <a:pt x="770467" y="0"/>
                </a:lnTo>
                <a:lnTo>
                  <a:pt x="804333" y="8466"/>
                </a:lnTo>
                <a:lnTo>
                  <a:pt x="838200" y="0"/>
                </a:lnTo>
                <a:lnTo>
                  <a:pt x="872067" y="0"/>
                </a:lnTo>
                <a:lnTo>
                  <a:pt x="905933" y="0"/>
                </a:lnTo>
                <a:lnTo>
                  <a:pt x="931333" y="0"/>
                </a:lnTo>
                <a:lnTo>
                  <a:pt x="965200" y="0"/>
                </a:lnTo>
                <a:lnTo>
                  <a:pt x="990600" y="0"/>
                </a:lnTo>
                <a:lnTo>
                  <a:pt x="1024467" y="0"/>
                </a:lnTo>
                <a:lnTo>
                  <a:pt x="1058333" y="0"/>
                </a:lnTo>
                <a:lnTo>
                  <a:pt x="1083733" y="0"/>
                </a:lnTo>
                <a:lnTo>
                  <a:pt x="1109133" y="0"/>
                </a:lnTo>
                <a:lnTo>
                  <a:pt x="1143000" y="8466"/>
                </a:lnTo>
                <a:lnTo>
                  <a:pt x="1168400" y="8466"/>
                </a:lnTo>
                <a:lnTo>
                  <a:pt x="1193800" y="8466"/>
                </a:lnTo>
                <a:lnTo>
                  <a:pt x="1219200" y="8466"/>
                </a:lnTo>
                <a:lnTo>
                  <a:pt x="1236134" y="8466"/>
                </a:lnTo>
                <a:lnTo>
                  <a:pt x="1261533" y="8466"/>
                </a:lnTo>
                <a:lnTo>
                  <a:pt x="1278467" y="0"/>
                </a:lnTo>
                <a:lnTo>
                  <a:pt x="1278467" y="0"/>
                </a:lnTo>
                <a:lnTo>
                  <a:pt x="1286933" y="0"/>
                </a:lnTo>
                <a:lnTo>
                  <a:pt x="128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511800" y="1286933"/>
            <a:ext cx="110068" cy="347135"/>
          </a:xfrm>
          <a:custGeom>
            <a:avLst/>
            <a:gdLst/>
            <a:ahLst/>
            <a:cxnLst/>
            <a:rect l="0" t="0" r="0" b="0"/>
            <a:pathLst>
              <a:path w="110068" h="347135">
                <a:moveTo>
                  <a:pt x="110067" y="76200"/>
                </a:moveTo>
                <a:lnTo>
                  <a:pt x="110067" y="76200"/>
                </a:lnTo>
                <a:lnTo>
                  <a:pt x="110067" y="67734"/>
                </a:lnTo>
                <a:lnTo>
                  <a:pt x="110067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93133" y="33867"/>
                </a:lnTo>
                <a:lnTo>
                  <a:pt x="93133" y="16934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60867"/>
                </a:lnTo>
                <a:lnTo>
                  <a:pt x="8467" y="169334"/>
                </a:lnTo>
                <a:lnTo>
                  <a:pt x="16933" y="169334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186267"/>
                </a:lnTo>
                <a:lnTo>
                  <a:pt x="59267" y="186267"/>
                </a:lnTo>
                <a:lnTo>
                  <a:pt x="67733" y="177800"/>
                </a:lnTo>
                <a:lnTo>
                  <a:pt x="76200" y="169334"/>
                </a:lnTo>
                <a:lnTo>
                  <a:pt x="76200" y="169334"/>
                </a:lnTo>
                <a:lnTo>
                  <a:pt x="84667" y="152400"/>
                </a:lnTo>
                <a:lnTo>
                  <a:pt x="93133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10067" y="93134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10067" y="84667"/>
                </a:lnTo>
                <a:lnTo>
                  <a:pt x="101600" y="93134"/>
                </a:lnTo>
                <a:lnTo>
                  <a:pt x="101600" y="101600"/>
                </a:lnTo>
                <a:lnTo>
                  <a:pt x="101600" y="110067"/>
                </a:lnTo>
                <a:lnTo>
                  <a:pt x="101600" y="127000"/>
                </a:lnTo>
                <a:lnTo>
                  <a:pt x="101600" y="152400"/>
                </a:lnTo>
                <a:lnTo>
                  <a:pt x="101600" y="177800"/>
                </a:lnTo>
                <a:lnTo>
                  <a:pt x="101600" y="203200"/>
                </a:lnTo>
                <a:lnTo>
                  <a:pt x="101600" y="220134"/>
                </a:lnTo>
                <a:lnTo>
                  <a:pt x="101600" y="245534"/>
                </a:lnTo>
                <a:lnTo>
                  <a:pt x="93133" y="262467"/>
                </a:lnTo>
                <a:lnTo>
                  <a:pt x="93133" y="270934"/>
                </a:lnTo>
                <a:lnTo>
                  <a:pt x="93133" y="287867"/>
                </a:lnTo>
                <a:lnTo>
                  <a:pt x="93133" y="296334"/>
                </a:lnTo>
                <a:lnTo>
                  <a:pt x="84667" y="304800"/>
                </a:lnTo>
                <a:lnTo>
                  <a:pt x="84667" y="313267"/>
                </a:lnTo>
                <a:lnTo>
                  <a:pt x="84667" y="321734"/>
                </a:lnTo>
                <a:lnTo>
                  <a:pt x="84667" y="321734"/>
                </a:lnTo>
                <a:lnTo>
                  <a:pt x="84667" y="321734"/>
                </a:lnTo>
                <a:lnTo>
                  <a:pt x="84667" y="330200"/>
                </a:lnTo>
                <a:lnTo>
                  <a:pt x="84667" y="330200"/>
                </a:lnTo>
                <a:lnTo>
                  <a:pt x="93133" y="330200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38667"/>
                </a:lnTo>
                <a:lnTo>
                  <a:pt x="93133" y="347134"/>
                </a:lnTo>
                <a:lnTo>
                  <a:pt x="93133" y="347134"/>
                </a:lnTo>
                <a:lnTo>
                  <a:pt x="101600" y="347134"/>
                </a:lnTo>
                <a:lnTo>
                  <a:pt x="101600" y="347134"/>
                </a:lnTo>
                <a:lnTo>
                  <a:pt x="101600" y="338667"/>
                </a:lnTo>
                <a:lnTo>
                  <a:pt x="101600" y="338667"/>
                </a:lnTo>
                <a:lnTo>
                  <a:pt x="101600" y="338667"/>
                </a:lnTo>
                <a:lnTo>
                  <a:pt x="1016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799667" y="1405467"/>
            <a:ext cx="25401" cy="194734"/>
          </a:xfrm>
          <a:custGeom>
            <a:avLst/>
            <a:gdLst/>
            <a:ahLst/>
            <a:cxnLst/>
            <a:rect l="0" t="0" r="0" b="0"/>
            <a:pathLst>
              <a:path w="25401" h="194734">
                <a:moveTo>
                  <a:pt x="8466" y="0"/>
                </a:move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69333"/>
                </a:lnTo>
                <a:lnTo>
                  <a:pt x="25400" y="177800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6"/>
                </a:lnTo>
                <a:lnTo>
                  <a:pt x="16933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0" y="160866"/>
                </a:lnTo>
                <a:lnTo>
                  <a:pt x="0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740400" y="1515533"/>
            <a:ext cx="228601" cy="8468"/>
          </a:xfrm>
          <a:custGeom>
            <a:avLst/>
            <a:gdLst/>
            <a:ahLst/>
            <a:cxnLst/>
            <a:rect l="0" t="0" r="0" b="0"/>
            <a:pathLst>
              <a:path w="228601" h="8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3" y="0"/>
                </a:lnTo>
                <a:lnTo>
                  <a:pt x="186267" y="0"/>
                </a:lnTo>
                <a:lnTo>
                  <a:pt x="203200" y="0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036733" y="1329267"/>
            <a:ext cx="186268" cy="330201"/>
          </a:xfrm>
          <a:custGeom>
            <a:avLst/>
            <a:gdLst/>
            <a:ahLst/>
            <a:cxnLst/>
            <a:rect l="0" t="0" r="0" b="0"/>
            <a:pathLst>
              <a:path w="186268" h="330201">
                <a:moveTo>
                  <a:pt x="127000" y="169333"/>
                </a:moveTo>
                <a:lnTo>
                  <a:pt x="135467" y="169333"/>
                </a:lnTo>
                <a:lnTo>
                  <a:pt x="135467" y="160866"/>
                </a:lnTo>
                <a:lnTo>
                  <a:pt x="143934" y="160866"/>
                </a:lnTo>
                <a:lnTo>
                  <a:pt x="143934" y="152400"/>
                </a:lnTo>
                <a:lnTo>
                  <a:pt x="152400" y="143933"/>
                </a:lnTo>
                <a:lnTo>
                  <a:pt x="152400" y="135466"/>
                </a:lnTo>
                <a:lnTo>
                  <a:pt x="160867" y="118533"/>
                </a:lnTo>
                <a:lnTo>
                  <a:pt x="169334" y="101600"/>
                </a:lnTo>
                <a:lnTo>
                  <a:pt x="169334" y="84666"/>
                </a:lnTo>
                <a:lnTo>
                  <a:pt x="169334" y="76200"/>
                </a:lnTo>
                <a:lnTo>
                  <a:pt x="169334" y="59266"/>
                </a:lnTo>
                <a:lnTo>
                  <a:pt x="160867" y="42333"/>
                </a:lnTo>
                <a:lnTo>
                  <a:pt x="152400" y="33866"/>
                </a:lnTo>
                <a:lnTo>
                  <a:pt x="143934" y="16933"/>
                </a:lnTo>
                <a:lnTo>
                  <a:pt x="135467" y="8466"/>
                </a:lnTo>
                <a:lnTo>
                  <a:pt x="127000" y="0"/>
                </a:lnTo>
                <a:lnTo>
                  <a:pt x="110067" y="0"/>
                </a:lnTo>
                <a:lnTo>
                  <a:pt x="93134" y="0"/>
                </a:lnTo>
                <a:lnTo>
                  <a:pt x="76200" y="0"/>
                </a:lnTo>
                <a:lnTo>
                  <a:pt x="59267" y="8466"/>
                </a:lnTo>
                <a:lnTo>
                  <a:pt x="42334" y="25400"/>
                </a:lnTo>
                <a:lnTo>
                  <a:pt x="33867" y="33866"/>
                </a:lnTo>
                <a:lnTo>
                  <a:pt x="16934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43933"/>
                </a:lnTo>
                <a:lnTo>
                  <a:pt x="16934" y="152400"/>
                </a:lnTo>
                <a:lnTo>
                  <a:pt x="25400" y="160866"/>
                </a:lnTo>
                <a:lnTo>
                  <a:pt x="42334" y="160866"/>
                </a:lnTo>
                <a:lnTo>
                  <a:pt x="59267" y="169333"/>
                </a:lnTo>
                <a:lnTo>
                  <a:pt x="76200" y="169333"/>
                </a:lnTo>
                <a:lnTo>
                  <a:pt x="93134" y="160866"/>
                </a:lnTo>
                <a:lnTo>
                  <a:pt x="118534" y="152400"/>
                </a:lnTo>
                <a:lnTo>
                  <a:pt x="127000" y="143933"/>
                </a:lnTo>
                <a:lnTo>
                  <a:pt x="143934" y="135466"/>
                </a:lnTo>
                <a:lnTo>
                  <a:pt x="152400" y="118533"/>
                </a:lnTo>
                <a:lnTo>
                  <a:pt x="169334" y="110066"/>
                </a:lnTo>
                <a:lnTo>
                  <a:pt x="169334" y="93133"/>
                </a:lnTo>
                <a:lnTo>
                  <a:pt x="177800" y="84666"/>
                </a:lnTo>
                <a:lnTo>
                  <a:pt x="177800" y="84666"/>
                </a:lnTo>
                <a:lnTo>
                  <a:pt x="186267" y="84666"/>
                </a:lnTo>
                <a:lnTo>
                  <a:pt x="186267" y="84666"/>
                </a:lnTo>
                <a:lnTo>
                  <a:pt x="186267" y="93133"/>
                </a:lnTo>
                <a:lnTo>
                  <a:pt x="177800" y="110066"/>
                </a:lnTo>
                <a:lnTo>
                  <a:pt x="177800" y="127000"/>
                </a:lnTo>
                <a:lnTo>
                  <a:pt x="169334" y="152400"/>
                </a:lnTo>
                <a:lnTo>
                  <a:pt x="160867" y="177800"/>
                </a:lnTo>
                <a:lnTo>
                  <a:pt x="160867" y="203200"/>
                </a:lnTo>
                <a:lnTo>
                  <a:pt x="152400" y="237066"/>
                </a:lnTo>
                <a:lnTo>
                  <a:pt x="152400" y="262466"/>
                </a:lnTo>
                <a:lnTo>
                  <a:pt x="152400" y="287866"/>
                </a:lnTo>
                <a:lnTo>
                  <a:pt x="152400" y="304800"/>
                </a:lnTo>
                <a:lnTo>
                  <a:pt x="152400" y="313266"/>
                </a:lnTo>
                <a:lnTo>
                  <a:pt x="152400" y="321733"/>
                </a:lnTo>
                <a:lnTo>
                  <a:pt x="160867" y="330200"/>
                </a:lnTo>
                <a:lnTo>
                  <a:pt x="169334" y="321733"/>
                </a:lnTo>
                <a:lnTo>
                  <a:pt x="169334" y="313266"/>
                </a:lnTo>
                <a:lnTo>
                  <a:pt x="169334" y="313266"/>
                </a:lnTo>
                <a:lnTo>
                  <a:pt x="177800" y="304800"/>
                </a:lnTo>
                <a:lnTo>
                  <a:pt x="1778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375400" y="1439333"/>
            <a:ext cx="143935" cy="8468"/>
          </a:xfrm>
          <a:custGeom>
            <a:avLst/>
            <a:gdLst/>
            <a:ahLst/>
            <a:cxnLst/>
            <a:rect l="0" t="0" r="0" b="0"/>
            <a:pathLst>
              <a:path w="143935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00800" y="1532467"/>
            <a:ext cx="152401" cy="33867"/>
          </a:xfrm>
          <a:custGeom>
            <a:avLst/>
            <a:gdLst/>
            <a:ahLst/>
            <a:cxnLst/>
            <a:rect l="0" t="0" r="0" b="0"/>
            <a:pathLst>
              <a:path w="152401" h="338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25400"/>
                </a:lnTo>
                <a:lnTo>
                  <a:pt x="76200" y="25400"/>
                </a:lnTo>
                <a:lnTo>
                  <a:pt x="101600" y="33866"/>
                </a:lnTo>
                <a:lnTo>
                  <a:pt x="135467" y="33866"/>
                </a:lnTo>
                <a:lnTo>
                  <a:pt x="135467" y="33866"/>
                </a:lnTo>
                <a:lnTo>
                  <a:pt x="152400" y="33866"/>
                </a:lnTo>
                <a:lnTo>
                  <a:pt x="152400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773333" y="1236133"/>
            <a:ext cx="516468" cy="406401"/>
          </a:xfrm>
          <a:custGeom>
            <a:avLst/>
            <a:gdLst/>
            <a:ahLst/>
            <a:cxnLst/>
            <a:rect l="0" t="0" r="0" b="0"/>
            <a:pathLst>
              <a:path w="516468" h="406401">
                <a:moveTo>
                  <a:pt x="0" y="203200"/>
                </a:moveTo>
                <a:lnTo>
                  <a:pt x="0" y="203200"/>
                </a:lnTo>
                <a:lnTo>
                  <a:pt x="0" y="203200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16934" y="194734"/>
                </a:lnTo>
                <a:lnTo>
                  <a:pt x="16934" y="203200"/>
                </a:lnTo>
                <a:lnTo>
                  <a:pt x="25400" y="220134"/>
                </a:lnTo>
                <a:lnTo>
                  <a:pt x="25400" y="228600"/>
                </a:lnTo>
                <a:lnTo>
                  <a:pt x="33867" y="254000"/>
                </a:lnTo>
                <a:lnTo>
                  <a:pt x="33867" y="279400"/>
                </a:lnTo>
                <a:lnTo>
                  <a:pt x="42333" y="304800"/>
                </a:lnTo>
                <a:lnTo>
                  <a:pt x="42333" y="338667"/>
                </a:lnTo>
                <a:lnTo>
                  <a:pt x="50801" y="364067"/>
                </a:lnTo>
                <a:lnTo>
                  <a:pt x="59267" y="381000"/>
                </a:lnTo>
                <a:lnTo>
                  <a:pt x="67734" y="389467"/>
                </a:lnTo>
                <a:lnTo>
                  <a:pt x="67734" y="406400"/>
                </a:lnTo>
                <a:lnTo>
                  <a:pt x="76200" y="406400"/>
                </a:lnTo>
                <a:lnTo>
                  <a:pt x="84667" y="406400"/>
                </a:lnTo>
                <a:lnTo>
                  <a:pt x="84667" y="406400"/>
                </a:lnTo>
                <a:lnTo>
                  <a:pt x="84667" y="397934"/>
                </a:lnTo>
                <a:lnTo>
                  <a:pt x="93134" y="381000"/>
                </a:lnTo>
                <a:lnTo>
                  <a:pt x="93134" y="364067"/>
                </a:lnTo>
                <a:lnTo>
                  <a:pt x="93134" y="347134"/>
                </a:lnTo>
                <a:lnTo>
                  <a:pt x="101600" y="313267"/>
                </a:lnTo>
                <a:lnTo>
                  <a:pt x="101600" y="287867"/>
                </a:lnTo>
                <a:lnTo>
                  <a:pt x="101600" y="254000"/>
                </a:lnTo>
                <a:lnTo>
                  <a:pt x="93134" y="211667"/>
                </a:lnTo>
                <a:lnTo>
                  <a:pt x="93134" y="177800"/>
                </a:lnTo>
                <a:lnTo>
                  <a:pt x="93134" y="143934"/>
                </a:lnTo>
                <a:lnTo>
                  <a:pt x="93134" y="110067"/>
                </a:lnTo>
                <a:lnTo>
                  <a:pt x="93134" y="93134"/>
                </a:lnTo>
                <a:lnTo>
                  <a:pt x="93134" y="67734"/>
                </a:lnTo>
                <a:lnTo>
                  <a:pt x="93134" y="59267"/>
                </a:lnTo>
                <a:lnTo>
                  <a:pt x="93134" y="50800"/>
                </a:lnTo>
                <a:lnTo>
                  <a:pt x="93134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10067" y="25400"/>
                </a:lnTo>
                <a:lnTo>
                  <a:pt x="118533" y="25400"/>
                </a:lnTo>
                <a:lnTo>
                  <a:pt x="135467" y="16934"/>
                </a:lnTo>
                <a:lnTo>
                  <a:pt x="152400" y="16934"/>
                </a:lnTo>
                <a:lnTo>
                  <a:pt x="177800" y="8467"/>
                </a:lnTo>
                <a:lnTo>
                  <a:pt x="203201" y="8467"/>
                </a:lnTo>
                <a:lnTo>
                  <a:pt x="237067" y="8467"/>
                </a:lnTo>
                <a:lnTo>
                  <a:pt x="262467" y="8467"/>
                </a:lnTo>
                <a:lnTo>
                  <a:pt x="296334" y="8467"/>
                </a:lnTo>
                <a:lnTo>
                  <a:pt x="321734" y="8467"/>
                </a:lnTo>
                <a:lnTo>
                  <a:pt x="355601" y="8467"/>
                </a:lnTo>
                <a:lnTo>
                  <a:pt x="381000" y="0"/>
                </a:lnTo>
                <a:lnTo>
                  <a:pt x="414867" y="0"/>
                </a:lnTo>
                <a:lnTo>
                  <a:pt x="431801" y="0"/>
                </a:lnTo>
                <a:lnTo>
                  <a:pt x="457200" y="0"/>
                </a:lnTo>
                <a:lnTo>
                  <a:pt x="474134" y="0"/>
                </a:lnTo>
                <a:lnTo>
                  <a:pt x="491067" y="0"/>
                </a:lnTo>
                <a:lnTo>
                  <a:pt x="508001" y="8467"/>
                </a:lnTo>
                <a:lnTo>
                  <a:pt x="516467" y="8467"/>
                </a:lnTo>
                <a:lnTo>
                  <a:pt x="516467" y="16934"/>
                </a:lnTo>
                <a:lnTo>
                  <a:pt x="516467" y="16934"/>
                </a:lnTo>
                <a:lnTo>
                  <a:pt x="508001" y="16934"/>
                </a:lnTo>
                <a:lnTo>
                  <a:pt x="508001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035800" y="1337733"/>
            <a:ext cx="25401" cy="245535"/>
          </a:xfrm>
          <a:custGeom>
            <a:avLst/>
            <a:gdLst/>
            <a:ahLst/>
            <a:cxnLst/>
            <a:rect l="0" t="0" r="0" b="0"/>
            <a:pathLst>
              <a:path w="25401" h="245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52400"/>
                </a:lnTo>
                <a:lnTo>
                  <a:pt x="8466" y="186267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37067"/>
                </a:lnTo>
                <a:lnTo>
                  <a:pt x="8466" y="245534"/>
                </a:lnTo>
                <a:lnTo>
                  <a:pt x="8466" y="245534"/>
                </a:lnTo>
                <a:lnTo>
                  <a:pt x="16934" y="245534"/>
                </a:lnTo>
                <a:lnTo>
                  <a:pt x="16934" y="237067"/>
                </a:lnTo>
                <a:lnTo>
                  <a:pt x="16934" y="237067"/>
                </a:lnTo>
                <a:lnTo>
                  <a:pt x="25400" y="228600"/>
                </a:lnTo>
                <a:lnTo>
                  <a:pt x="2540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103533" y="1337733"/>
            <a:ext cx="152401" cy="287868"/>
          </a:xfrm>
          <a:custGeom>
            <a:avLst/>
            <a:gdLst/>
            <a:ahLst/>
            <a:cxnLst/>
            <a:rect l="0" t="0" r="0" b="0"/>
            <a:pathLst>
              <a:path w="152401" h="287868">
                <a:moveTo>
                  <a:pt x="93133" y="50800"/>
                </a:moveTo>
                <a:lnTo>
                  <a:pt x="101601" y="42334"/>
                </a:lnTo>
                <a:lnTo>
                  <a:pt x="110067" y="42334"/>
                </a:lnTo>
                <a:lnTo>
                  <a:pt x="118534" y="33867"/>
                </a:lnTo>
                <a:lnTo>
                  <a:pt x="118534" y="16934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1" y="0"/>
                </a:lnTo>
                <a:lnTo>
                  <a:pt x="84667" y="8467"/>
                </a:lnTo>
                <a:lnTo>
                  <a:pt x="67734" y="8467"/>
                </a:lnTo>
                <a:lnTo>
                  <a:pt x="50800" y="16934"/>
                </a:lnTo>
                <a:lnTo>
                  <a:pt x="33867" y="33867"/>
                </a:lnTo>
                <a:lnTo>
                  <a:pt x="16933" y="42334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0067"/>
                </a:lnTo>
                <a:lnTo>
                  <a:pt x="25401" y="118534"/>
                </a:lnTo>
                <a:lnTo>
                  <a:pt x="42334" y="135467"/>
                </a:lnTo>
                <a:lnTo>
                  <a:pt x="59267" y="152400"/>
                </a:lnTo>
                <a:lnTo>
                  <a:pt x="76200" y="160867"/>
                </a:lnTo>
                <a:lnTo>
                  <a:pt x="93133" y="177800"/>
                </a:lnTo>
                <a:lnTo>
                  <a:pt x="101601" y="194734"/>
                </a:lnTo>
                <a:lnTo>
                  <a:pt x="110067" y="211667"/>
                </a:lnTo>
                <a:lnTo>
                  <a:pt x="110067" y="228600"/>
                </a:lnTo>
                <a:lnTo>
                  <a:pt x="110067" y="245534"/>
                </a:lnTo>
                <a:lnTo>
                  <a:pt x="110067" y="254000"/>
                </a:lnTo>
                <a:lnTo>
                  <a:pt x="101601" y="262467"/>
                </a:lnTo>
                <a:lnTo>
                  <a:pt x="93133" y="270934"/>
                </a:lnTo>
                <a:lnTo>
                  <a:pt x="76200" y="279400"/>
                </a:lnTo>
                <a:lnTo>
                  <a:pt x="67734" y="287867"/>
                </a:lnTo>
                <a:lnTo>
                  <a:pt x="59267" y="287867"/>
                </a:lnTo>
                <a:lnTo>
                  <a:pt x="50800" y="287867"/>
                </a:lnTo>
                <a:lnTo>
                  <a:pt x="42334" y="287867"/>
                </a:lnTo>
                <a:lnTo>
                  <a:pt x="42334" y="279400"/>
                </a:lnTo>
                <a:lnTo>
                  <a:pt x="33867" y="270934"/>
                </a:lnTo>
                <a:lnTo>
                  <a:pt x="33867" y="254000"/>
                </a:lnTo>
                <a:lnTo>
                  <a:pt x="33867" y="237067"/>
                </a:lnTo>
                <a:lnTo>
                  <a:pt x="33867" y="220134"/>
                </a:lnTo>
                <a:lnTo>
                  <a:pt x="42334" y="203200"/>
                </a:lnTo>
                <a:lnTo>
                  <a:pt x="50800" y="194734"/>
                </a:lnTo>
                <a:lnTo>
                  <a:pt x="59267" y="177800"/>
                </a:lnTo>
                <a:lnTo>
                  <a:pt x="76200" y="160867"/>
                </a:lnTo>
                <a:lnTo>
                  <a:pt x="93133" y="135467"/>
                </a:lnTo>
                <a:lnTo>
                  <a:pt x="110067" y="118534"/>
                </a:lnTo>
                <a:lnTo>
                  <a:pt x="118534" y="93134"/>
                </a:lnTo>
                <a:lnTo>
                  <a:pt x="135467" y="76200"/>
                </a:lnTo>
                <a:lnTo>
                  <a:pt x="143934" y="67734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253067" y="2810933"/>
            <a:ext cx="211667" cy="694268"/>
          </a:xfrm>
          <a:custGeom>
            <a:avLst/>
            <a:gdLst/>
            <a:ahLst/>
            <a:cxnLst/>
            <a:rect l="0" t="0" r="0" b="0"/>
            <a:pathLst>
              <a:path w="211667" h="694268">
                <a:moveTo>
                  <a:pt x="211666" y="0"/>
                </a:moveTo>
                <a:lnTo>
                  <a:pt x="203200" y="0"/>
                </a:lnTo>
                <a:lnTo>
                  <a:pt x="194733" y="0"/>
                </a:lnTo>
                <a:lnTo>
                  <a:pt x="186266" y="8467"/>
                </a:lnTo>
                <a:lnTo>
                  <a:pt x="177800" y="16934"/>
                </a:lnTo>
                <a:lnTo>
                  <a:pt x="160866" y="16934"/>
                </a:lnTo>
                <a:lnTo>
                  <a:pt x="152400" y="33867"/>
                </a:lnTo>
                <a:lnTo>
                  <a:pt x="135466" y="42334"/>
                </a:lnTo>
                <a:lnTo>
                  <a:pt x="127000" y="50800"/>
                </a:lnTo>
                <a:lnTo>
                  <a:pt x="118533" y="67734"/>
                </a:lnTo>
                <a:lnTo>
                  <a:pt x="101600" y="93134"/>
                </a:lnTo>
                <a:lnTo>
                  <a:pt x="84666" y="110067"/>
                </a:lnTo>
                <a:lnTo>
                  <a:pt x="76200" y="143934"/>
                </a:lnTo>
                <a:lnTo>
                  <a:pt x="59266" y="169334"/>
                </a:lnTo>
                <a:lnTo>
                  <a:pt x="42333" y="203200"/>
                </a:lnTo>
                <a:lnTo>
                  <a:pt x="33866" y="237067"/>
                </a:lnTo>
                <a:lnTo>
                  <a:pt x="16933" y="270934"/>
                </a:lnTo>
                <a:lnTo>
                  <a:pt x="8466" y="304800"/>
                </a:lnTo>
                <a:lnTo>
                  <a:pt x="8466" y="338667"/>
                </a:lnTo>
                <a:lnTo>
                  <a:pt x="0" y="381000"/>
                </a:lnTo>
                <a:lnTo>
                  <a:pt x="0" y="414867"/>
                </a:lnTo>
                <a:lnTo>
                  <a:pt x="0" y="457200"/>
                </a:lnTo>
                <a:lnTo>
                  <a:pt x="8466" y="499534"/>
                </a:lnTo>
                <a:lnTo>
                  <a:pt x="16933" y="533400"/>
                </a:lnTo>
                <a:lnTo>
                  <a:pt x="25400" y="575734"/>
                </a:lnTo>
                <a:lnTo>
                  <a:pt x="33866" y="609600"/>
                </a:lnTo>
                <a:lnTo>
                  <a:pt x="50800" y="643467"/>
                </a:lnTo>
                <a:lnTo>
                  <a:pt x="67733" y="660400"/>
                </a:lnTo>
                <a:lnTo>
                  <a:pt x="84666" y="677334"/>
                </a:lnTo>
                <a:lnTo>
                  <a:pt x="101600" y="694267"/>
                </a:lnTo>
                <a:lnTo>
                  <a:pt x="118533" y="694267"/>
                </a:lnTo>
                <a:lnTo>
                  <a:pt x="135466" y="694267"/>
                </a:lnTo>
                <a:lnTo>
                  <a:pt x="135466" y="694267"/>
                </a:lnTo>
                <a:lnTo>
                  <a:pt x="152400" y="685800"/>
                </a:lnTo>
                <a:lnTo>
                  <a:pt x="152400" y="685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532467" y="3056467"/>
            <a:ext cx="177801" cy="355601"/>
          </a:xfrm>
          <a:custGeom>
            <a:avLst/>
            <a:gdLst/>
            <a:ahLst/>
            <a:cxnLst/>
            <a:rect l="0" t="0" r="0" b="0"/>
            <a:pathLst>
              <a:path w="177801" h="355601">
                <a:moveTo>
                  <a:pt x="177800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0866" y="0"/>
                </a:lnTo>
                <a:lnTo>
                  <a:pt x="160866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6" y="16933"/>
                </a:lnTo>
                <a:lnTo>
                  <a:pt x="118533" y="25400"/>
                </a:lnTo>
                <a:lnTo>
                  <a:pt x="110066" y="42333"/>
                </a:lnTo>
                <a:lnTo>
                  <a:pt x="93133" y="67733"/>
                </a:lnTo>
                <a:lnTo>
                  <a:pt x="76200" y="101600"/>
                </a:lnTo>
                <a:lnTo>
                  <a:pt x="67733" y="135466"/>
                </a:lnTo>
                <a:lnTo>
                  <a:pt x="50800" y="177800"/>
                </a:lnTo>
                <a:lnTo>
                  <a:pt x="42333" y="220133"/>
                </a:lnTo>
                <a:lnTo>
                  <a:pt x="25400" y="254000"/>
                </a:lnTo>
                <a:lnTo>
                  <a:pt x="16933" y="287866"/>
                </a:lnTo>
                <a:lnTo>
                  <a:pt x="16933" y="313266"/>
                </a:lnTo>
                <a:lnTo>
                  <a:pt x="8466" y="338666"/>
                </a:lnTo>
                <a:lnTo>
                  <a:pt x="8466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524000" y="3064933"/>
            <a:ext cx="203201" cy="364068"/>
          </a:xfrm>
          <a:custGeom>
            <a:avLst/>
            <a:gdLst/>
            <a:ahLst/>
            <a:cxnLst/>
            <a:rect l="0" t="0" r="0" b="0"/>
            <a:pathLst>
              <a:path w="203201" h="3640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42333" y="59267"/>
                </a:lnTo>
                <a:lnTo>
                  <a:pt x="50800" y="76200"/>
                </a:lnTo>
                <a:lnTo>
                  <a:pt x="67733" y="101600"/>
                </a:lnTo>
                <a:lnTo>
                  <a:pt x="76200" y="135467"/>
                </a:lnTo>
                <a:lnTo>
                  <a:pt x="84667" y="160867"/>
                </a:lnTo>
                <a:lnTo>
                  <a:pt x="110067" y="194734"/>
                </a:lnTo>
                <a:lnTo>
                  <a:pt x="118533" y="220134"/>
                </a:lnTo>
                <a:lnTo>
                  <a:pt x="135467" y="245534"/>
                </a:lnTo>
                <a:lnTo>
                  <a:pt x="143933" y="262467"/>
                </a:lnTo>
                <a:lnTo>
                  <a:pt x="152400" y="279400"/>
                </a:lnTo>
                <a:lnTo>
                  <a:pt x="160867" y="296334"/>
                </a:lnTo>
                <a:lnTo>
                  <a:pt x="169333" y="313267"/>
                </a:lnTo>
                <a:lnTo>
                  <a:pt x="177800" y="330200"/>
                </a:lnTo>
                <a:lnTo>
                  <a:pt x="186267" y="338667"/>
                </a:lnTo>
                <a:lnTo>
                  <a:pt x="186267" y="347134"/>
                </a:lnTo>
                <a:lnTo>
                  <a:pt x="186267" y="355600"/>
                </a:lnTo>
                <a:lnTo>
                  <a:pt x="194733" y="355600"/>
                </a:lnTo>
                <a:lnTo>
                  <a:pt x="194733" y="364067"/>
                </a:lnTo>
                <a:lnTo>
                  <a:pt x="194733" y="364067"/>
                </a:lnTo>
                <a:lnTo>
                  <a:pt x="194733" y="364067"/>
                </a:lnTo>
                <a:lnTo>
                  <a:pt x="203200" y="364067"/>
                </a:lnTo>
                <a:lnTo>
                  <a:pt x="203200" y="355600"/>
                </a:lnTo>
                <a:lnTo>
                  <a:pt x="203200" y="3471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04800"/>
                </a:lnTo>
                <a:lnTo>
                  <a:pt x="2032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905000" y="3183467"/>
            <a:ext cx="321734" cy="16934"/>
          </a:xfrm>
          <a:custGeom>
            <a:avLst/>
            <a:gdLst/>
            <a:ahLst/>
            <a:cxnLst/>
            <a:rect l="0" t="0" r="0" b="0"/>
            <a:pathLst>
              <a:path w="321734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8466"/>
                </a:lnTo>
                <a:lnTo>
                  <a:pt x="59267" y="8466"/>
                </a:lnTo>
                <a:lnTo>
                  <a:pt x="84667" y="8466"/>
                </a:lnTo>
                <a:lnTo>
                  <a:pt x="110067" y="8466"/>
                </a:lnTo>
                <a:lnTo>
                  <a:pt x="135467" y="8466"/>
                </a:lnTo>
                <a:lnTo>
                  <a:pt x="160867" y="0"/>
                </a:lnTo>
                <a:lnTo>
                  <a:pt x="186267" y="0"/>
                </a:lnTo>
                <a:lnTo>
                  <a:pt x="211667" y="0"/>
                </a:lnTo>
                <a:lnTo>
                  <a:pt x="228600" y="0"/>
                </a:lnTo>
                <a:lnTo>
                  <a:pt x="254000" y="8466"/>
                </a:lnTo>
                <a:lnTo>
                  <a:pt x="270933" y="8466"/>
                </a:lnTo>
                <a:lnTo>
                  <a:pt x="287867" y="8466"/>
                </a:lnTo>
                <a:lnTo>
                  <a:pt x="304800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21733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8466"/>
                </a:lnTo>
                <a:lnTo>
                  <a:pt x="313267" y="16933"/>
                </a:lnTo>
                <a:lnTo>
                  <a:pt x="3132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8898467" y="965200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16933"/>
                </a:moveTo>
                <a:lnTo>
                  <a:pt x="8466" y="16933"/>
                </a:lnTo>
                <a:lnTo>
                  <a:pt x="16933" y="16933"/>
                </a:lnTo>
                <a:lnTo>
                  <a:pt x="42333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0"/>
                </a:lnTo>
                <a:lnTo>
                  <a:pt x="152400" y="0"/>
                </a:lnTo>
                <a:lnTo>
                  <a:pt x="1524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873066" y="169333"/>
            <a:ext cx="1752601" cy="821268"/>
          </a:xfrm>
          <a:custGeom>
            <a:avLst/>
            <a:gdLst/>
            <a:ahLst/>
            <a:cxnLst/>
            <a:rect l="0" t="0" r="0" b="0"/>
            <a:pathLst>
              <a:path w="1752601" h="821268">
                <a:moveTo>
                  <a:pt x="389468" y="812800"/>
                </a:moveTo>
                <a:lnTo>
                  <a:pt x="406401" y="812800"/>
                </a:lnTo>
                <a:lnTo>
                  <a:pt x="431801" y="812800"/>
                </a:lnTo>
                <a:lnTo>
                  <a:pt x="474134" y="812800"/>
                </a:lnTo>
                <a:lnTo>
                  <a:pt x="524934" y="812800"/>
                </a:lnTo>
                <a:lnTo>
                  <a:pt x="575734" y="812800"/>
                </a:lnTo>
                <a:lnTo>
                  <a:pt x="626534" y="812800"/>
                </a:lnTo>
                <a:lnTo>
                  <a:pt x="677334" y="821267"/>
                </a:lnTo>
                <a:lnTo>
                  <a:pt x="728134" y="821267"/>
                </a:lnTo>
                <a:lnTo>
                  <a:pt x="787401" y="821267"/>
                </a:lnTo>
                <a:lnTo>
                  <a:pt x="838200" y="821267"/>
                </a:lnTo>
                <a:lnTo>
                  <a:pt x="889001" y="821267"/>
                </a:lnTo>
                <a:lnTo>
                  <a:pt x="939800" y="821267"/>
                </a:lnTo>
                <a:lnTo>
                  <a:pt x="990600" y="821267"/>
                </a:lnTo>
                <a:lnTo>
                  <a:pt x="1041401" y="821267"/>
                </a:lnTo>
                <a:lnTo>
                  <a:pt x="1092200" y="812800"/>
                </a:lnTo>
                <a:lnTo>
                  <a:pt x="1143000" y="812800"/>
                </a:lnTo>
                <a:lnTo>
                  <a:pt x="1193801" y="812800"/>
                </a:lnTo>
                <a:lnTo>
                  <a:pt x="1236134" y="804334"/>
                </a:lnTo>
                <a:lnTo>
                  <a:pt x="1286934" y="804334"/>
                </a:lnTo>
                <a:lnTo>
                  <a:pt x="1337734" y="795867"/>
                </a:lnTo>
                <a:lnTo>
                  <a:pt x="1380068" y="787400"/>
                </a:lnTo>
                <a:lnTo>
                  <a:pt x="1430868" y="778934"/>
                </a:lnTo>
                <a:lnTo>
                  <a:pt x="1464734" y="770467"/>
                </a:lnTo>
                <a:lnTo>
                  <a:pt x="1507068" y="753534"/>
                </a:lnTo>
                <a:lnTo>
                  <a:pt x="1540934" y="745067"/>
                </a:lnTo>
                <a:lnTo>
                  <a:pt x="1574801" y="728134"/>
                </a:lnTo>
                <a:lnTo>
                  <a:pt x="1608668" y="711200"/>
                </a:lnTo>
                <a:lnTo>
                  <a:pt x="1634067" y="694267"/>
                </a:lnTo>
                <a:lnTo>
                  <a:pt x="1659468" y="677334"/>
                </a:lnTo>
                <a:lnTo>
                  <a:pt x="1676400" y="651934"/>
                </a:lnTo>
                <a:lnTo>
                  <a:pt x="1701800" y="626534"/>
                </a:lnTo>
                <a:lnTo>
                  <a:pt x="1718734" y="609600"/>
                </a:lnTo>
                <a:lnTo>
                  <a:pt x="1727201" y="584200"/>
                </a:lnTo>
                <a:lnTo>
                  <a:pt x="1744134" y="558800"/>
                </a:lnTo>
                <a:lnTo>
                  <a:pt x="1752600" y="533400"/>
                </a:lnTo>
                <a:lnTo>
                  <a:pt x="1752600" y="508000"/>
                </a:lnTo>
                <a:lnTo>
                  <a:pt x="1752600" y="482600"/>
                </a:lnTo>
                <a:lnTo>
                  <a:pt x="1752600" y="457200"/>
                </a:lnTo>
                <a:lnTo>
                  <a:pt x="1752600" y="431800"/>
                </a:lnTo>
                <a:lnTo>
                  <a:pt x="1744134" y="406400"/>
                </a:lnTo>
                <a:lnTo>
                  <a:pt x="1735668" y="372534"/>
                </a:lnTo>
                <a:lnTo>
                  <a:pt x="1718734" y="347134"/>
                </a:lnTo>
                <a:lnTo>
                  <a:pt x="1710267" y="321734"/>
                </a:lnTo>
                <a:lnTo>
                  <a:pt x="1684868" y="296334"/>
                </a:lnTo>
                <a:lnTo>
                  <a:pt x="1667934" y="270934"/>
                </a:lnTo>
                <a:lnTo>
                  <a:pt x="1642534" y="245534"/>
                </a:lnTo>
                <a:lnTo>
                  <a:pt x="1625600" y="220134"/>
                </a:lnTo>
                <a:lnTo>
                  <a:pt x="1600200" y="194734"/>
                </a:lnTo>
                <a:lnTo>
                  <a:pt x="1566334" y="169334"/>
                </a:lnTo>
                <a:lnTo>
                  <a:pt x="1540934" y="152400"/>
                </a:lnTo>
                <a:lnTo>
                  <a:pt x="1498601" y="127000"/>
                </a:lnTo>
                <a:lnTo>
                  <a:pt x="1473200" y="110067"/>
                </a:lnTo>
                <a:lnTo>
                  <a:pt x="1430868" y="93134"/>
                </a:lnTo>
                <a:lnTo>
                  <a:pt x="1380068" y="76200"/>
                </a:lnTo>
                <a:lnTo>
                  <a:pt x="1337734" y="59267"/>
                </a:lnTo>
                <a:lnTo>
                  <a:pt x="1295400" y="42334"/>
                </a:lnTo>
                <a:lnTo>
                  <a:pt x="1253067" y="25400"/>
                </a:lnTo>
                <a:lnTo>
                  <a:pt x="1202268" y="16934"/>
                </a:lnTo>
                <a:lnTo>
                  <a:pt x="1151468" y="8467"/>
                </a:lnTo>
                <a:lnTo>
                  <a:pt x="1109134" y="8467"/>
                </a:lnTo>
                <a:lnTo>
                  <a:pt x="1049868" y="0"/>
                </a:lnTo>
                <a:lnTo>
                  <a:pt x="999068" y="0"/>
                </a:lnTo>
                <a:lnTo>
                  <a:pt x="939800" y="0"/>
                </a:lnTo>
                <a:lnTo>
                  <a:pt x="880534" y="0"/>
                </a:lnTo>
                <a:lnTo>
                  <a:pt x="821267" y="8467"/>
                </a:lnTo>
                <a:lnTo>
                  <a:pt x="770468" y="16934"/>
                </a:lnTo>
                <a:lnTo>
                  <a:pt x="711201" y="25400"/>
                </a:lnTo>
                <a:lnTo>
                  <a:pt x="651934" y="33867"/>
                </a:lnTo>
                <a:lnTo>
                  <a:pt x="592667" y="50800"/>
                </a:lnTo>
                <a:lnTo>
                  <a:pt x="541868" y="67734"/>
                </a:lnTo>
                <a:lnTo>
                  <a:pt x="491067" y="84667"/>
                </a:lnTo>
                <a:lnTo>
                  <a:pt x="448734" y="101600"/>
                </a:lnTo>
                <a:lnTo>
                  <a:pt x="406401" y="127000"/>
                </a:lnTo>
                <a:lnTo>
                  <a:pt x="364067" y="143934"/>
                </a:lnTo>
                <a:lnTo>
                  <a:pt x="321734" y="169334"/>
                </a:lnTo>
                <a:lnTo>
                  <a:pt x="287867" y="194734"/>
                </a:lnTo>
                <a:lnTo>
                  <a:pt x="245534" y="220134"/>
                </a:lnTo>
                <a:lnTo>
                  <a:pt x="220134" y="254000"/>
                </a:lnTo>
                <a:lnTo>
                  <a:pt x="177801" y="287867"/>
                </a:lnTo>
                <a:lnTo>
                  <a:pt x="152400" y="321734"/>
                </a:lnTo>
                <a:lnTo>
                  <a:pt x="118534" y="355600"/>
                </a:lnTo>
                <a:lnTo>
                  <a:pt x="84668" y="381000"/>
                </a:lnTo>
                <a:lnTo>
                  <a:pt x="59267" y="414867"/>
                </a:lnTo>
                <a:lnTo>
                  <a:pt x="42334" y="448734"/>
                </a:lnTo>
                <a:lnTo>
                  <a:pt x="25401" y="474134"/>
                </a:lnTo>
                <a:lnTo>
                  <a:pt x="8468" y="508000"/>
                </a:lnTo>
                <a:lnTo>
                  <a:pt x="0" y="533400"/>
                </a:lnTo>
                <a:lnTo>
                  <a:pt x="0" y="558800"/>
                </a:lnTo>
                <a:lnTo>
                  <a:pt x="0" y="584200"/>
                </a:lnTo>
                <a:lnTo>
                  <a:pt x="8468" y="609600"/>
                </a:lnTo>
                <a:lnTo>
                  <a:pt x="16934" y="626534"/>
                </a:lnTo>
                <a:lnTo>
                  <a:pt x="33867" y="651934"/>
                </a:lnTo>
                <a:lnTo>
                  <a:pt x="59267" y="677334"/>
                </a:lnTo>
                <a:lnTo>
                  <a:pt x="76200" y="694267"/>
                </a:lnTo>
                <a:lnTo>
                  <a:pt x="101601" y="711200"/>
                </a:lnTo>
                <a:lnTo>
                  <a:pt x="127001" y="728134"/>
                </a:lnTo>
                <a:lnTo>
                  <a:pt x="152400" y="745067"/>
                </a:lnTo>
                <a:lnTo>
                  <a:pt x="177801" y="762000"/>
                </a:lnTo>
                <a:lnTo>
                  <a:pt x="211667" y="770467"/>
                </a:lnTo>
                <a:lnTo>
                  <a:pt x="237068" y="778934"/>
                </a:lnTo>
                <a:lnTo>
                  <a:pt x="279401" y="778934"/>
                </a:lnTo>
                <a:lnTo>
                  <a:pt x="313268" y="787400"/>
                </a:lnTo>
                <a:lnTo>
                  <a:pt x="364067" y="787400"/>
                </a:lnTo>
                <a:lnTo>
                  <a:pt x="406401" y="787400"/>
                </a:lnTo>
                <a:lnTo>
                  <a:pt x="448734" y="787400"/>
                </a:lnTo>
                <a:lnTo>
                  <a:pt x="499534" y="778934"/>
                </a:lnTo>
                <a:lnTo>
                  <a:pt x="541868" y="770467"/>
                </a:lnTo>
                <a:lnTo>
                  <a:pt x="541868" y="770467"/>
                </a:lnTo>
                <a:lnTo>
                  <a:pt x="567267" y="762000"/>
                </a:lnTo>
                <a:lnTo>
                  <a:pt x="567267" y="762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319867" y="2997200"/>
            <a:ext cx="254001" cy="406401"/>
          </a:xfrm>
          <a:custGeom>
            <a:avLst/>
            <a:gdLst/>
            <a:ahLst/>
            <a:cxnLst/>
            <a:rect l="0" t="0" r="0" b="0"/>
            <a:pathLst>
              <a:path w="254001" h="406401">
                <a:moveTo>
                  <a:pt x="93133" y="50800"/>
                </a:moveTo>
                <a:lnTo>
                  <a:pt x="93133" y="42333"/>
                </a:lnTo>
                <a:lnTo>
                  <a:pt x="93133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6" y="33867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67733" y="16933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52400" y="16933"/>
                </a:lnTo>
                <a:lnTo>
                  <a:pt x="169333" y="25400"/>
                </a:lnTo>
                <a:lnTo>
                  <a:pt x="186266" y="42333"/>
                </a:lnTo>
                <a:lnTo>
                  <a:pt x="194733" y="67733"/>
                </a:lnTo>
                <a:lnTo>
                  <a:pt x="203200" y="93133"/>
                </a:lnTo>
                <a:lnTo>
                  <a:pt x="211666" y="118533"/>
                </a:lnTo>
                <a:lnTo>
                  <a:pt x="211666" y="143933"/>
                </a:lnTo>
                <a:lnTo>
                  <a:pt x="211666" y="177800"/>
                </a:lnTo>
                <a:lnTo>
                  <a:pt x="211666" y="211667"/>
                </a:lnTo>
                <a:lnTo>
                  <a:pt x="203200" y="237067"/>
                </a:lnTo>
                <a:lnTo>
                  <a:pt x="194733" y="270933"/>
                </a:lnTo>
                <a:lnTo>
                  <a:pt x="177800" y="296333"/>
                </a:lnTo>
                <a:lnTo>
                  <a:pt x="160866" y="321733"/>
                </a:lnTo>
                <a:lnTo>
                  <a:pt x="143933" y="338667"/>
                </a:lnTo>
                <a:lnTo>
                  <a:pt x="127000" y="355600"/>
                </a:lnTo>
                <a:lnTo>
                  <a:pt x="110066" y="364067"/>
                </a:lnTo>
                <a:lnTo>
                  <a:pt x="93133" y="372533"/>
                </a:lnTo>
                <a:lnTo>
                  <a:pt x="76200" y="372533"/>
                </a:lnTo>
                <a:lnTo>
                  <a:pt x="59266" y="381000"/>
                </a:lnTo>
                <a:lnTo>
                  <a:pt x="42333" y="372533"/>
                </a:lnTo>
                <a:lnTo>
                  <a:pt x="33866" y="364067"/>
                </a:lnTo>
                <a:lnTo>
                  <a:pt x="16933" y="355600"/>
                </a:lnTo>
                <a:lnTo>
                  <a:pt x="8466" y="338667"/>
                </a:lnTo>
                <a:lnTo>
                  <a:pt x="0" y="321733"/>
                </a:lnTo>
                <a:lnTo>
                  <a:pt x="0" y="304800"/>
                </a:lnTo>
                <a:lnTo>
                  <a:pt x="8466" y="287867"/>
                </a:lnTo>
                <a:lnTo>
                  <a:pt x="8466" y="279400"/>
                </a:lnTo>
                <a:lnTo>
                  <a:pt x="25400" y="270933"/>
                </a:lnTo>
                <a:lnTo>
                  <a:pt x="42333" y="270933"/>
                </a:lnTo>
                <a:lnTo>
                  <a:pt x="59266" y="270933"/>
                </a:lnTo>
                <a:lnTo>
                  <a:pt x="76200" y="270933"/>
                </a:lnTo>
                <a:lnTo>
                  <a:pt x="101600" y="270933"/>
                </a:lnTo>
                <a:lnTo>
                  <a:pt x="118533" y="279400"/>
                </a:lnTo>
                <a:lnTo>
                  <a:pt x="143933" y="287867"/>
                </a:lnTo>
                <a:lnTo>
                  <a:pt x="160866" y="304800"/>
                </a:lnTo>
                <a:lnTo>
                  <a:pt x="186266" y="313267"/>
                </a:lnTo>
                <a:lnTo>
                  <a:pt x="203200" y="330200"/>
                </a:lnTo>
                <a:lnTo>
                  <a:pt x="220133" y="347133"/>
                </a:lnTo>
                <a:lnTo>
                  <a:pt x="228600" y="364067"/>
                </a:lnTo>
                <a:lnTo>
                  <a:pt x="237066" y="381000"/>
                </a:lnTo>
                <a:lnTo>
                  <a:pt x="245533" y="389467"/>
                </a:lnTo>
                <a:lnTo>
                  <a:pt x="254000" y="397933"/>
                </a:lnTo>
                <a:lnTo>
                  <a:pt x="254000" y="406400"/>
                </a:lnTo>
                <a:lnTo>
                  <a:pt x="254000" y="406400"/>
                </a:lnTo>
                <a:lnTo>
                  <a:pt x="254000" y="397933"/>
                </a:lnTo>
                <a:lnTo>
                  <a:pt x="254000" y="389467"/>
                </a:lnTo>
                <a:lnTo>
                  <a:pt x="254000" y="389467"/>
                </a:lnTo>
                <a:lnTo>
                  <a:pt x="245533" y="381000"/>
                </a:lnTo>
                <a:lnTo>
                  <a:pt x="245533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56933" y="2734733"/>
            <a:ext cx="245535" cy="1066801"/>
          </a:xfrm>
          <a:custGeom>
            <a:avLst/>
            <a:gdLst/>
            <a:ahLst/>
            <a:cxnLst/>
            <a:rect l="0" t="0" r="0" b="0"/>
            <a:pathLst>
              <a:path w="245535" h="1066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4"/>
                </a:lnTo>
                <a:lnTo>
                  <a:pt x="25400" y="25400"/>
                </a:lnTo>
                <a:lnTo>
                  <a:pt x="42334" y="42334"/>
                </a:lnTo>
                <a:lnTo>
                  <a:pt x="59267" y="59267"/>
                </a:lnTo>
                <a:lnTo>
                  <a:pt x="76200" y="76200"/>
                </a:lnTo>
                <a:lnTo>
                  <a:pt x="93134" y="101600"/>
                </a:lnTo>
                <a:lnTo>
                  <a:pt x="110067" y="127000"/>
                </a:lnTo>
                <a:lnTo>
                  <a:pt x="127000" y="160867"/>
                </a:lnTo>
                <a:lnTo>
                  <a:pt x="143934" y="194734"/>
                </a:lnTo>
                <a:lnTo>
                  <a:pt x="160867" y="245534"/>
                </a:lnTo>
                <a:lnTo>
                  <a:pt x="186267" y="287867"/>
                </a:lnTo>
                <a:lnTo>
                  <a:pt x="194734" y="338667"/>
                </a:lnTo>
                <a:lnTo>
                  <a:pt x="211667" y="389467"/>
                </a:lnTo>
                <a:lnTo>
                  <a:pt x="220134" y="440267"/>
                </a:lnTo>
                <a:lnTo>
                  <a:pt x="237067" y="499534"/>
                </a:lnTo>
                <a:lnTo>
                  <a:pt x="237067" y="558800"/>
                </a:lnTo>
                <a:lnTo>
                  <a:pt x="245534" y="618067"/>
                </a:lnTo>
                <a:lnTo>
                  <a:pt x="245534" y="677334"/>
                </a:lnTo>
                <a:lnTo>
                  <a:pt x="245534" y="736600"/>
                </a:lnTo>
                <a:lnTo>
                  <a:pt x="245534" y="795867"/>
                </a:lnTo>
                <a:lnTo>
                  <a:pt x="237067" y="846667"/>
                </a:lnTo>
                <a:lnTo>
                  <a:pt x="228600" y="897467"/>
                </a:lnTo>
                <a:lnTo>
                  <a:pt x="228600" y="948267"/>
                </a:lnTo>
                <a:lnTo>
                  <a:pt x="220134" y="990600"/>
                </a:lnTo>
                <a:lnTo>
                  <a:pt x="203200" y="1024467"/>
                </a:lnTo>
                <a:lnTo>
                  <a:pt x="194734" y="1049867"/>
                </a:lnTo>
                <a:lnTo>
                  <a:pt x="194734" y="1058334"/>
                </a:lnTo>
                <a:lnTo>
                  <a:pt x="186267" y="1066800"/>
                </a:lnTo>
                <a:lnTo>
                  <a:pt x="186267" y="1066800"/>
                </a:lnTo>
                <a:lnTo>
                  <a:pt x="186267" y="1058334"/>
                </a:lnTo>
                <a:lnTo>
                  <a:pt x="186267" y="1058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794000" y="2624667"/>
            <a:ext cx="211668" cy="245534"/>
          </a:xfrm>
          <a:custGeom>
            <a:avLst/>
            <a:gdLst/>
            <a:ahLst/>
            <a:cxnLst/>
            <a:rect l="0" t="0" r="0" b="0"/>
            <a:pathLst>
              <a:path w="211668" h="245534">
                <a:moveTo>
                  <a:pt x="0" y="42333"/>
                </a:moveTo>
                <a:lnTo>
                  <a:pt x="0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67733" y="25400"/>
                </a:lnTo>
                <a:lnTo>
                  <a:pt x="76200" y="42333"/>
                </a:lnTo>
                <a:lnTo>
                  <a:pt x="93133" y="67733"/>
                </a:lnTo>
                <a:lnTo>
                  <a:pt x="101600" y="93133"/>
                </a:lnTo>
                <a:lnTo>
                  <a:pt x="101600" y="118533"/>
                </a:lnTo>
                <a:lnTo>
                  <a:pt x="101600" y="152400"/>
                </a:lnTo>
                <a:lnTo>
                  <a:pt x="101600" y="177800"/>
                </a:lnTo>
                <a:lnTo>
                  <a:pt x="101600" y="194733"/>
                </a:lnTo>
                <a:lnTo>
                  <a:pt x="93133" y="211666"/>
                </a:lnTo>
                <a:lnTo>
                  <a:pt x="76200" y="220133"/>
                </a:lnTo>
                <a:lnTo>
                  <a:pt x="67733" y="228600"/>
                </a:lnTo>
                <a:lnTo>
                  <a:pt x="59267" y="228600"/>
                </a:lnTo>
                <a:lnTo>
                  <a:pt x="59267" y="228600"/>
                </a:lnTo>
                <a:lnTo>
                  <a:pt x="50800" y="228600"/>
                </a:lnTo>
                <a:lnTo>
                  <a:pt x="42333" y="220133"/>
                </a:lnTo>
                <a:lnTo>
                  <a:pt x="33867" y="211666"/>
                </a:lnTo>
                <a:lnTo>
                  <a:pt x="25400" y="203200"/>
                </a:lnTo>
                <a:lnTo>
                  <a:pt x="25400" y="186266"/>
                </a:lnTo>
                <a:lnTo>
                  <a:pt x="25400" y="169333"/>
                </a:lnTo>
                <a:lnTo>
                  <a:pt x="25400" y="160866"/>
                </a:lnTo>
                <a:lnTo>
                  <a:pt x="33867" y="152400"/>
                </a:lnTo>
                <a:lnTo>
                  <a:pt x="42333" y="143933"/>
                </a:lnTo>
                <a:lnTo>
                  <a:pt x="59267" y="143933"/>
                </a:lnTo>
                <a:lnTo>
                  <a:pt x="76200" y="143933"/>
                </a:lnTo>
                <a:lnTo>
                  <a:pt x="101600" y="152400"/>
                </a:lnTo>
                <a:lnTo>
                  <a:pt x="127000" y="160866"/>
                </a:lnTo>
                <a:lnTo>
                  <a:pt x="143933" y="177800"/>
                </a:lnTo>
                <a:lnTo>
                  <a:pt x="169333" y="186266"/>
                </a:lnTo>
                <a:lnTo>
                  <a:pt x="186267" y="203200"/>
                </a:lnTo>
                <a:lnTo>
                  <a:pt x="194733" y="211666"/>
                </a:lnTo>
                <a:lnTo>
                  <a:pt x="203200" y="220133"/>
                </a:lnTo>
                <a:lnTo>
                  <a:pt x="211667" y="228600"/>
                </a:lnTo>
                <a:lnTo>
                  <a:pt x="211667" y="228600"/>
                </a:lnTo>
                <a:lnTo>
                  <a:pt x="211667" y="245533"/>
                </a:lnTo>
                <a:lnTo>
                  <a:pt x="2116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107267" y="3090333"/>
            <a:ext cx="25401" cy="262468"/>
          </a:xfrm>
          <a:custGeom>
            <a:avLst/>
            <a:gdLst/>
            <a:ahLst/>
            <a:cxnLst/>
            <a:rect l="0" t="0" r="0" b="0"/>
            <a:pathLst>
              <a:path w="25401" h="262468">
                <a:moveTo>
                  <a:pt x="0" y="0"/>
                </a:moveTo>
                <a:lnTo>
                  <a:pt x="8466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93134"/>
                </a:lnTo>
                <a:lnTo>
                  <a:pt x="16933" y="127000"/>
                </a:lnTo>
                <a:lnTo>
                  <a:pt x="16933" y="169334"/>
                </a:lnTo>
                <a:lnTo>
                  <a:pt x="16933" y="194734"/>
                </a:lnTo>
                <a:lnTo>
                  <a:pt x="25400" y="220134"/>
                </a:lnTo>
                <a:lnTo>
                  <a:pt x="25400" y="245534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14133" y="3234267"/>
            <a:ext cx="270935" cy="42334"/>
          </a:xfrm>
          <a:custGeom>
            <a:avLst/>
            <a:gdLst/>
            <a:ahLst/>
            <a:cxnLst/>
            <a:rect l="0" t="0" r="0" b="0"/>
            <a:pathLst>
              <a:path w="270935" h="423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25400" y="8466"/>
                </a:lnTo>
                <a:lnTo>
                  <a:pt x="42334" y="16933"/>
                </a:lnTo>
                <a:lnTo>
                  <a:pt x="67734" y="25400"/>
                </a:lnTo>
                <a:lnTo>
                  <a:pt x="101600" y="33866"/>
                </a:lnTo>
                <a:lnTo>
                  <a:pt x="135467" y="33866"/>
                </a:lnTo>
                <a:lnTo>
                  <a:pt x="169334" y="42333"/>
                </a:lnTo>
                <a:lnTo>
                  <a:pt x="203200" y="33866"/>
                </a:lnTo>
                <a:lnTo>
                  <a:pt x="237067" y="33866"/>
                </a:lnTo>
                <a:lnTo>
                  <a:pt x="237067" y="33866"/>
                </a:lnTo>
                <a:lnTo>
                  <a:pt x="270934" y="25400"/>
                </a:lnTo>
                <a:lnTo>
                  <a:pt x="270934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37467" y="2751667"/>
            <a:ext cx="194734" cy="762001"/>
          </a:xfrm>
          <a:custGeom>
            <a:avLst/>
            <a:gdLst/>
            <a:ahLst/>
            <a:cxnLst/>
            <a:rect l="0" t="0" r="0" b="0"/>
            <a:pathLst>
              <a:path w="194734" h="762001">
                <a:moveTo>
                  <a:pt x="186266" y="0"/>
                </a:moveTo>
                <a:lnTo>
                  <a:pt x="186266" y="0"/>
                </a:lnTo>
                <a:lnTo>
                  <a:pt x="186266" y="0"/>
                </a:lnTo>
                <a:lnTo>
                  <a:pt x="177800" y="0"/>
                </a:lnTo>
                <a:lnTo>
                  <a:pt x="177800" y="8466"/>
                </a:lnTo>
                <a:lnTo>
                  <a:pt x="169333" y="16933"/>
                </a:lnTo>
                <a:lnTo>
                  <a:pt x="160866" y="25400"/>
                </a:lnTo>
                <a:lnTo>
                  <a:pt x="143933" y="42333"/>
                </a:lnTo>
                <a:lnTo>
                  <a:pt x="135466" y="67733"/>
                </a:lnTo>
                <a:lnTo>
                  <a:pt x="118533" y="101600"/>
                </a:lnTo>
                <a:lnTo>
                  <a:pt x="101600" y="135466"/>
                </a:lnTo>
                <a:lnTo>
                  <a:pt x="76200" y="177800"/>
                </a:lnTo>
                <a:lnTo>
                  <a:pt x="59266" y="220133"/>
                </a:lnTo>
                <a:lnTo>
                  <a:pt x="33866" y="270933"/>
                </a:lnTo>
                <a:lnTo>
                  <a:pt x="16933" y="313266"/>
                </a:lnTo>
                <a:lnTo>
                  <a:pt x="8466" y="364066"/>
                </a:lnTo>
                <a:lnTo>
                  <a:pt x="0" y="423333"/>
                </a:lnTo>
                <a:lnTo>
                  <a:pt x="0" y="474133"/>
                </a:lnTo>
                <a:lnTo>
                  <a:pt x="0" y="524933"/>
                </a:lnTo>
                <a:lnTo>
                  <a:pt x="8466" y="575733"/>
                </a:lnTo>
                <a:lnTo>
                  <a:pt x="25400" y="618066"/>
                </a:lnTo>
                <a:lnTo>
                  <a:pt x="42333" y="660400"/>
                </a:lnTo>
                <a:lnTo>
                  <a:pt x="59266" y="694266"/>
                </a:lnTo>
                <a:lnTo>
                  <a:pt x="76200" y="719666"/>
                </a:lnTo>
                <a:lnTo>
                  <a:pt x="101600" y="745066"/>
                </a:lnTo>
                <a:lnTo>
                  <a:pt x="118533" y="753533"/>
                </a:lnTo>
                <a:lnTo>
                  <a:pt x="135466" y="762000"/>
                </a:lnTo>
                <a:lnTo>
                  <a:pt x="160866" y="762000"/>
                </a:lnTo>
                <a:lnTo>
                  <a:pt x="177800" y="762000"/>
                </a:lnTo>
                <a:lnTo>
                  <a:pt x="177800" y="762000"/>
                </a:lnTo>
                <a:lnTo>
                  <a:pt x="194733" y="753533"/>
                </a:lnTo>
                <a:lnTo>
                  <a:pt x="194733" y="753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733800" y="3022600"/>
            <a:ext cx="228601" cy="711201"/>
          </a:xfrm>
          <a:custGeom>
            <a:avLst/>
            <a:gdLst/>
            <a:ahLst/>
            <a:cxnLst/>
            <a:rect l="0" t="0" r="0" b="0"/>
            <a:pathLst>
              <a:path w="228601" h="7112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110067"/>
                </a:lnTo>
                <a:lnTo>
                  <a:pt x="0" y="143933"/>
                </a:lnTo>
                <a:lnTo>
                  <a:pt x="0" y="186267"/>
                </a:lnTo>
                <a:lnTo>
                  <a:pt x="8467" y="211667"/>
                </a:lnTo>
                <a:lnTo>
                  <a:pt x="16933" y="245533"/>
                </a:lnTo>
                <a:lnTo>
                  <a:pt x="33867" y="270933"/>
                </a:lnTo>
                <a:lnTo>
                  <a:pt x="42333" y="296333"/>
                </a:lnTo>
                <a:lnTo>
                  <a:pt x="67733" y="304800"/>
                </a:lnTo>
                <a:lnTo>
                  <a:pt x="84667" y="321733"/>
                </a:lnTo>
                <a:lnTo>
                  <a:pt x="101600" y="321733"/>
                </a:lnTo>
                <a:lnTo>
                  <a:pt x="127000" y="321733"/>
                </a:lnTo>
                <a:lnTo>
                  <a:pt x="143933" y="321733"/>
                </a:lnTo>
                <a:lnTo>
                  <a:pt x="169333" y="313267"/>
                </a:lnTo>
                <a:lnTo>
                  <a:pt x="186267" y="304800"/>
                </a:lnTo>
                <a:lnTo>
                  <a:pt x="203200" y="287867"/>
                </a:lnTo>
                <a:lnTo>
                  <a:pt x="211667" y="270933"/>
                </a:lnTo>
                <a:lnTo>
                  <a:pt x="220133" y="245533"/>
                </a:lnTo>
                <a:lnTo>
                  <a:pt x="220133" y="220133"/>
                </a:lnTo>
                <a:lnTo>
                  <a:pt x="220133" y="194733"/>
                </a:lnTo>
                <a:lnTo>
                  <a:pt x="211667" y="160867"/>
                </a:lnTo>
                <a:lnTo>
                  <a:pt x="211667" y="143933"/>
                </a:lnTo>
                <a:lnTo>
                  <a:pt x="203200" y="118533"/>
                </a:lnTo>
                <a:lnTo>
                  <a:pt x="194733" y="101600"/>
                </a:lnTo>
                <a:lnTo>
                  <a:pt x="194733" y="93133"/>
                </a:lnTo>
                <a:lnTo>
                  <a:pt x="186267" y="84667"/>
                </a:lnTo>
                <a:lnTo>
                  <a:pt x="186267" y="84667"/>
                </a:lnTo>
                <a:lnTo>
                  <a:pt x="186267" y="84667"/>
                </a:lnTo>
                <a:lnTo>
                  <a:pt x="177800" y="84667"/>
                </a:lnTo>
                <a:lnTo>
                  <a:pt x="186267" y="93133"/>
                </a:lnTo>
                <a:lnTo>
                  <a:pt x="186267" y="101600"/>
                </a:lnTo>
                <a:lnTo>
                  <a:pt x="186267" y="118533"/>
                </a:lnTo>
                <a:lnTo>
                  <a:pt x="194733" y="143933"/>
                </a:lnTo>
                <a:lnTo>
                  <a:pt x="194733" y="160867"/>
                </a:lnTo>
                <a:lnTo>
                  <a:pt x="203200" y="194733"/>
                </a:lnTo>
                <a:lnTo>
                  <a:pt x="203200" y="220133"/>
                </a:lnTo>
                <a:lnTo>
                  <a:pt x="211667" y="254000"/>
                </a:lnTo>
                <a:lnTo>
                  <a:pt x="220133" y="287867"/>
                </a:lnTo>
                <a:lnTo>
                  <a:pt x="220133" y="321733"/>
                </a:lnTo>
                <a:lnTo>
                  <a:pt x="228600" y="364067"/>
                </a:lnTo>
                <a:lnTo>
                  <a:pt x="228600" y="397933"/>
                </a:lnTo>
                <a:lnTo>
                  <a:pt x="228600" y="440267"/>
                </a:lnTo>
                <a:lnTo>
                  <a:pt x="220133" y="474133"/>
                </a:lnTo>
                <a:lnTo>
                  <a:pt x="211667" y="508000"/>
                </a:lnTo>
                <a:lnTo>
                  <a:pt x="203200" y="550333"/>
                </a:lnTo>
                <a:lnTo>
                  <a:pt x="194733" y="575733"/>
                </a:lnTo>
                <a:lnTo>
                  <a:pt x="169333" y="609600"/>
                </a:lnTo>
                <a:lnTo>
                  <a:pt x="152400" y="635000"/>
                </a:lnTo>
                <a:lnTo>
                  <a:pt x="127000" y="660400"/>
                </a:lnTo>
                <a:lnTo>
                  <a:pt x="110067" y="685800"/>
                </a:lnTo>
                <a:lnTo>
                  <a:pt x="93133" y="702733"/>
                </a:lnTo>
                <a:lnTo>
                  <a:pt x="76200" y="711200"/>
                </a:lnTo>
                <a:lnTo>
                  <a:pt x="59267" y="711200"/>
                </a:lnTo>
                <a:lnTo>
                  <a:pt x="50800" y="711200"/>
                </a:lnTo>
                <a:lnTo>
                  <a:pt x="42333" y="702733"/>
                </a:lnTo>
                <a:lnTo>
                  <a:pt x="33867" y="685800"/>
                </a:lnTo>
                <a:lnTo>
                  <a:pt x="33867" y="651933"/>
                </a:lnTo>
                <a:lnTo>
                  <a:pt x="33867" y="651933"/>
                </a:lnTo>
                <a:lnTo>
                  <a:pt x="33867" y="626533"/>
                </a:lnTo>
                <a:lnTo>
                  <a:pt x="33867" y="626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055533" y="3259667"/>
            <a:ext cx="237068" cy="33867"/>
          </a:xfrm>
          <a:custGeom>
            <a:avLst/>
            <a:gdLst/>
            <a:ahLst/>
            <a:cxnLst/>
            <a:rect l="0" t="0" r="0" b="0"/>
            <a:pathLst>
              <a:path w="237068" h="338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4" y="25400"/>
                </a:lnTo>
                <a:lnTo>
                  <a:pt x="110067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9334" y="25400"/>
                </a:lnTo>
                <a:lnTo>
                  <a:pt x="186267" y="25400"/>
                </a:lnTo>
                <a:lnTo>
                  <a:pt x="203200" y="25400"/>
                </a:lnTo>
                <a:lnTo>
                  <a:pt x="211667" y="25400"/>
                </a:lnTo>
                <a:lnTo>
                  <a:pt x="220134" y="25400"/>
                </a:lnTo>
                <a:lnTo>
                  <a:pt x="228600" y="33866"/>
                </a:lnTo>
                <a:lnTo>
                  <a:pt x="228600" y="33866"/>
                </a:lnTo>
                <a:lnTo>
                  <a:pt x="237067" y="33866"/>
                </a:lnTo>
                <a:lnTo>
                  <a:pt x="237067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360333" y="2929467"/>
            <a:ext cx="279401" cy="533401"/>
          </a:xfrm>
          <a:custGeom>
            <a:avLst/>
            <a:gdLst/>
            <a:ahLst/>
            <a:cxnLst/>
            <a:rect l="0" t="0" r="0" b="0"/>
            <a:pathLst>
              <a:path w="279401" h="533401">
                <a:moveTo>
                  <a:pt x="8467" y="33866"/>
                </a:moveTo>
                <a:lnTo>
                  <a:pt x="8467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8466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4" y="8466"/>
                </a:lnTo>
                <a:lnTo>
                  <a:pt x="152400" y="16933"/>
                </a:lnTo>
                <a:lnTo>
                  <a:pt x="160867" y="25400"/>
                </a:lnTo>
                <a:lnTo>
                  <a:pt x="160867" y="42333"/>
                </a:lnTo>
                <a:lnTo>
                  <a:pt x="152400" y="67733"/>
                </a:lnTo>
                <a:lnTo>
                  <a:pt x="143934" y="84666"/>
                </a:lnTo>
                <a:lnTo>
                  <a:pt x="127000" y="110066"/>
                </a:lnTo>
                <a:lnTo>
                  <a:pt x="110067" y="127000"/>
                </a:lnTo>
                <a:lnTo>
                  <a:pt x="93134" y="152400"/>
                </a:lnTo>
                <a:lnTo>
                  <a:pt x="76200" y="169333"/>
                </a:lnTo>
                <a:lnTo>
                  <a:pt x="67734" y="177800"/>
                </a:lnTo>
                <a:lnTo>
                  <a:pt x="59267" y="186266"/>
                </a:lnTo>
                <a:lnTo>
                  <a:pt x="50800" y="194733"/>
                </a:lnTo>
                <a:lnTo>
                  <a:pt x="50800" y="203200"/>
                </a:lnTo>
                <a:lnTo>
                  <a:pt x="50800" y="203200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7" y="186266"/>
                </a:lnTo>
                <a:lnTo>
                  <a:pt x="110067" y="177800"/>
                </a:lnTo>
                <a:lnTo>
                  <a:pt x="127000" y="177800"/>
                </a:lnTo>
                <a:lnTo>
                  <a:pt x="152400" y="169333"/>
                </a:lnTo>
                <a:lnTo>
                  <a:pt x="177800" y="177800"/>
                </a:lnTo>
                <a:lnTo>
                  <a:pt x="203200" y="186266"/>
                </a:lnTo>
                <a:lnTo>
                  <a:pt x="220134" y="203200"/>
                </a:lnTo>
                <a:lnTo>
                  <a:pt x="237067" y="220133"/>
                </a:lnTo>
                <a:lnTo>
                  <a:pt x="254000" y="245533"/>
                </a:lnTo>
                <a:lnTo>
                  <a:pt x="270934" y="279400"/>
                </a:lnTo>
                <a:lnTo>
                  <a:pt x="279400" y="304800"/>
                </a:lnTo>
                <a:lnTo>
                  <a:pt x="279400" y="338666"/>
                </a:lnTo>
                <a:lnTo>
                  <a:pt x="279400" y="372533"/>
                </a:lnTo>
                <a:lnTo>
                  <a:pt x="270934" y="397933"/>
                </a:lnTo>
                <a:lnTo>
                  <a:pt x="254000" y="431800"/>
                </a:lnTo>
                <a:lnTo>
                  <a:pt x="237067" y="448733"/>
                </a:lnTo>
                <a:lnTo>
                  <a:pt x="220134" y="474133"/>
                </a:lnTo>
                <a:lnTo>
                  <a:pt x="194734" y="491066"/>
                </a:lnTo>
                <a:lnTo>
                  <a:pt x="169334" y="508000"/>
                </a:lnTo>
                <a:lnTo>
                  <a:pt x="135467" y="524933"/>
                </a:lnTo>
                <a:lnTo>
                  <a:pt x="118534" y="524933"/>
                </a:lnTo>
                <a:lnTo>
                  <a:pt x="93134" y="533400"/>
                </a:lnTo>
                <a:lnTo>
                  <a:pt x="67734" y="533400"/>
                </a:lnTo>
                <a:lnTo>
                  <a:pt x="50800" y="533400"/>
                </a:lnTo>
                <a:lnTo>
                  <a:pt x="33867" y="524933"/>
                </a:lnTo>
                <a:lnTo>
                  <a:pt x="16934" y="524933"/>
                </a:lnTo>
                <a:lnTo>
                  <a:pt x="16934" y="524933"/>
                </a:lnTo>
                <a:lnTo>
                  <a:pt x="8467" y="516466"/>
                </a:lnTo>
                <a:lnTo>
                  <a:pt x="8467" y="516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436533" y="2667000"/>
            <a:ext cx="406401" cy="1075268"/>
          </a:xfrm>
          <a:custGeom>
            <a:avLst/>
            <a:gdLst/>
            <a:ahLst/>
            <a:cxnLst/>
            <a:rect l="0" t="0" r="0" b="0"/>
            <a:pathLst>
              <a:path w="406401" h="10752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67734" y="25400"/>
                </a:lnTo>
                <a:lnTo>
                  <a:pt x="93134" y="33867"/>
                </a:lnTo>
                <a:lnTo>
                  <a:pt x="118534" y="59267"/>
                </a:lnTo>
                <a:lnTo>
                  <a:pt x="143934" y="84667"/>
                </a:lnTo>
                <a:lnTo>
                  <a:pt x="169334" y="110067"/>
                </a:lnTo>
                <a:lnTo>
                  <a:pt x="194734" y="143933"/>
                </a:lnTo>
                <a:lnTo>
                  <a:pt x="228600" y="177800"/>
                </a:lnTo>
                <a:lnTo>
                  <a:pt x="254000" y="220133"/>
                </a:lnTo>
                <a:lnTo>
                  <a:pt x="279400" y="262467"/>
                </a:lnTo>
                <a:lnTo>
                  <a:pt x="304800" y="304800"/>
                </a:lnTo>
                <a:lnTo>
                  <a:pt x="321734" y="355600"/>
                </a:lnTo>
                <a:lnTo>
                  <a:pt x="347134" y="414867"/>
                </a:lnTo>
                <a:lnTo>
                  <a:pt x="364067" y="474133"/>
                </a:lnTo>
                <a:lnTo>
                  <a:pt x="381000" y="541867"/>
                </a:lnTo>
                <a:lnTo>
                  <a:pt x="389467" y="601133"/>
                </a:lnTo>
                <a:lnTo>
                  <a:pt x="406400" y="668867"/>
                </a:lnTo>
                <a:lnTo>
                  <a:pt x="406400" y="736600"/>
                </a:lnTo>
                <a:lnTo>
                  <a:pt x="406400" y="795867"/>
                </a:lnTo>
                <a:lnTo>
                  <a:pt x="397934" y="855133"/>
                </a:lnTo>
                <a:lnTo>
                  <a:pt x="389467" y="914400"/>
                </a:lnTo>
                <a:lnTo>
                  <a:pt x="372534" y="956733"/>
                </a:lnTo>
                <a:lnTo>
                  <a:pt x="364067" y="999067"/>
                </a:lnTo>
                <a:lnTo>
                  <a:pt x="347134" y="1032933"/>
                </a:lnTo>
                <a:lnTo>
                  <a:pt x="338667" y="1058333"/>
                </a:lnTo>
                <a:lnTo>
                  <a:pt x="330200" y="1075267"/>
                </a:lnTo>
                <a:lnTo>
                  <a:pt x="321734" y="1075267"/>
                </a:lnTo>
                <a:lnTo>
                  <a:pt x="313267" y="1066800"/>
                </a:lnTo>
                <a:lnTo>
                  <a:pt x="313267" y="1066800"/>
                </a:lnTo>
                <a:lnTo>
                  <a:pt x="313267" y="1049867"/>
                </a:lnTo>
                <a:lnTo>
                  <a:pt x="313267" y="1049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741333" y="2565400"/>
            <a:ext cx="220135" cy="262468"/>
          </a:xfrm>
          <a:custGeom>
            <a:avLst/>
            <a:gdLst/>
            <a:ahLst/>
            <a:cxnLst/>
            <a:rect l="0" t="0" r="0" b="0"/>
            <a:pathLst>
              <a:path w="220135" h="262468">
                <a:moveTo>
                  <a:pt x="16934" y="67733"/>
                </a:moveTo>
                <a:lnTo>
                  <a:pt x="16934" y="67733"/>
                </a:lnTo>
                <a:lnTo>
                  <a:pt x="16934" y="59267"/>
                </a:lnTo>
                <a:lnTo>
                  <a:pt x="8467" y="50800"/>
                </a:lnTo>
                <a:lnTo>
                  <a:pt x="16934" y="33867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8467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84667" y="25400"/>
                </a:lnTo>
                <a:lnTo>
                  <a:pt x="93134" y="42333"/>
                </a:lnTo>
                <a:lnTo>
                  <a:pt x="110067" y="67733"/>
                </a:lnTo>
                <a:lnTo>
                  <a:pt x="118534" y="101600"/>
                </a:lnTo>
                <a:lnTo>
                  <a:pt x="127000" y="127000"/>
                </a:lnTo>
                <a:lnTo>
                  <a:pt x="127000" y="160867"/>
                </a:lnTo>
                <a:lnTo>
                  <a:pt x="127000" y="186267"/>
                </a:lnTo>
                <a:lnTo>
                  <a:pt x="118534" y="211667"/>
                </a:lnTo>
                <a:lnTo>
                  <a:pt x="110067" y="228600"/>
                </a:lnTo>
                <a:lnTo>
                  <a:pt x="101600" y="245533"/>
                </a:lnTo>
                <a:lnTo>
                  <a:pt x="84667" y="254000"/>
                </a:lnTo>
                <a:lnTo>
                  <a:pt x="76200" y="254000"/>
                </a:lnTo>
                <a:lnTo>
                  <a:pt x="67734" y="262467"/>
                </a:lnTo>
                <a:lnTo>
                  <a:pt x="50800" y="262467"/>
                </a:lnTo>
                <a:lnTo>
                  <a:pt x="33867" y="262467"/>
                </a:lnTo>
                <a:lnTo>
                  <a:pt x="25400" y="254000"/>
                </a:lnTo>
                <a:lnTo>
                  <a:pt x="16934" y="245533"/>
                </a:lnTo>
                <a:lnTo>
                  <a:pt x="8467" y="237067"/>
                </a:lnTo>
                <a:lnTo>
                  <a:pt x="0" y="220133"/>
                </a:lnTo>
                <a:lnTo>
                  <a:pt x="0" y="203200"/>
                </a:lnTo>
                <a:lnTo>
                  <a:pt x="0" y="194733"/>
                </a:lnTo>
                <a:lnTo>
                  <a:pt x="8467" y="186267"/>
                </a:lnTo>
                <a:lnTo>
                  <a:pt x="16934" y="169333"/>
                </a:lnTo>
                <a:lnTo>
                  <a:pt x="33867" y="160867"/>
                </a:lnTo>
                <a:lnTo>
                  <a:pt x="50800" y="152400"/>
                </a:lnTo>
                <a:lnTo>
                  <a:pt x="76200" y="152400"/>
                </a:lnTo>
                <a:lnTo>
                  <a:pt x="101600" y="152400"/>
                </a:lnTo>
                <a:lnTo>
                  <a:pt x="127000" y="152400"/>
                </a:lnTo>
                <a:lnTo>
                  <a:pt x="143934" y="152400"/>
                </a:lnTo>
                <a:lnTo>
                  <a:pt x="160867" y="160867"/>
                </a:lnTo>
                <a:lnTo>
                  <a:pt x="177800" y="169333"/>
                </a:lnTo>
                <a:lnTo>
                  <a:pt x="186267" y="177800"/>
                </a:lnTo>
                <a:lnTo>
                  <a:pt x="194734" y="186267"/>
                </a:lnTo>
                <a:lnTo>
                  <a:pt x="194734" y="194733"/>
                </a:lnTo>
                <a:lnTo>
                  <a:pt x="203200" y="203200"/>
                </a:lnTo>
                <a:lnTo>
                  <a:pt x="203200" y="211667"/>
                </a:lnTo>
                <a:lnTo>
                  <a:pt x="211667" y="211667"/>
                </a:lnTo>
                <a:lnTo>
                  <a:pt x="211667" y="211667"/>
                </a:lnTo>
                <a:lnTo>
                  <a:pt x="211667" y="211667"/>
                </a:lnTo>
                <a:lnTo>
                  <a:pt x="220134" y="211667"/>
                </a:lnTo>
                <a:lnTo>
                  <a:pt x="220134" y="211667"/>
                </a:lnTo>
                <a:lnTo>
                  <a:pt x="220134" y="211667"/>
                </a:lnTo>
                <a:lnTo>
                  <a:pt x="2201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037667" y="3285067"/>
            <a:ext cx="228601" cy="25401"/>
          </a:xfrm>
          <a:custGeom>
            <a:avLst/>
            <a:gdLst/>
            <a:ahLst/>
            <a:cxnLst/>
            <a:rect l="0" t="0" r="0" b="0"/>
            <a:pathLst>
              <a:path w="228601" h="254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33866" y="0"/>
                </a:lnTo>
                <a:lnTo>
                  <a:pt x="59266" y="0"/>
                </a:lnTo>
                <a:lnTo>
                  <a:pt x="84666" y="0"/>
                </a:lnTo>
                <a:lnTo>
                  <a:pt x="110066" y="0"/>
                </a:lnTo>
                <a:lnTo>
                  <a:pt x="135466" y="0"/>
                </a:lnTo>
                <a:lnTo>
                  <a:pt x="160866" y="8466"/>
                </a:lnTo>
                <a:lnTo>
                  <a:pt x="186266" y="8466"/>
                </a:lnTo>
                <a:lnTo>
                  <a:pt x="203200" y="8466"/>
                </a:lnTo>
                <a:lnTo>
                  <a:pt x="220133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25400"/>
                </a:lnTo>
                <a:lnTo>
                  <a:pt x="2286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046133" y="3403600"/>
            <a:ext cx="220135" cy="50801"/>
          </a:xfrm>
          <a:custGeom>
            <a:avLst/>
            <a:gdLst/>
            <a:ahLst/>
            <a:cxnLst/>
            <a:rect l="0" t="0" r="0" b="0"/>
            <a:pathLst>
              <a:path w="220135" h="50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0" y="16933"/>
                </a:lnTo>
                <a:lnTo>
                  <a:pt x="42334" y="25400"/>
                </a:lnTo>
                <a:lnTo>
                  <a:pt x="76200" y="25400"/>
                </a:lnTo>
                <a:lnTo>
                  <a:pt x="110067" y="33867"/>
                </a:lnTo>
                <a:lnTo>
                  <a:pt x="152400" y="42333"/>
                </a:lnTo>
                <a:lnTo>
                  <a:pt x="186267" y="42333"/>
                </a:lnTo>
                <a:lnTo>
                  <a:pt x="186267" y="42333"/>
                </a:lnTo>
                <a:lnTo>
                  <a:pt x="220134" y="50800"/>
                </a:lnTo>
                <a:lnTo>
                  <a:pt x="220134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681133" y="3175000"/>
            <a:ext cx="25401" cy="381001"/>
          </a:xfrm>
          <a:custGeom>
            <a:avLst/>
            <a:gdLst/>
            <a:ahLst/>
            <a:cxnLst/>
            <a:rect l="0" t="0" r="0" b="0"/>
            <a:pathLst>
              <a:path w="25401" h="381001">
                <a:moveTo>
                  <a:pt x="8467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93133"/>
                </a:lnTo>
                <a:lnTo>
                  <a:pt x="8467" y="127000"/>
                </a:lnTo>
                <a:lnTo>
                  <a:pt x="8467" y="169333"/>
                </a:lnTo>
                <a:lnTo>
                  <a:pt x="8467" y="211667"/>
                </a:lnTo>
                <a:lnTo>
                  <a:pt x="8467" y="245533"/>
                </a:lnTo>
                <a:lnTo>
                  <a:pt x="16934" y="270933"/>
                </a:lnTo>
                <a:lnTo>
                  <a:pt x="16934" y="296333"/>
                </a:lnTo>
                <a:lnTo>
                  <a:pt x="16934" y="321733"/>
                </a:lnTo>
                <a:lnTo>
                  <a:pt x="16934" y="338667"/>
                </a:lnTo>
                <a:lnTo>
                  <a:pt x="16934" y="355600"/>
                </a:lnTo>
                <a:lnTo>
                  <a:pt x="16934" y="372533"/>
                </a:lnTo>
                <a:lnTo>
                  <a:pt x="16934" y="372533"/>
                </a:lnTo>
                <a:lnTo>
                  <a:pt x="16934" y="372533"/>
                </a:lnTo>
                <a:lnTo>
                  <a:pt x="25400" y="381000"/>
                </a:lnTo>
                <a:lnTo>
                  <a:pt x="25400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808133" y="3166533"/>
            <a:ext cx="211668" cy="355601"/>
          </a:xfrm>
          <a:custGeom>
            <a:avLst/>
            <a:gdLst/>
            <a:ahLst/>
            <a:cxnLst/>
            <a:rect l="0" t="0" r="0" b="0"/>
            <a:pathLst>
              <a:path w="211668" h="355601">
                <a:moveTo>
                  <a:pt x="203200" y="42334"/>
                </a:moveTo>
                <a:lnTo>
                  <a:pt x="203200" y="42334"/>
                </a:lnTo>
                <a:lnTo>
                  <a:pt x="203200" y="33867"/>
                </a:lnTo>
                <a:lnTo>
                  <a:pt x="203200" y="25400"/>
                </a:lnTo>
                <a:lnTo>
                  <a:pt x="194734" y="16934"/>
                </a:lnTo>
                <a:lnTo>
                  <a:pt x="194734" y="8467"/>
                </a:lnTo>
                <a:lnTo>
                  <a:pt x="186267" y="8467"/>
                </a:lnTo>
                <a:lnTo>
                  <a:pt x="169334" y="0"/>
                </a:lnTo>
                <a:lnTo>
                  <a:pt x="143934" y="0"/>
                </a:lnTo>
                <a:lnTo>
                  <a:pt x="127000" y="8467"/>
                </a:lnTo>
                <a:lnTo>
                  <a:pt x="93134" y="8467"/>
                </a:lnTo>
                <a:lnTo>
                  <a:pt x="67734" y="25400"/>
                </a:lnTo>
                <a:lnTo>
                  <a:pt x="42334" y="33867"/>
                </a:lnTo>
                <a:lnTo>
                  <a:pt x="25400" y="42334"/>
                </a:lnTo>
                <a:lnTo>
                  <a:pt x="8467" y="59267"/>
                </a:lnTo>
                <a:lnTo>
                  <a:pt x="0" y="67734"/>
                </a:lnTo>
                <a:lnTo>
                  <a:pt x="8467" y="84667"/>
                </a:lnTo>
                <a:lnTo>
                  <a:pt x="25400" y="93134"/>
                </a:lnTo>
                <a:lnTo>
                  <a:pt x="42334" y="110067"/>
                </a:lnTo>
                <a:lnTo>
                  <a:pt x="76200" y="135467"/>
                </a:lnTo>
                <a:lnTo>
                  <a:pt x="101600" y="152400"/>
                </a:lnTo>
                <a:lnTo>
                  <a:pt x="135467" y="177800"/>
                </a:lnTo>
                <a:lnTo>
                  <a:pt x="169334" y="211667"/>
                </a:lnTo>
                <a:lnTo>
                  <a:pt x="194734" y="237067"/>
                </a:lnTo>
                <a:lnTo>
                  <a:pt x="203200" y="262467"/>
                </a:lnTo>
                <a:lnTo>
                  <a:pt x="211667" y="287867"/>
                </a:lnTo>
                <a:lnTo>
                  <a:pt x="203200" y="304800"/>
                </a:lnTo>
                <a:lnTo>
                  <a:pt x="194734" y="321734"/>
                </a:lnTo>
                <a:lnTo>
                  <a:pt x="177800" y="330200"/>
                </a:lnTo>
                <a:lnTo>
                  <a:pt x="160867" y="347134"/>
                </a:lnTo>
                <a:lnTo>
                  <a:pt x="143934" y="347134"/>
                </a:lnTo>
                <a:lnTo>
                  <a:pt x="127000" y="355600"/>
                </a:lnTo>
                <a:lnTo>
                  <a:pt x="110067" y="347134"/>
                </a:lnTo>
                <a:lnTo>
                  <a:pt x="101600" y="347134"/>
                </a:lnTo>
                <a:lnTo>
                  <a:pt x="93134" y="338667"/>
                </a:lnTo>
                <a:lnTo>
                  <a:pt x="93134" y="321734"/>
                </a:lnTo>
                <a:lnTo>
                  <a:pt x="84667" y="296334"/>
                </a:lnTo>
                <a:lnTo>
                  <a:pt x="84667" y="270934"/>
                </a:lnTo>
                <a:lnTo>
                  <a:pt x="84667" y="245534"/>
                </a:lnTo>
                <a:lnTo>
                  <a:pt x="93134" y="220134"/>
                </a:lnTo>
                <a:lnTo>
                  <a:pt x="101600" y="186267"/>
                </a:lnTo>
                <a:lnTo>
                  <a:pt x="118534" y="160867"/>
                </a:lnTo>
                <a:lnTo>
                  <a:pt x="135467" y="135467"/>
                </a:lnTo>
                <a:lnTo>
                  <a:pt x="152400" y="101600"/>
                </a:lnTo>
                <a:lnTo>
                  <a:pt x="169334" y="93134"/>
                </a:lnTo>
                <a:lnTo>
                  <a:pt x="186267" y="76200"/>
                </a:lnTo>
                <a:lnTo>
                  <a:pt x="186267" y="76200"/>
                </a:lnTo>
                <a:lnTo>
                  <a:pt x="194734" y="67734"/>
                </a:lnTo>
                <a:lnTo>
                  <a:pt x="194734" y="67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3:</a:t>
                </a:r>
              </a:p>
              <a:p>
                <a:r>
                  <a:rPr lang="en-US" sz="2400" dirty="0" smtClean="0"/>
                  <a:t>Write the equation of a circle that passes through the point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(1,5) </m:t>
                    </m:r>
                  </m:oMath>
                </a14:m>
                <a:r>
                  <a:rPr lang="en-US" sz="2400" dirty="0" smtClean="0"/>
                  <a:t>and has its center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(−2, 1).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828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871133" y="1972733"/>
            <a:ext cx="84668" cy="1989668"/>
          </a:xfrm>
          <a:custGeom>
            <a:avLst/>
            <a:gdLst/>
            <a:ahLst/>
            <a:cxnLst/>
            <a:rect l="0" t="0" r="0" b="0"/>
            <a:pathLst>
              <a:path w="84668" h="1989668">
                <a:moveTo>
                  <a:pt x="84667" y="0"/>
                </a:moveTo>
                <a:lnTo>
                  <a:pt x="84667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25400"/>
                </a:lnTo>
                <a:lnTo>
                  <a:pt x="76200" y="42334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101600"/>
                </a:lnTo>
                <a:lnTo>
                  <a:pt x="76200" y="118534"/>
                </a:lnTo>
                <a:lnTo>
                  <a:pt x="76200" y="152400"/>
                </a:lnTo>
                <a:lnTo>
                  <a:pt x="76200" y="177800"/>
                </a:lnTo>
                <a:lnTo>
                  <a:pt x="76200" y="211667"/>
                </a:lnTo>
                <a:lnTo>
                  <a:pt x="76200" y="254000"/>
                </a:lnTo>
                <a:lnTo>
                  <a:pt x="67734" y="287867"/>
                </a:lnTo>
                <a:lnTo>
                  <a:pt x="67734" y="330200"/>
                </a:lnTo>
                <a:lnTo>
                  <a:pt x="67734" y="372534"/>
                </a:lnTo>
                <a:lnTo>
                  <a:pt x="67734" y="414867"/>
                </a:lnTo>
                <a:lnTo>
                  <a:pt x="59267" y="457200"/>
                </a:lnTo>
                <a:lnTo>
                  <a:pt x="59267" y="508000"/>
                </a:lnTo>
                <a:lnTo>
                  <a:pt x="59267" y="558800"/>
                </a:lnTo>
                <a:lnTo>
                  <a:pt x="59267" y="609600"/>
                </a:lnTo>
                <a:lnTo>
                  <a:pt x="59267" y="668867"/>
                </a:lnTo>
                <a:lnTo>
                  <a:pt x="50800" y="719667"/>
                </a:lnTo>
                <a:lnTo>
                  <a:pt x="50800" y="778934"/>
                </a:lnTo>
                <a:lnTo>
                  <a:pt x="50800" y="846667"/>
                </a:lnTo>
                <a:lnTo>
                  <a:pt x="50800" y="905934"/>
                </a:lnTo>
                <a:lnTo>
                  <a:pt x="42334" y="973667"/>
                </a:lnTo>
                <a:lnTo>
                  <a:pt x="42334" y="1041400"/>
                </a:lnTo>
                <a:lnTo>
                  <a:pt x="42334" y="1109134"/>
                </a:lnTo>
                <a:lnTo>
                  <a:pt x="33867" y="1176867"/>
                </a:lnTo>
                <a:lnTo>
                  <a:pt x="42334" y="1253067"/>
                </a:lnTo>
                <a:lnTo>
                  <a:pt x="33867" y="1329267"/>
                </a:lnTo>
                <a:lnTo>
                  <a:pt x="33867" y="1397000"/>
                </a:lnTo>
                <a:lnTo>
                  <a:pt x="33867" y="1473200"/>
                </a:lnTo>
                <a:lnTo>
                  <a:pt x="33867" y="1540934"/>
                </a:lnTo>
                <a:lnTo>
                  <a:pt x="33867" y="1608667"/>
                </a:lnTo>
                <a:lnTo>
                  <a:pt x="25400" y="1676400"/>
                </a:lnTo>
                <a:lnTo>
                  <a:pt x="25400" y="1744134"/>
                </a:lnTo>
                <a:lnTo>
                  <a:pt x="16934" y="1811867"/>
                </a:lnTo>
                <a:lnTo>
                  <a:pt x="16934" y="1862667"/>
                </a:lnTo>
                <a:lnTo>
                  <a:pt x="8467" y="1913467"/>
                </a:lnTo>
                <a:lnTo>
                  <a:pt x="8467" y="1955800"/>
                </a:lnTo>
                <a:lnTo>
                  <a:pt x="8467" y="1955800"/>
                </a:lnTo>
                <a:lnTo>
                  <a:pt x="0" y="1989667"/>
                </a:lnTo>
                <a:lnTo>
                  <a:pt x="0" y="1989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11200" y="2921000"/>
            <a:ext cx="2777068" cy="177801"/>
          </a:xfrm>
          <a:custGeom>
            <a:avLst/>
            <a:gdLst/>
            <a:ahLst/>
            <a:cxnLst/>
            <a:rect l="0" t="0" r="0" b="0"/>
            <a:pathLst>
              <a:path w="27770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20133" y="8467"/>
                </a:lnTo>
                <a:lnTo>
                  <a:pt x="245533" y="16933"/>
                </a:lnTo>
                <a:lnTo>
                  <a:pt x="279400" y="16933"/>
                </a:lnTo>
                <a:lnTo>
                  <a:pt x="313267" y="16933"/>
                </a:lnTo>
                <a:lnTo>
                  <a:pt x="347133" y="16933"/>
                </a:lnTo>
                <a:lnTo>
                  <a:pt x="381000" y="16933"/>
                </a:lnTo>
                <a:lnTo>
                  <a:pt x="414867" y="16933"/>
                </a:lnTo>
                <a:lnTo>
                  <a:pt x="448733" y="16933"/>
                </a:lnTo>
                <a:lnTo>
                  <a:pt x="491067" y="16933"/>
                </a:lnTo>
                <a:lnTo>
                  <a:pt x="524933" y="16933"/>
                </a:lnTo>
                <a:lnTo>
                  <a:pt x="567267" y="16933"/>
                </a:lnTo>
                <a:lnTo>
                  <a:pt x="601133" y="16933"/>
                </a:lnTo>
                <a:lnTo>
                  <a:pt x="643467" y="16933"/>
                </a:lnTo>
                <a:lnTo>
                  <a:pt x="685800" y="16933"/>
                </a:lnTo>
                <a:lnTo>
                  <a:pt x="728133" y="16933"/>
                </a:lnTo>
                <a:lnTo>
                  <a:pt x="770467" y="16933"/>
                </a:lnTo>
                <a:lnTo>
                  <a:pt x="812800" y="16933"/>
                </a:lnTo>
                <a:lnTo>
                  <a:pt x="855133" y="16933"/>
                </a:lnTo>
                <a:lnTo>
                  <a:pt x="897467" y="25400"/>
                </a:lnTo>
                <a:lnTo>
                  <a:pt x="939800" y="25400"/>
                </a:lnTo>
                <a:lnTo>
                  <a:pt x="982133" y="25400"/>
                </a:lnTo>
                <a:lnTo>
                  <a:pt x="1032933" y="25400"/>
                </a:lnTo>
                <a:lnTo>
                  <a:pt x="1075267" y="25400"/>
                </a:lnTo>
                <a:lnTo>
                  <a:pt x="1117600" y="25400"/>
                </a:lnTo>
                <a:lnTo>
                  <a:pt x="1159933" y="33867"/>
                </a:lnTo>
                <a:lnTo>
                  <a:pt x="1210733" y="33867"/>
                </a:lnTo>
                <a:lnTo>
                  <a:pt x="1253067" y="33867"/>
                </a:lnTo>
                <a:lnTo>
                  <a:pt x="1303867" y="42333"/>
                </a:lnTo>
                <a:lnTo>
                  <a:pt x="1337733" y="42333"/>
                </a:lnTo>
                <a:lnTo>
                  <a:pt x="1388533" y="42333"/>
                </a:lnTo>
                <a:lnTo>
                  <a:pt x="1430867" y="42333"/>
                </a:lnTo>
                <a:lnTo>
                  <a:pt x="1481667" y="50800"/>
                </a:lnTo>
                <a:lnTo>
                  <a:pt x="1532467" y="50800"/>
                </a:lnTo>
                <a:lnTo>
                  <a:pt x="1574800" y="59267"/>
                </a:lnTo>
                <a:lnTo>
                  <a:pt x="1625600" y="59267"/>
                </a:lnTo>
                <a:lnTo>
                  <a:pt x="1667933" y="67733"/>
                </a:lnTo>
                <a:lnTo>
                  <a:pt x="1718733" y="67733"/>
                </a:lnTo>
                <a:lnTo>
                  <a:pt x="1761067" y="67733"/>
                </a:lnTo>
                <a:lnTo>
                  <a:pt x="1811867" y="76200"/>
                </a:lnTo>
                <a:lnTo>
                  <a:pt x="1862667" y="76200"/>
                </a:lnTo>
                <a:lnTo>
                  <a:pt x="1913467" y="84667"/>
                </a:lnTo>
                <a:lnTo>
                  <a:pt x="1955800" y="84667"/>
                </a:lnTo>
                <a:lnTo>
                  <a:pt x="2006600" y="84667"/>
                </a:lnTo>
                <a:lnTo>
                  <a:pt x="2048933" y="93133"/>
                </a:lnTo>
                <a:lnTo>
                  <a:pt x="2099733" y="93133"/>
                </a:lnTo>
                <a:lnTo>
                  <a:pt x="2150533" y="101600"/>
                </a:lnTo>
                <a:lnTo>
                  <a:pt x="2201333" y="101600"/>
                </a:lnTo>
                <a:lnTo>
                  <a:pt x="2252133" y="110067"/>
                </a:lnTo>
                <a:lnTo>
                  <a:pt x="2302933" y="118533"/>
                </a:lnTo>
                <a:lnTo>
                  <a:pt x="2353733" y="118533"/>
                </a:lnTo>
                <a:lnTo>
                  <a:pt x="2413000" y="127000"/>
                </a:lnTo>
                <a:lnTo>
                  <a:pt x="2463800" y="135467"/>
                </a:lnTo>
                <a:lnTo>
                  <a:pt x="2514600" y="143933"/>
                </a:lnTo>
                <a:lnTo>
                  <a:pt x="2573867" y="152400"/>
                </a:lnTo>
                <a:lnTo>
                  <a:pt x="2624667" y="160867"/>
                </a:lnTo>
                <a:lnTo>
                  <a:pt x="2683933" y="169333"/>
                </a:lnTo>
                <a:lnTo>
                  <a:pt x="2734733" y="177800"/>
                </a:lnTo>
                <a:lnTo>
                  <a:pt x="2734733" y="177800"/>
                </a:lnTo>
                <a:lnTo>
                  <a:pt x="2777067" y="177800"/>
                </a:lnTo>
                <a:lnTo>
                  <a:pt x="2777067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16667" y="2836333"/>
            <a:ext cx="8467" cy="262468"/>
          </a:xfrm>
          <a:custGeom>
            <a:avLst/>
            <a:gdLst/>
            <a:ahLst/>
            <a:cxnLst/>
            <a:rect l="0" t="0" r="0" b="0"/>
            <a:pathLst>
              <a:path w="8467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69334"/>
                </a:lnTo>
                <a:lnTo>
                  <a:pt x="8466" y="194734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45534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62467"/>
                </a:lnTo>
                <a:lnTo>
                  <a:pt x="8466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70667" y="2870200"/>
            <a:ext cx="8467" cy="220134"/>
          </a:xfrm>
          <a:custGeom>
            <a:avLst/>
            <a:gdLst/>
            <a:ahLst/>
            <a:cxnLst/>
            <a:rect l="0" t="0" r="0" b="0"/>
            <a:pathLst>
              <a:path w="8467" h="220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03200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41600" y="2861733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37067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971800" y="2912533"/>
            <a:ext cx="8468" cy="211668"/>
          </a:xfrm>
          <a:custGeom>
            <a:avLst/>
            <a:gdLst/>
            <a:ahLst/>
            <a:cxnLst/>
            <a:rect l="0" t="0" r="0" b="0"/>
            <a:pathLst>
              <a:path w="8468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69533" y="2700867"/>
            <a:ext cx="270935" cy="8467"/>
          </a:xfrm>
          <a:custGeom>
            <a:avLst/>
            <a:gdLst/>
            <a:ahLst/>
            <a:cxnLst/>
            <a:rect l="0" t="0" r="0" b="0"/>
            <a:pathLst>
              <a:path w="270935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59267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52400" y="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0"/>
                </a:lnTo>
                <a:lnTo>
                  <a:pt x="254000" y="0"/>
                </a:lnTo>
                <a:lnTo>
                  <a:pt x="254000" y="0"/>
                </a:lnTo>
                <a:lnTo>
                  <a:pt x="270934" y="0"/>
                </a:lnTo>
                <a:lnTo>
                  <a:pt x="270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37267" y="2506133"/>
            <a:ext cx="194734" cy="8468"/>
          </a:xfrm>
          <a:custGeom>
            <a:avLst/>
            <a:gdLst/>
            <a:ahLst/>
            <a:cxnLst/>
            <a:rect l="0" t="0" r="0" b="0"/>
            <a:pathLst>
              <a:path w="194734" h="8468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76200" y="0"/>
                </a:lnTo>
                <a:lnTo>
                  <a:pt x="93133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78000" y="2319867"/>
            <a:ext cx="262468" cy="25401"/>
          </a:xfrm>
          <a:custGeom>
            <a:avLst/>
            <a:gdLst/>
            <a:ahLst/>
            <a:cxnLst/>
            <a:rect l="0" t="0" r="0" b="0"/>
            <a:pathLst>
              <a:path w="262468" h="25401">
                <a:moveTo>
                  <a:pt x="0" y="25400"/>
                </a:moveTo>
                <a:lnTo>
                  <a:pt x="0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84667" y="16933"/>
                </a:lnTo>
                <a:lnTo>
                  <a:pt x="110067" y="8466"/>
                </a:lnTo>
                <a:lnTo>
                  <a:pt x="135467" y="8466"/>
                </a:lnTo>
                <a:lnTo>
                  <a:pt x="160867" y="8466"/>
                </a:lnTo>
                <a:lnTo>
                  <a:pt x="194733" y="8466"/>
                </a:lnTo>
                <a:lnTo>
                  <a:pt x="220133" y="0"/>
                </a:lnTo>
                <a:lnTo>
                  <a:pt x="245533" y="0"/>
                </a:lnTo>
                <a:lnTo>
                  <a:pt x="245533" y="0"/>
                </a:lnTo>
                <a:lnTo>
                  <a:pt x="262467" y="0"/>
                </a:lnTo>
                <a:lnTo>
                  <a:pt x="262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11867" y="2116667"/>
            <a:ext cx="228601" cy="16934"/>
          </a:xfrm>
          <a:custGeom>
            <a:avLst/>
            <a:gdLst/>
            <a:ahLst/>
            <a:cxnLst/>
            <a:rect l="0" t="0" r="0" b="0"/>
            <a:pathLst>
              <a:path w="228601" h="16934">
                <a:moveTo>
                  <a:pt x="0" y="16933"/>
                </a:move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43933" y="8466"/>
                </a:lnTo>
                <a:lnTo>
                  <a:pt x="169333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11666" y="8466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11867" y="1981200"/>
            <a:ext cx="228601" cy="16934"/>
          </a:xfrm>
          <a:custGeom>
            <a:avLst/>
            <a:gdLst/>
            <a:ahLst/>
            <a:cxnLst/>
            <a:rect l="0" t="0" r="0" b="0"/>
            <a:pathLst>
              <a:path w="228601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25400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35466" y="0"/>
                </a:lnTo>
                <a:lnTo>
                  <a:pt x="169333" y="8467"/>
                </a:lnTo>
                <a:lnTo>
                  <a:pt x="203200" y="8467"/>
                </a:lnTo>
                <a:lnTo>
                  <a:pt x="203200" y="8467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94467" y="1845733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50533" y="1794933"/>
            <a:ext cx="152401" cy="127001"/>
          </a:xfrm>
          <a:custGeom>
            <a:avLst/>
            <a:gdLst/>
            <a:ahLst/>
            <a:cxnLst/>
            <a:rect l="0" t="0" r="0" b="0"/>
            <a:pathLst>
              <a:path w="152401" h="127001">
                <a:moveTo>
                  <a:pt x="118534" y="59267"/>
                </a:move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0067" y="59267"/>
                </a:lnTo>
                <a:lnTo>
                  <a:pt x="110067" y="67734"/>
                </a:lnTo>
                <a:lnTo>
                  <a:pt x="110067" y="67734"/>
                </a:lnTo>
                <a:lnTo>
                  <a:pt x="101600" y="67734"/>
                </a:lnTo>
                <a:lnTo>
                  <a:pt x="101600" y="67734"/>
                </a:lnTo>
                <a:lnTo>
                  <a:pt x="93134" y="59267"/>
                </a:lnTo>
                <a:lnTo>
                  <a:pt x="93134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93134" y="59267"/>
                </a:lnTo>
                <a:lnTo>
                  <a:pt x="93134" y="59267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76200"/>
                </a:lnTo>
                <a:lnTo>
                  <a:pt x="101600" y="76200"/>
                </a:lnTo>
                <a:lnTo>
                  <a:pt x="101600" y="84667"/>
                </a:lnTo>
                <a:lnTo>
                  <a:pt x="93134" y="93134"/>
                </a:lnTo>
                <a:lnTo>
                  <a:pt x="93134" y="93134"/>
                </a:lnTo>
                <a:lnTo>
                  <a:pt x="84667" y="93134"/>
                </a:lnTo>
                <a:lnTo>
                  <a:pt x="76200" y="101600"/>
                </a:lnTo>
                <a:lnTo>
                  <a:pt x="67734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4" y="93134"/>
                </a:lnTo>
                <a:lnTo>
                  <a:pt x="42334" y="93134"/>
                </a:lnTo>
                <a:lnTo>
                  <a:pt x="33867" y="93134"/>
                </a:lnTo>
                <a:lnTo>
                  <a:pt x="33867" y="84667"/>
                </a:lnTo>
                <a:lnTo>
                  <a:pt x="33867" y="76200"/>
                </a:lnTo>
                <a:lnTo>
                  <a:pt x="42334" y="67734"/>
                </a:lnTo>
                <a:lnTo>
                  <a:pt x="42334" y="67734"/>
                </a:lnTo>
                <a:lnTo>
                  <a:pt x="50800" y="59267"/>
                </a:lnTo>
                <a:lnTo>
                  <a:pt x="59267" y="59267"/>
                </a:lnTo>
                <a:lnTo>
                  <a:pt x="67734" y="59267"/>
                </a:lnTo>
                <a:lnTo>
                  <a:pt x="76200" y="59267"/>
                </a:lnTo>
                <a:lnTo>
                  <a:pt x="84667" y="59267"/>
                </a:lnTo>
                <a:lnTo>
                  <a:pt x="93134" y="67734"/>
                </a:lnTo>
                <a:lnTo>
                  <a:pt x="101600" y="67734"/>
                </a:lnTo>
                <a:lnTo>
                  <a:pt x="110067" y="76200"/>
                </a:lnTo>
                <a:lnTo>
                  <a:pt x="110067" y="93134"/>
                </a:lnTo>
                <a:lnTo>
                  <a:pt x="110067" y="101600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93134" y="118534"/>
                </a:lnTo>
                <a:lnTo>
                  <a:pt x="84667" y="118534"/>
                </a:lnTo>
                <a:lnTo>
                  <a:pt x="67734" y="118534"/>
                </a:lnTo>
                <a:lnTo>
                  <a:pt x="67734" y="127000"/>
                </a:lnTo>
                <a:lnTo>
                  <a:pt x="59267" y="118534"/>
                </a:lnTo>
                <a:lnTo>
                  <a:pt x="50800" y="118534"/>
                </a:lnTo>
                <a:lnTo>
                  <a:pt x="50800" y="118534"/>
                </a:lnTo>
                <a:lnTo>
                  <a:pt x="50800" y="110067"/>
                </a:lnTo>
                <a:lnTo>
                  <a:pt x="42334" y="101600"/>
                </a:lnTo>
                <a:lnTo>
                  <a:pt x="50800" y="93134"/>
                </a:lnTo>
                <a:lnTo>
                  <a:pt x="50800" y="84667"/>
                </a:lnTo>
                <a:lnTo>
                  <a:pt x="59267" y="76200"/>
                </a:lnTo>
                <a:lnTo>
                  <a:pt x="67734" y="67734"/>
                </a:lnTo>
                <a:lnTo>
                  <a:pt x="84667" y="59267"/>
                </a:lnTo>
                <a:lnTo>
                  <a:pt x="93134" y="59267"/>
                </a:lnTo>
                <a:lnTo>
                  <a:pt x="110067" y="59267"/>
                </a:lnTo>
                <a:lnTo>
                  <a:pt x="118534" y="67734"/>
                </a:lnTo>
                <a:lnTo>
                  <a:pt x="127000" y="76200"/>
                </a:lnTo>
                <a:lnTo>
                  <a:pt x="127000" y="76200"/>
                </a:lnTo>
                <a:lnTo>
                  <a:pt x="127000" y="93134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18534" y="118534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4" y="127000"/>
                </a:lnTo>
                <a:lnTo>
                  <a:pt x="84667" y="127000"/>
                </a:lnTo>
                <a:lnTo>
                  <a:pt x="84667" y="127000"/>
                </a:lnTo>
                <a:lnTo>
                  <a:pt x="76200" y="118534"/>
                </a:lnTo>
                <a:lnTo>
                  <a:pt x="67734" y="110067"/>
                </a:lnTo>
                <a:lnTo>
                  <a:pt x="67734" y="93134"/>
                </a:lnTo>
                <a:lnTo>
                  <a:pt x="67734" y="84667"/>
                </a:lnTo>
                <a:lnTo>
                  <a:pt x="59267" y="76200"/>
                </a:lnTo>
                <a:lnTo>
                  <a:pt x="67734" y="67734"/>
                </a:lnTo>
                <a:lnTo>
                  <a:pt x="67734" y="67734"/>
                </a:lnTo>
                <a:lnTo>
                  <a:pt x="67734" y="59267"/>
                </a:lnTo>
                <a:lnTo>
                  <a:pt x="67734" y="59267"/>
                </a:lnTo>
                <a:lnTo>
                  <a:pt x="76200" y="67734"/>
                </a:lnTo>
                <a:lnTo>
                  <a:pt x="76200" y="76200"/>
                </a:lnTo>
                <a:lnTo>
                  <a:pt x="84667" y="76200"/>
                </a:lnTo>
                <a:lnTo>
                  <a:pt x="84667" y="93134"/>
                </a:lnTo>
                <a:lnTo>
                  <a:pt x="84667" y="93134"/>
                </a:lnTo>
                <a:lnTo>
                  <a:pt x="76200" y="101600"/>
                </a:lnTo>
                <a:lnTo>
                  <a:pt x="76200" y="110067"/>
                </a:lnTo>
                <a:lnTo>
                  <a:pt x="67734" y="110067"/>
                </a:lnTo>
                <a:lnTo>
                  <a:pt x="67734" y="110067"/>
                </a:lnTo>
                <a:lnTo>
                  <a:pt x="59267" y="110067"/>
                </a:lnTo>
                <a:lnTo>
                  <a:pt x="59267" y="110067"/>
                </a:lnTo>
                <a:lnTo>
                  <a:pt x="59267" y="110067"/>
                </a:lnTo>
                <a:lnTo>
                  <a:pt x="59267" y="110067"/>
                </a:lnTo>
                <a:lnTo>
                  <a:pt x="59267" y="101600"/>
                </a:lnTo>
                <a:lnTo>
                  <a:pt x="59267" y="93134"/>
                </a:lnTo>
                <a:lnTo>
                  <a:pt x="67734" y="84667"/>
                </a:lnTo>
                <a:lnTo>
                  <a:pt x="76200" y="76200"/>
                </a:lnTo>
                <a:lnTo>
                  <a:pt x="93134" y="67734"/>
                </a:lnTo>
                <a:lnTo>
                  <a:pt x="101600" y="59267"/>
                </a:lnTo>
                <a:lnTo>
                  <a:pt x="110067" y="59267"/>
                </a:lnTo>
                <a:lnTo>
                  <a:pt x="118534" y="59267"/>
                </a:lnTo>
                <a:lnTo>
                  <a:pt x="135467" y="59267"/>
                </a:lnTo>
                <a:lnTo>
                  <a:pt x="143934" y="59267"/>
                </a:lnTo>
                <a:lnTo>
                  <a:pt x="143934" y="67734"/>
                </a:lnTo>
                <a:lnTo>
                  <a:pt x="152400" y="67734"/>
                </a:lnTo>
                <a:lnTo>
                  <a:pt x="152400" y="76200"/>
                </a:lnTo>
                <a:lnTo>
                  <a:pt x="152400" y="76200"/>
                </a:lnTo>
                <a:lnTo>
                  <a:pt x="143934" y="84667"/>
                </a:lnTo>
                <a:lnTo>
                  <a:pt x="143934" y="93134"/>
                </a:lnTo>
                <a:lnTo>
                  <a:pt x="135467" y="93134"/>
                </a:lnTo>
                <a:lnTo>
                  <a:pt x="127000" y="101600"/>
                </a:lnTo>
                <a:lnTo>
                  <a:pt x="118534" y="101600"/>
                </a:lnTo>
                <a:lnTo>
                  <a:pt x="110067" y="110067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93134" y="101600"/>
                </a:lnTo>
                <a:lnTo>
                  <a:pt x="84667" y="101600"/>
                </a:lnTo>
                <a:lnTo>
                  <a:pt x="76200" y="101600"/>
                </a:lnTo>
                <a:lnTo>
                  <a:pt x="76200" y="93134"/>
                </a:lnTo>
                <a:lnTo>
                  <a:pt x="76200" y="93134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76200"/>
                </a:lnTo>
                <a:lnTo>
                  <a:pt x="93134" y="67734"/>
                </a:lnTo>
                <a:lnTo>
                  <a:pt x="93134" y="67734"/>
                </a:lnTo>
                <a:lnTo>
                  <a:pt x="101600" y="59267"/>
                </a:lnTo>
                <a:lnTo>
                  <a:pt x="101600" y="59267"/>
                </a:lnTo>
                <a:lnTo>
                  <a:pt x="110067" y="67734"/>
                </a:lnTo>
                <a:lnTo>
                  <a:pt x="110067" y="67734"/>
                </a:lnTo>
                <a:lnTo>
                  <a:pt x="110067" y="76200"/>
                </a:lnTo>
                <a:lnTo>
                  <a:pt x="110067" y="84667"/>
                </a:lnTo>
                <a:lnTo>
                  <a:pt x="101600" y="93134"/>
                </a:lnTo>
                <a:lnTo>
                  <a:pt x="101600" y="101600"/>
                </a:lnTo>
                <a:lnTo>
                  <a:pt x="93134" y="101600"/>
                </a:lnTo>
                <a:lnTo>
                  <a:pt x="84667" y="110067"/>
                </a:lnTo>
                <a:lnTo>
                  <a:pt x="67734" y="110067"/>
                </a:lnTo>
                <a:lnTo>
                  <a:pt x="67734" y="110067"/>
                </a:lnTo>
                <a:lnTo>
                  <a:pt x="59267" y="110067"/>
                </a:lnTo>
                <a:lnTo>
                  <a:pt x="59267" y="101600"/>
                </a:lnTo>
                <a:lnTo>
                  <a:pt x="50800" y="93134"/>
                </a:lnTo>
                <a:lnTo>
                  <a:pt x="50800" y="93134"/>
                </a:lnTo>
                <a:lnTo>
                  <a:pt x="50800" y="76200"/>
                </a:lnTo>
                <a:lnTo>
                  <a:pt x="50800" y="67734"/>
                </a:lnTo>
                <a:lnTo>
                  <a:pt x="50800" y="59267"/>
                </a:lnTo>
                <a:lnTo>
                  <a:pt x="59267" y="42334"/>
                </a:lnTo>
                <a:lnTo>
                  <a:pt x="59267" y="33867"/>
                </a:lnTo>
                <a:lnTo>
                  <a:pt x="67734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4" y="33867"/>
                </a:lnTo>
                <a:lnTo>
                  <a:pt x="67734" y="42334"/>
                </a:lnTo>
                <a:lnTo>
                  <a:pt x="59267" y="50800"/>
                </a:lnTo>
                <a:lnTo>
                  <a:pt x="59267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76200"/>
                </a:lnTo>
                <a:lnTo>
                  <a:pt x="42334" y="76200"/>
                </a:lnTo>
                <a:lnTo>
                  <a:pt x="42334" y="84667"/>
                </a:lnTo>
                <a:lnTo>
                  <a:pt x="50800" y="84667"/>
                </a:lnTo>
                <a:lnTo>
                  <a:pt x="50800" y="93134"/>
                </a:lnTo>
                <a:lnTo>
                  <a:pt x="50800" y="93134"/>
                </a:lnTo>
                <a:lnTo>
                  <a:pt x="59267" y="84667"/>
                </a:lnTo>
                <a:lnTo>
                  <a:pt x="67734" y="76200"/>
                </a:lnTo>
                <a:lnTo>
                  <a:pt x="76200" y="76200"/>
                </a:lnTo>
                <a:lnTo>
                  <a:pt x="84667" y="67734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42334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25400" y="16934"/>
                </a:lnTo>
                <a:lnTo>
                  <a:pt x="16934" y="33867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84667"/>
                </a:lnTo>
                <a:lnTo>
                  <a:pt x="33867" y="93134"/>
                </a:lnTo>
                <a:lnTo>
                  <a:pt x="42334" y="93134"/>
                </a:lnTo>
                <a:lnTo>
                  <a:pt x="59267" y="84667"/>
                </a:lnTo>
                <a:lnTo>
                  <a:pt x="67734" y="76200"/>
                </a:lnTo>
                <a:lnTo>
                  <a:pt x="76200" y="76200"/>
                </a:lnTo>
                <a:lnTo>
                  <a:pt x="84667" y="67734"/>
                </a:lnTo>
                <a:lnTo>
                  <a:pt x="93134" y="59267"/>
                </a:lnTo>
                <a:lnTo>
                  <a:pt x="93134" y="50800"/>
                </a:lnTo>
                <a:lnTo>
                  <a:pt x="93134" y="42334"/>
                </a:lnTo>
                <a:lnTo>
                  <a:pt x="93134" y="33867"/>
                </a:lnTo>
                <a:lnTo>
                  <a:pt x="93134" y="25400"/>
                </a:lnTo>
                <a:lnTo>
                  <a:pt x="84667" y="16934"/>
                </a:lnTo>
                <a:lnTo>
                  <a:pt x="84667" y="16934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42334" y="16934"/>
                </a:lnTo>
                <a:lnTo>
                  <a:pt x="42334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25600" y="2836333"/>
            <a:ext cx="8468" cy="245535"/>
          </a:xfrm>
          <a:custGeom>
            <a:avLst/>
            <a:gdLst/>
            <a:ahLst/>
            <a:cxnLst/>
            <a:rect l="0" t="0" r="0" b="0"/>
            <a:pathLst>
              <a:path w="8468" h="245535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8467" y="237067"/>
                </a:lnTo>
                <a:lnTo>
                  <a:pt x="8467" y="245534"/>
                </a:lnTo>
                <a:lnTo>
                  <a:pt x="8467" y="245534"/>
                </a:lnTo>
                <a:lnTo>
                  <a:pt x="8467" y="245534"/>
                </a:lnTo>
                <a:lnTo>
                  <a:pt x="8467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63133" y="2810933"/>
            <a:ext cx="16935" cy="254001"/>
          </a:xfrm>
          <a:custGeom>
            <a:avLst/>
            <a:gdLst/>
            <a:ahLst/>
            <a:cxnLst/>
            <a:rect l="0" t="0" r="0" b="0"/>
            <a:pathLst>
              <a:path w="16935" h="254001">
                <a:moveTo>
                  <a:pt x="16934" y="0"/>
                </a:moveTo>
                <a:lnTo>
                  <a:pt x="16934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8600"/>
                </a:lnTo>
                <a:lnTo>
                  <a:pt x="16934" y="237067"/>
                </a:lnTo>
                <a:lnTo>
                  <a:pt x="16934" y="245534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54667" y="2633133"/>
            <a:ext cx="84667" cy="84668"/>
          </a:xfrm>
          <a:custGeom>
            <a:avLst/>
            <a:gdLst/>
            <a:ahLst/>
            <a:cxnLst/>
            <a:rect l="0" t="0" r="0" b="0"/>
            <a:pathLst>
              <a:path w="84667" h="84668">
                <a:moveTo>
                  <a:pt x="76200" y="25400"/>
                </a:move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59266" y="42334"/>
                </a:lnTo>
                <a:lnTo>
                  <a:pt x="59266" y="42334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6" y="50800"/>
                </a:lnTo>
                <a:lnTo>
                  <a:pt x="59266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50800" y="33867"/>
                </a:lnTo>
                <a:lnTo>
                  <a:pt x="59266" y="42334"/>
                </a:lnTo>
                <a:lnTo>
                  <a:pt x="67733" y="42334"/>
                </a:lnTo>
                <a:lnTo>
                  <a:pt x="76200" y="50800"/>
                </a:lnTo>
                <a:lnTo>
                  <a:pt x="76200" y="59267"/>
                </a:lnTo>
                <a:lnTo>
                  <a:pt x="76200" y="67734"/>
                </a:lnTo>
                <a:lnTo>
                  <a:pt x="67733" y="67734"/>
                </a:lnTo>
                <a:lnTo>
                  <a:pt x="67733" y="76200"/>
                </a:lnTo>
                <a:lnTo>
                  <a:pt x="59266" y="84667"/>
                </a:lnTo>
                <a:lnTo>
                  <a:pt x="50800" y="84667"/>
                </a:lnTo>
                <a:lnTo>
                  <a:pt x="42333" y="84667"/>
                </a:lnTo>
                <a:lnTo>
                  <a:pt x="33866" y="84667"/>
                </a:lnTo>
                <a:lnTo>
                  <a:pt x="25400" y="84667"/>
                </a:lnTo>
                <a:lnTo>
                  <a:pt x="16933" y="76200"/>
                </a:lnTo>
                <a:lnTo>
                  <a:pt x="16933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42334"/>
                </a:lnTo>
                <a:lnTo>
                  <a:pt x="8466" y="33867"/>
                </a:lnTo>
                <a:lnTo>
                  <a:pt x="8466" y="25400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16934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3" y="59267"/>
                </a:lnTo>
                <a:lnTo>
                  <a:pt x="59266" y="67734"/>
                </a:lnTo>
                <a:lnTo>
                  <a:pt x="50800" y="67734"/>
                </a:lnTo>
                <a:lnTo>
                  <a:pt x="42333" y="67734"/>
                </a:lnTo>
                <a:lnTo>
                  <a:pt x="33866" y="67734"/>
                </a:lnTo>
                <a:lnTo>
                  <a:pt x="25400" y="67734"/>
                </a:lnTo>
                <a:lnTo>
                  <a:pt x="25400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25400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42334"/>
                </a:lnTo>
                <a:lnTo>
                  <a:pt x="16933" y="25400"/>
                </a:lnTo>
                <a:lnTo>
                  <a:pt x="25400" y="16934"/>
                </a:lnTo>
                <a:lnTo>
                  <a:pt x="25400" y="8467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97000" y="1930400"/>
            <a:ext cx="719668" cy="719668"/>
          </a:xfrm>
          <a:custGeom>
            <a:avLst/>
            <a:gdLst/>
            <a:ahLst/>
            <a:cxnLst/>
            <a:rect l="0" t="0" r="0" b="0"/>
            <a:pathLst>
              <a:path w="719668" h="719668">
                <a:moveTo>
                  <a:pt x="0" y="711200"/>
                </a:moveTo>
                <a:lnTo>
                  <a:pt x="0" y="719667"/>
                </a:lnTo>
                <a:lnTo>
                  <a:pt x="0" y="719667"/>
                </a:lnTo>
                <a:lnTo>
                  <a:pt x="0" y="719667"/>
                </a:lnTo>
                <a:lnTo>
                  <a:pt x="0" y="719667"/>
                </a:lnTo>
                <a:lnTo>
                  <a:pt x="0" y="711200"/>
                </a:lnTo>
                <a:lnTo>
                  <a:pt x="0" y="711200"/>
                </a:lnTo>
                <a:lnTo>
                  <a:pt x="8467" y="711200"/>
                </a:lnTo>
                <a:lnTo>
                  <a:pt x="8467" y="702733"/>
                </a:lnTo>
                <a:lnTo>
                  <a:pt x="16933" y="694267"/>
                </a:lnTo>
                <a:lnTo>
                  <a:pt x="25400" y="685800"/>
                </a:lnTo>
                <a:lnTo>
                  <a:pt x="33867" y="677333"/>
                </a:lnTo>
                <a:lnTo>
                  <a:pt x="42333" y="668867"/>
                </a:lnTo>
                <a:lnTo>
                  <a:pt x="50800" y="651933"/>
                </a:lnTo>
                <a:lnTo>
                  <a:pt x="59267" y="643467"/>
                </a:lnTo>
                <a:lnTo>
                  <a:pt x="76200" y="635000"/>
                </a:lnTo>
                <a:lnTo>
                  <a:pt x="93133" y="618067"/>
                </a:lnTo>
                <a:lnTo>
                  <a:pt x="110067" y="601133"/>
                </a:lnTo>
                <a:lnTo>
                  <a:pt x="127000" y="584200"/>
                </a:lnTo>
                <a:lnTo>
                  <a:pt x="143933" y="558800"/>
                </a:lnTo>
                <a:lnTo>
                  <a:pt x="160867" y="541867"/>
                </a:lnTo>
                <a:lnTo>
                  <a:pt x="177800" y="524933"/>
                </a:lnTo>
                <a:lnTo>
                  <a:pt x="203200" y="499533"/>
                </a:lnTo>
                <a:lnTo>
                  <a:pt x="220133" y="482600"/>
                </a:lnTo>
                <a:lnTo>
                  <a:pt x="245533" y="457200"/>
                </a:lnTo>
                <a:lnTo>
                  <a:pt x="270933" y="440267"/>
                </a:lnTo>
                <a:lnTo>
                  <a:pt x="296333" y="414867"/>
                </a:lnTo>
                <a:lnTo>
                  <a:pt x="313267" y="389467"/>
                </a:lnTo>
                <a:lnTo>
                  <a:pt x="347133" y="364067"/>
                </a:lnTo>
                <a:lnTo>
                  <a:pt x="364067" y="338667"/>
                </a:lnTo>
                <a:lnTo>
                  <a:pt x="389467" y="313267"/>
                </a:lnTo>
                <a:lnTo>
                  <a:pt x="423333" y="296333"/>
                </a:lnTo>
                <a:lnTo>
                  <a:pt x="440267" y="262467"/>
                </a:lnTo>
                <a:lnTo>
                  <a:pt x="474133" y="237067"/>
                </a:lnTo>
                <a:lnTo>
                  <a:pt x="499533" y="211667"/>
                </a:lnTo>
                <a:lnTo>
                  <a:pt x="524933" y="186267"/>
                </a:lnTo>
                <a:lnTo>
                  <a:pt x="550333" y="160867"/>
                </a:lnTo>
                <a:lnTo>
                  <a:pt x="584200" y="135467"/>
                </a:lnTo>
                <a:lnTo>
                  <a:pt x="609600" y="110067"/>
                </a:lnTo>
                <a:lnTo>
                  <a:pt x="635000" y="84667"/>
                </a:lnTo>
                <a:lnTo>
                  <a:pt x="660400" y="59267"/>
                </a:lnTo>
                <a:lnTo>
                  <a:pt x="685800" y="33867"/>
                </a:lnTo>
                <a:lnTo>
                  <a:pt x="702733" y="16933"/>
                </a:lnTo>
                <a:lnTo>
                  <a:pt x="702733" y="16933"/>
                </a:lnTo>
                <a:lnTo>
                  <a:pt x="719667" y="0"/>
                </a:lnTo>
                <a:lnTo>
                  <a:pt x="719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71533" y="1778000"/>
            <a:ext cx="84668" cy="8468"/>
          </a:xfrm>
          <a:custGeom>
            <a:avLst/>
            <a:gdLst/>
            <a:ahLst/>
            <a:cxnLst/>
            <a:rect l="0" t="0" r="0" b="0"/>
            <a:pathLst>
              <a:path w="84668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8467"/>
                </a:lnTo>
                <a:lnTo>
                  <a:pt x="846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63067" y="1871133"/>
            <a:ext cx="110067" cy="8468"/>
          </a:xfrm>
          <a:custGeom>
            <a:avLst/>
            <a:gdLst/>
            <a:ahLst/>
            <a:cxnLst/>
            <a:rect l="0" t="0" r="0" b="0"/>
            <a:pathLst>
              <a:path w="110067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39733" y="1676400"/>
            <a:ext cx="211668" cy="347134"/>
          </a:xfrm>
          <a:custGeom>
            <a:avLst/>
            <a:gdLst/>
            <a:ahLst/>
            <a:cxnLst/>
            <a:rect l="0" t="0" r="0" b="0"/>
            <a:pathLst>
              <a:path w="211668" h="347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8467" y="59267"/>
                </a:lnTo>
                <a:lnTo>
                  <a:pt x="8467" y="84667"/>
                </a:lnTo>
                <a:lnTo>
                  <a:pt x="16934" y="110067"/>
                </a:lnTo>
                <a:lnTo>
                  <a:pt x="16934" y="143933"/>
                </a:lnTo>
                <a:lnTo>
                  <a:pt x="25400" y="177800"/>
                </a:lnTo>
                <a:lnTo>
                  <a:pt x="33867" y="211667"/>
                </a:lnTo>
                <a:lnTo>
                  <a:pt x="42334" y="245533"/>
                </a:lnTo>
                <a:lnTo>
                  <a:pt x="42334" y="270933"/>
                </a:lnTo>
                <a:lnTo>
                  <a:pt x="42334" y="296333"/>
                </a:lnTo>
                <a:lnTo>
                  <a:pt x="42334" y="313267"/>
                </a:lnTo>
                <a:lnTo>
                  <a:pt x="42334" y="321733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47133"/>
                </a:lnTo>
                <a:lnTo>
                  <a:pt x="33867" y="347133"/>
                </a:lnTo>
                <a:lnTo>
                  <a:pt x="33867" y="338667"/>
                </a:lnTo>
                <a:lnTo>
                  <a:pt x="33867" y="338667"/>
                </a:lnTo>
                <a:lnTo>
                  <a:pt x="25400" y="330200"/>
                </a:lnTo>
                <a:lnTo>
                  <a:pt x="25400" y="313267"/>
                </a:lnTo>
                <a:lnTo>
                  <a:pt x="25400" y="287867"/>
                </a:lnTo>
                <a:lnTo>
                  <a:pt x="16934" y="262467"/>
                </a:lnTo>
                <a:lnTo>
                  <a:pt x="16934" y="237067"/>
                </a:lnTo>
                <a:lnTo>
                  <a:pt x="8467" y="203200"/>
                </a:lnTo>
                <a:lnTo>
                  <a:pt x="8467" y="169333"/>
                </a:lnTo>
                <a:lnTo>
                  <a:pt x="16934" y="143933"/>
                </a:lnTo>
                <a:lnTo>
                  <a:pt x="16934" y="110067"/>
                </a:lnTo>
                <a:lnTo>
                  <a:pt x="16934" y="93133"/>
                </a:lnTo>
                <a:lnTo>
                  <a:pt x="25400" y="67733"/>
                </a:lnTo>
                <a:lnTo>
                  <a:pt x="42334" y="50800"/>
                </a:lnTo>
                <a:lnTo>
                  <a:pt x="50800" y="42333"/>
                </a:lnTo>
                <a:lnTo>
                  <a:pt x="67734" y="25400"/>
                </a:lnTo>
                <a:lnTo>
                  <a:pt x="84667" y="25400"/>
                </a:lnTo>
                <a:lnTo>
                  <a:pt x="101600" y="16933"/>
                </a:lnTo>
                <a:lnTo>
                  <a:pt x="118534" y="16933"/>
                </a:lnTo>
                <a:lnTo>
                  <a:pt x="135467" y="8467"/>
                </a:lnTo>
                <a:lnTo>
                  <a:pt x="152400" y="8467"/>
                </a:lnTo>
                <a:lnTo>
                  <a:pt x="169334" y="16933"/>
                </a:lnTo>
                <a:lnTo>
                  <a:pt x="177800" y="16933"/>
                </a:lnTo>
                <a:lnTo>
                  <a:pt x="186267" y="16933"/>
                </a:lnTo>
                <a:lnTo>
                  <a:pt x="194734" y="25400"/>
                </a:lnTo>
                <a:lnTo>
                  <a:pt x="203200" y="25400"/>
                </a:lnTo>
                <a:lnTo>
                  <a:pt x="211667" y="25400"/>
                </a:lnTo>
                <a:lnTo>
                  <a:pt x="211667" y="25400"/>
                </a:lnTo>
                <a:lnTo>
                  <a:pt x="211667" y="16933"/>
                </a:lnTo>
                <a:lnTo>
                  <a:pt x="2116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93267" y="1422400"/>
            <a:ext cx="2082801" cy="677334"/>
          </a:xfrm>
          <a:custGeom>
            <a:avLst/>
            <a:gdLst/>
            <a:ahLst/>
            <a:cxnLst/>
            <a:rect l="0" t="0" r="0" b="0"/>
            <a:pathLst>
              <a:path w="2082801" h="677334">
                <a:moveTo>
                  <a:pt x="0" y="381000"/>
                </a:move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9467"/>
                </a:lnTo>
                <a:lnTo>
                  <a:pt x="0" y="389467"/>
                </a:lnTo>
                <a:lnTo>
                  <a:pt x="0" y="406400"/>
                </a:lnTo>
                <a:lnTo>
                  <a:pt x="8466" y="423333"/>
                </a:lnTo>
                <a:lnTo>
                  <a:pt x="16933" y="431800"/>
                </a:lnTo>
                <a:lnTo>
                  <a:pt x="16933" y="457200"/>
                </a:lnTo>
                <a:lnTo>
                  <a:pt x="25400" y="482600"/>
                </a:lnTo>
                <a:lnTo>
                  <a:pt x="33866" y="508000"/>
                </a:lnTo>
                <a:lnTo>
                  <a:pt x="42333" y="533400"/>
                </a:lnTo>
                <a:lnTo>
                  <a:pt x="50800" y="567267"/>
                </a:lnTo>
                <a:lnTo>
                  <a:pt x="59266" y="592667"/>
                </a:lnTo>
                <a:lnTo>
                  <a:pt x="59266" y="609600"/>
                </a:lnTo>
                <a:lnTo>
                  <a:pt x="67733" y="635000"/>
                </a:lnTo>
                <a:lnTo>
                  <a:pt x="67733" y="651933"/>
                </a:lnTo>
                <a:lnTo>
                  <a:pt x="76200" y="660400"/>
                </a:lnTo>
                <a:lnTo>
                  <a:pt x="76200" y="668867"/>
                </a:lnTo>
                <a:lnTo>
                  <a:pt x="84666" y="668867"/>
                </a:lnTo>
                <a:lnTo>
                  <a:pt x="93133" y="677333"/>
                </a:lnTo>
                <a:lnTo>
                  <a:pt x="93133" y="677333"/>
                </a:lnTo>
                <a:lnTo>
                  <a:pt x="101600" y="677333"/>
                </a:lnTo>
                <a:lnTo>
                  <a:pt x="110066" y="677333"/>
                </a:lnTo>
                <a:lnTo>
                  <a:pt x="110066" y="668867"/>
                </a:lnTo>
                <a:lnTo>
                  <a:pt x="118533" y="668867"/>
                </a:lnTo>
                <a:lnTo>
                  <a:pt x="118533" y="660400"/>
                </a:lnTo>
                <a:lnTo>
                  <a:pt x="127000" y="651933"/>
                </a:lnTo>
                <a:lnTo>
                  <a:pt x="127000" y="635000"/>
                </a:lnTo>
                <a:lnTo>
                  <a:pt x="135466" y="618067"/>
                </a:lnTo>
                <a:lnTo>
                  <a:pt x="143933" y="601133"/>
                </a:lnTo>
                <a:lnTo>
                  <a:pt x="143933" y="575733"/>
                </a:lnTo>
                <a:lnTo>
                  <a:pt x="152400" y="550333"/>
                </a:lnTo>
                <a:lnTo>
                  <a:pt x="160866" y="524933"/>
                </a:lnTo>
                <a:lnTo>
                  <a:pt x="169333" y="499533"/>
                </a:lnTo>
                <a:lnTo>
                  <a:pt x="169333" y="465667"/>
                </a:lnTo>
                <a:lnTo>
                  <a:pt x="177800" y="440267"/>
                </a:lnTo>
                <a:lnTo>
                  <a:pt x="186266" y="414867"/>
                </a:lnTo>
                <a:lnTo>
                  <a:pt x="186266" y="381000"/>
                </a:lnTo>
                <a:lnTo>
                  <a:pt x="194733" y="355600"/>
                </a:lnTo>
                <a:lnTo>
                  <a:pt x="203200" y="330200"/>
                </a:lnTo>
                <a:lnTo>
                  <a:pt x="211666" y="296333"/>
                </a:lnTo>
                <a:lnTo>
                  <a:pt x="220133" y="270933"/>
                </a:lnTo>
                <a:lnTo>
                  <a:pt x="228600" y="245533"/>
                </a:lnTo>
                <a:lnTo>
                  <a:pt x="228600" y="220133"/>
                </a:lnTo>
                <a:lnTo>
                  <a:pt x="237066" y="194733"/>
                </a:lnTo>
                <a:lnTo>
                  <a:pt x="237066" y="169333"/>
                </a:lnTo>
                <a:lnTo>
                  <a:pt x="245533" y="152400"/>
                </a:lnTo>
                <a:lnTo>
                  <a:pt x="245533" y="127000"/>
                </a:lnTo>
                <a:lnTo>
                  <a:pt x="245533" y="110067"/>
                </a:lnTo>
                <a:lnTo>
                  <a:pt x="245533" y="93133"/>
                </a:lnTo>
                <a:lnTo>
                  <a:pt x="254000" y="76200"/>
                </a:lnTo>
                <a:lnTo>
                  <a:pt x="254000" y="67733"/>
                </a:lnTo>
                <a:lnTo>
                  <a:pt x="254000" y="50800"/>
                </a:lnTo>
                <a:lnTo>
                  <a:pt x="254000" y="42333"/>
                </a:lnTo>
                <a:lnTo>
                  <a:pt x="254000" y="33867"/>
                </a:lnTo>
                <a:lnTo>
                  <a:pt x="254000" y="33867"/>
                </a:lnTo>
                <a:lnTo>
                  <a:pt x="254000" y="25400"/>
                </a:lnTo>
                <a:lnTo>
                  <a:pt x="262466" y="25400"/>
                </a:lnTo>
                <a:lnTo>
                  <a:pt x="262466" y="16933"/>
                </a:lnTo>
                <a:lnTo>
                  <a:pt x="270933" y="16933"/>
                </a:lnTo>
                <a:lnTo>
                  <a:pt x="270933" y="16933"/>
                </a:lnTo>
                <a:lnTo>
                  <a:pt x="279400" y="16933"/>
                </a:lnTo>
                <a:lnTo>
                  <a:pt x="287866" y="16933"/>
                </a:lnTo>
                <a:lnTo>
                  <a:pt x="304800" y="16933"/>
                </a:lnTo>
                <a:lnTo>
                  <a:pt x="321733" y="16933"/>
                </a:lnTo>
                <a:lnTo>
                  <a:pt x="338666" y="16933"/>
                </a:lnTo>
                <a:lnTo>
                  <a:pt x="355600" y="8467"/>
                </a:lnTo>
                <a:lnTo>
                  <a:pt x="381000" y="8467"/>
                </a:lnTo>
                <a:lnTo>
                  <a:pt x="406400" y="8467"/>
                </a:lnTo>
                <a:lnTo>
                  <a:pt x="431800" y="8467"/>
                </a:lnTo>
                <a:lnTo>
                  <a:pt x="457200" y="8467"/>
                </a:lnTo>
                <a:lnTo>
                  <a:pt x="482600" y="8467"/>
                </a:lnTo>
                <a:lnTo>
                  <a:pt x="508000" y="8467"/>
                </a:lnTo>
                <a:lnTo>
                  <a:pt x="541866" y="8467"/>
                </a:lnTo>
                <a:lnTo>
                  <a:pt x="567266" y="0"/>
                </a:lnTo>
                <a:lnTo>
                  <a:pt x="601133" y="0"/>
                </a:lnTo>
                <a:lnTo>
                  <a:pt x="626533" y="0"/>
                </a:lnTo>
                <a:lnTo>
                  <a:pt x="660400" y="0"/>
                </a:lnTo>
                <a:lnTo>
                  <a:pt x="685800" y="0"/>
                </a:lnTo>
                <a:lnTo>
                  <a:pt x="719666" y="0"/>
                </a:lnTo>
                <a:lnTo>
                  <a:pt x="753533" y="0"/>
                </a:lnTo>
                <a:lnTo>
                  <a:pt x="787400" y="0"/>
                </a:lnTo>
                <a:lnTo>
                  <a:pt x="821266" y="0"/>
                </a:lnTo>
                <a:lnTo>
                  <a:pt x="855133" y="0"/>
                </a:lnTo>
                <a:lnTo>
                  <a:pt x="889000" y="0"/>
                </a:lnTo>
                <a:lnTo>
                  <a:pt x="922866" y="8467"/>
                </a:lnTo>
                <a:lnTo>
                  <a:pt x="948266" y="8467"/>
                </a:lnTo>
                <a:lnTo>
                  <a:pt x="982133" y="8467"/>
                </a:lnTo>
                <a:lnTo>
                  <a:pt x="1016000" y="8467"/>
                </a:lnTo>
                <a:lnTo>
                  <a:pt x="1049866" y="8467"/>
                </a:lnTo>
                <a:lnTo>
                  <a:pt x="1083733" y="8467"/>
                </a:lnTo>
                <a:lnTo>
                  <a:pt x="1109133" y="8467"/>
                </a:lnTo>
                <a:lnTo>
                  <a:pt x="1143000" y="8467"/>
                </a:lnTo>
                <a:lnTo>
                  <a:pt x="1168400" y="16933"/>
                </a:lnTo>
                <a:lnTo>
                  <a:pt x="1202267" y="16933"/>
                </a:lnTo>
                <a:lnTo>
                  <a:pt x="1227666" y="16933"/>
                </a:lnTo>
                <a:lnTo>
                  <a:pt x="1253066" y="16933"/>
                </a:lnTo>
                <a:lnTo>
                  <a:pt x="1278467" y="25400"/>
                </a:lnTo>
                <a:lnTo>
                  <a:pt x="1303866" y="25400"/>
                </a:lnTo>
                <a:lnTo>
                  <a:pt x="1320800" y="33867"/>
                </a:lnTo>
                <a:lnTo>
                  <a:pt x="1346199" y="33867"/>
                </a:lnTo>
                <a:lnTo>
                  <a:pt x="1371600" y="33867"/>
                </a:lnTo>
                <a:lnTo>
                  <a:pt x="1397000" y="33867"/>
                </a:lnTo>
                <a:lnTo>
                  <a:pt x="1422399" y="42333"/>
                </a:lnTo>
                <a:lnTo>
                  <a:pt x="1439333" y="42333"/>
                </a:lnTo>
                <a:lnTo>
                  <a:pt x="1464733" y="50800"/>
                </a:lnTo>
                <a:lnTo>
                  <a:pt x="1481666" y="50800"/>
                </a:lnTo>
                <a:lnTo>
                  <a:pt x="1507067" y="50800"/>
                </a:lnTo>
                <a:lnTo>
                  <a:pt x="1524000" y="50800"/>
                </a:lnTo>
                <a:lnTo>
                  <a:pt x="1540933" y="59267"/>
                </a:lnTo>
                <a:lnTo>
                  <a:pt x="1566333" y="59267"/>
                </a:lnTo>
                <a:lnTo>
                  <a:pt x="1583267" y="59267"/>
                </a:lnTo>
                <a:lnTo>
                  <a:pt x="1600200" y="59267"/>
                </a:lnTo>
                <a:lnTo>
                  <a:pt x="1625600" y="67733"/>
                </a:lnTo>
                <a:lnTo>
                  <a:pt x="1642533" y="67733"/>
                </a:lnTo>
                <a:lnTo>
                  <a:pt x="1667933" y="67733"/>
                </a:lnTo>
                <a:lnTo>
                  <a:pt x="1684866" y="67733"/>
                </a:lnTo>
                <a:lnTo>
                  <a:pt x="1701800" y="67733"/>
                </a:lnTo>
                <a:lnTo>
                  <a:pt x="1718733" y="67733"/>
                </a:lnTo>
                <a:lnTo>
                  <a:pt x="1735667" y="76200"/>
                </a:lnTo>
                <a:lnTo>
                  <a:pt x="1752600" y="76200"/>
                </a:lnTo>
                <a:lnTo>
                  <a:pt x="1778000" y="76200"/>
                </a:lnTo>
                <a:lnTo>
                  <a:pt x="1794933" y="76200"/>
                </a:lnTo>
                <a:lnTo>
                  <a:pt x="1811867" y="76200"/>
                </a:lnTo>
                <a:lnTo>
                  <a:pt x="1828800" y="76200"/>
                </a:lnTo>
                <a:lnTo>
                  <a:pt x="1845733" y="76200"/>
                </a:lnTo>
                <a:lnTo>
                  <a:pt x="1862666" y="76200"/>
                </a:lnTo>
                <a:lnTo>
                  <a:pt x="1871133" y="76200"/>
                </a:lnTo>
                <a:lnTo>
                  <a:pt x="1896533" y="76200"/>
                </a:lnTo>
                <a:lnTo>
                  <a:pt x="1913466" y="84667"/>
                </a:lnTo>
                <a:lnTo>
                  <a:pt x="1930400" y="84667"/>
                </a:lnTo>
                <a:lnTo>
                  <a:pt x="1947333" y="84667"/>
                </a:lnTo>
                <a:lnTo>
                  <a:pt x="1964267" y="84667"/>
                </a:lnTo>
                <a:lnTo>
                  <a:pt x="1981200" y="93133"/>
                </a:lnTo>
                <a:lnTo>
                  <a:pt x="1998133" y="93133"/>
                </a:lnTo>
                <a:lnTo>
                  <a:pt x="2023533" y="101600"/>
                </a:lnTo>
                <a:lnTo>
                  <a:pt x="2040467" y="101600"/>
                </a:lnTo>
                <a:lnTo>
                  <a:pt x="2048933" y="110067"/>
                </a:lnTo>
                <a:lnTo>
                  <a:pt x="2074333" y="110067"/>
                </a:lnTo>
                <a:lnTo>
                  <a:pt x="2074333" y="110067"/>
                </a:lnTo>
                <a:lnTo>
                  <a:pt x="2082800" y="110067"/>
                </a:lnTo>
                <a:lnTo>
                  <a:pt x="2082800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40400" y="1625600"/>
            <a:ext cx="143934" cy="550334"/>
          </a:xfrm>
          <a:custGeom>
            <a:avLst/>
            <a:gdLst/>
            <a:ahLst/>
            <a:cxnLst/>
            <a:rect l="0" t="0" r="0" b="0"/>
            <a:pathLst>
              <a:path w="143934" h="550334">
                <a:moveTo>
                  <a:pt x="143933" y="25400"/>
                </a:moveTo>
                <a:lnTo>
                  <a:pt x="143933" y="25400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0067" y="25400"/>
                </a:lnTo>
                <a:lnTo>
                  <a:pt x="93133" y="33867"/>
                </a:lnTo>
                <a:lnTo>
                  <a:pt x="84667" y="59267"/>
                </a:lnTo>
                <a:lnTo>
                  <a:pt x="67733" y="76200"/>
                </a:lnTo>
                <a:lnTo>
                  <a:pt x="59267" y="101600"/>
                </a:lnTo>
                <a:lnTo>
                  <a:pt x="42333" y="127000"/>
                </a:lnTo>
                <a:lnTo>
                  <a:pt x="33867" y="160867"/>
                </a:lnTo>
                <a:lnTo>
                  <a:pt x="16933" y="194733"/>
                </a:lnTo>
                <a:lnTo>
                  <a:pt x="8467" y="228600"/>
                </a:lnTo>
                <a:lnTo>
                  <a:pt x="8467" y="262467"/>
                </a:lnTo>
                <a:lnTo>
                  <a:pt x="0" y="296333"/>
                </a:lnTo>
                <a:lnTo>
                  <a:pt x="0" y="330200"/>
                </a:lnTo>
                <a:lnTo>
                  <a:pt x="0" y="364067"/>
                </a:lnTo>
                <a:lnTo>
                  <a:pt x="0" y="397933"/>
                </a:lnTo>
                <a:lnTo>
                  <a:pt x="0" y="431800"/>
                </a:lnTo>
                <a:lnTo>
                  <a:pt x="8467" y="457200"/>
                </a:lnTo>
                <a:lnTo>
                  <a:pt x="16933" y="482600"/>
                </a:lnTo>
                <a:lnTo>
                  <a:pt x="25400" y="499533"/>
                </a:lnTo>
                <a:lnTo>
                  <a:pt x="42333" y="524933"/>
                </a:lnTo>
                <a:lnTo>
                  <a:pt x="50800" y="533400"/>
                </a:lnTo>
                <a:lnTo>
                  <a:pt x="67733" y="541867"/>
                </a:lnTo>
                <a:lnTo>
                  <a:pt x="67733" y="541867"/>
                </a:lnTo>
                <a:lnTo>
                  <a:pt x="84667" y="550333"/>
                </a:lnTo>
                <a:lnTo>
                  <a:pt x="84667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985933" y="1752600"/>
            <a:ext cx="16935" cy="338668"/>
          </a:xfrm>
          <a:custGeom>
            <a:avLst/>
            <a:gdLst/>
            <a:ahLst/>
            <a:cxnLst/>
            <a:rect l="0" t="0" r="0" b="0"/>
            <a:pathLst>
              <a:path w="16935" h="338668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163733" y="1828800"/>
            <a:ext cx="16935" cy="228601"/>
          </a:xfrm>
          <a:custGeom>
            <a:avLst/>
            <a:gdLst/>
            <a:ahLst/>
            <a:cxnLst/>
            <a:rect l="0" t="0" r="0" b="0"/>
            <a:pathLst>
              <a:path w="16935" h="228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84667"/>
                </a:lnTo>
                <a:lnTo>
                  <a:pt x="16934" y="110067"/>
                </a:lnTo>
                <a:lnTo>
                  <a:pt x="16934" y="135467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11667"/>
                </a:lnTo>
                <a:lnTo>
                  <a:pt x="8467" y="220133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079067" y="1947333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25400"/>
                </a:move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10066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299200" y="1778000"/>
            <a:ext cx="160868" cy="304801"/>
          </a:xfrm>
          <a:custGeom>
            <a:avLst/>
            <a:gdLst/>
            <a:ahLst/>
            <a:cxnLst/>
            <a:rect l="0" t="0" r="0" b="0"/>
            <a:pathLst>
              <a:path w="160868" h="3048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7"/>
                </a:lnTo>
                <a:lnTo>
                  <a:pt x="67733" y="16933"/>
                </a:lnTo>
                <a:lnTo>
                  <a:pt x="84667" y="25400"/>
                </a:lnTo>
                <a:lnTo>
                  <a:pt x="93133" y="42333"/>
                </a:lnTo>
                <a:lnTo>
                  <a:pt x="110067" y="67733"/>
                </a:lnTo>
                <a:lnTo>
                  <a:pt x="110067" y="93133"/>
                </a:lnTo>
                <a:lnTo>
                  <a:pt x="110067" y="127000"/>
                </a:lnTo>
                <a:lnTo>
                  <a:pt x="110067" y="160867"/>
                </a:lnTo>
                <a:lnTo>
                  <a:pt x="101600" y="186267"/>
                </a:lnTo>
                <a:lnTo>
                  <a:pt x="93133" y="220133"/>
                </a:lnTo>
                <a:lnTo>
                  <a:pt x="84667" y="245533"/>
                </a:lnTo>
                <a:lnTo>
                  <a:pt x="76200" y="262467"/>
                </a:lnTo>
                <a:lnTo>
                  <a:pt x="59267" y="287867"/>
                </a:lnTo>
                <a:lnTo>
                  <a:pt x="50800" y="296333"/>
                </a:lnTo>
                <a:lnTo>
                  <a:pt x="42333" y="304800"/>
                </a:lnTo>
                <a:lnTo>
                  <a:pt x="33867" y="304800"/>
                </a:lnTo>
                <a:lnTo>
                  <a:pt x="25400" y="304800"/>
                </a:lnTo>
                <a:lnTo>
                  <a:pt x="16933" y="296333"/>
                </a:lnTo>
                <a:lnTo>
                  <a:pt x="8467" y="279400"/>
                </a:lnTo>
                <a:lnTo>
                  <a:pt x="0" y="254000"/>
                </a:lnTo>
                <a:lnTo>
                  <a:pt x="0" y="237067"/>
                </a:lnTo>
                <a:lnTo>
                  <a:pt x="8467" y="211667"/>
                </a:lnTo>
                <a:lnTo>
                  <a:pt x="16933" y="194733"/>
                </a:lnTo>
                <a:lnTo>
                  <a:pt x="25400" y="186267"/>
                </a:lnTo>
                <a:lnTo>
                  <a:pt x="42333" y="177800"/>
                </a:lnTo>
                <a:lnTo>
                  <a:pt x="67733" y="177800"/>
                </a:lnTo>
                <a:lnTo>
                  <a:pt x="84667" y="186267"/>
                </a:lnTo>
                <a:lnTo>
                  <a:pt x="101600" y="194733"/>
                </a:lnTo>
                <a:lnTo>
                  <a:pt x="127000" y="211667"/>
                </a:lnTo>
                <a:lnTo>
                  <a:pt x="135467" y="228600"/>
                </a:lnTo>
                <a:lnTo>
                  <a:pt x="152400" y="237067"/>
                </a:lnTo>
                <a:lnTo>
                  <a:pt x="152400" y="245533"/>
                </a:lnTo>
                <a:lnTo>
                  <a:pt x="160867" y="254000"/>
                </a:lnTo>
                <a:lnTo>
                  <a:pt x="160867" y="254000"/>
                </a:lnTo>
                <a:lnTo>
                  <a:pt x="160867" y="245533"/>
                </a:lnTo>
                <a:lnTo>
                  <a:pt x="1608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460067" y="1701800"/>
            <a:ext cx="143934" cy="474134"/>
          </a:xfrm>
          <a:custGeom>
            <a:avLst/>
            <a:gdLst/>
            <a:ahLst/>
            <a:cxnLst/>
            <a:rect l="0" t="0" r="0" b="0"/>
            <a:pathLst>
              <a:path w="143934" h="4741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7" y="16933"/>
                </a:lnTo>
                <a:lnTo>
                  <a:pt x="84666" y="33867"/>
                </a:lnTo>
                <a:lnTo>
                  <a:pt x="101600" y="59267"/>
                </a:lnTo>
                <a:lnTo>
                  <a:pt x="118533" y="84667"/>
                </a:lnTo>
                <a:lnTo>
                  <a:pt x="126999" y="127000"/>
                </a:lnTo>
                <a:lnTo>
                  <a:pt x="135467" y="169333"/>
                </a:lnTo>
                <a:lnTo>
                  <a:pt x="135467" y="211667"/>
                </a:lnTo>
                <a:lnTo>
                  <a:pt x="143933" y="262467"/>
                </a:lnTo>
                <a:lnTo>
                  <a:pt x="143933" y="313267"/>
                </a:lnTo>
                <a:lnTo>
                  <a:pt x="135467" y="355600"/>
                </a:lnTo>
                <a:lnTo>
                  <a:pt x="135467" y="389467"/>
                </a:lnTo>
                <a:lnTo>
                  <a:pt x="126999" y="423333"/>
                </a:lnTo>
                <a:lnTo>
                  <a:pt x="126999" y="448733"/>
                </a:lnTo>
                <a:lnTo>
                  <a:pt x="118533" y="465667"/>
                </a:lnTo>
                <a:lnTo>
                  <a:pt x="110066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04000" y="1617133"/>
            <a:ext cx="143935" cy="186268"/>
          </a:xfrm>
          <a:custGeom>
            <a:avLst/>
            <a:gdLst/>
            <a:ahLst/>
            <a:cxnLst/>
            <a:rect l="0" t="0" r="0" b="0"/>
            <a:pathLst>
              <a:path w="143935" h="186268">
                <a:moveTo>
                  <a:pt x="8467" y="8467"/>
                </a:move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6" y="16934"/>
                </a:lnTo>
                <a:lnTo>
                  <a:pt x="67734" y="33867"/>
                </a:lnTo>
                <a:lnTo>
                  <a:pt x="76200" y="50800"/>
                </a:lnTo>
                <a:lnTo>
                  <a:pt x="84667" y="76200"/>
                </a:lnTo>
                <a:lnTo>
                  <a:pt x="84667" y="101600"/>
                </a:lnTo>
                <a:lnTo>
                  <a:pt x="76200" y="118534"/>
                </a:lnTo>
                <a:lnTo>
                  <a:pt x="67734" y="143934"/>
                </a:lnTo>
                <a:lnTo>
                  <a:pt x="59266" y="160867"/>
                </a:lnTo>
                <a:lnTo>
                  <a:pt x="50800" y="169334"/>
                </a:lnTo>
                <a:lnTo>
                  <a:pt x="42333" y="177800"/>
                </a:lnTo>
                <a:lnTo>
                  <a:pt x="25400" y="177800"/>
                </a:lnTo>
                <a:lnTo>
                  <a:pt x="16933" y="186267"/>
                </a:lnTo>
                <a:lnTo>
                  <a:pt x="16933" y="177800"/>
                </a:lnTo>
                <a:lnTo>
                  <a:pt x="8467" y="169334"/>
                </a:lnTo>
                <a:lnTo>
                  <a:pt x="8467" y="160867"/>
                </a:lnTo>
                <a:lnTo>
                  <a:pt x="0" y="152400"/>
                </a:lnTo>
                <a:lnTo>
                  <a:pt x="0" y="127000"/>
                </a:lnTo>
                <a:lnTo>
                  <a:pt x="0" y="110067"/>
                </a:lnTo>
                <a:lnTo>
                  <a:pt x="8467" y="101600"/>
                </a:lnTo>
                <a:lnTo>
                  <a:pt x="16933" y="84667"/>
                </a:lnTo>
                <a:lnTo>
                  <a:pt x="33867" y="84667"/>
                </a:lnTo>
                <a:lnTo>
                  <a:pt x="50800" y="84667"/>
                </a:lnTo>
                <a:lnTo>
                  <a:pt x="76200" y="93134"/>
                </a:lnTo>
                <a:lnTo>
                  <a:pt x="93133" y="101600"/>
                </a:lnTo>
                <a:lnTo>
                  <a:pt x="110067" y="118534"/>
                </a:lnTo>
                <a:lnTo>
                  <a:pt x="127000" y="135467"/>
                </a:lnTo>
                <a:lnTo>
                  <a:pt x="135466" y="152400"/>
                </a:lnTo>
                <a:lnTo>
                  <a:pt x="135466" y="152400"/>
                </a:lnTo>
                <a:lnTo>
                  <a:pt x="143934" y="169334"/>
                </a:lnTo>
                <a:lnTo>
                  <a:pt x="143934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815666" y="1862667"/>
            <a:ext cx="16935" cy="211667"/>
          </a:xfrm>
          <a:custGeom>
            <a:avLst/>
            <a:gdLst/>
            <a:ahLst/>
            <a:cxnLst/>
            <a:rect l="0" t="0" r="0" b="0"/>
            <a:pathLst>
              <a:path w="16935" h="211667">
                <a:moveTo>
                  <a:pt x="16934" y="0"/>
                </a:moveTo>
                <a:lnTo>
                  <a:pt x="16934" y="0"/>
                </a:lnTo>
                <a:lnTo>
                  <a:pt x="16934" y="8466"/>
                </a:lnTo>
                <a:lnTo>
                  <a:pt x="16934" y="16933"/>
                </a:lnTo>
                <a:lnTo>
                  <a:pt x="8468" y="25400"/>
                </a:lnTo>
                <a:lnTo>
                  <a:pt x="8468" y="42333"/>
                </a:lnTo>
                <a:lnTo>
                  <a:pt x="16934" y="67733"/>
                </a:lnTo>
                <a:lnTo>
                  <a:pt x="16934" y="93133"/>
                </a:lnTo>
                <a:lnTo>
                  <a:pt x="16934" y="127000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8468" y="211666"/>
                </a:lnTo>
                <a:lnTo>
                  <a:pt x="8468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739466" y="1989667"/>
            <a:ext cx="211668" cy="16934"/>
          </a:xfrm>
          <a:custGeom>
            <a:avLst/>
            <a:gdLst/>
            <a:ahLst/>
            <a:cxnLst/>
            <a:rect l="0" t="0" r="0" b="0"/>
            <a:pathLst>
              <a:path w="211668" h="16934">
                <a:moveTo>
                  <a:pt x="8468" y="8466"/>
                </a:moveTo>
                <a:lnTo>
                  <a:pt x="8468" y="8466"/>
                </a:lnTo>
                <a:lnTo>
                  <a:pt x="0" y="8466"/>
                </a:ln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67734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35467" y="16933"/>
                </a:lnTo>
                <a:lnTo>
                  <a:pt x="160868" y="16933"/>
                </a:lnTo>
                <a:lnTo>
                  <a:pt x="186267" y="16933"/>
                </a:lnTo>
                <a:lnTo>
                  <a:pt x="203201" y="16933"/>
                </a:lnTo>
                <a:lnTo>
                  <a:pt x="203201" y="16933"/>
                </a:lnTo>
                <a:lnTo>
                  <a:pt x="211667" y="16933"/>
                </a:lnTo>
                <a:lnTo>
                  <a:pt x="2116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78133" y="1718733"/>
            <a:ext cx="118534" cy="465668"/>
          </a:xfrm>
          <a:custGeom>
            <a:avLst/>
            <a:gdLst/>
            <a:ahLst/>
            <a:cxnLst/>
            <a:rect l="0" t="0" r="0" b="0"/>
            <a:pathLst>
              <a:path w="118534" h="465668">
                <a:moveTo>
                  <a:pt x="110067" y="8467"/>
                </a:moveTo>
                <a:lnTo>
                  <a:pt x="110067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16934"/>
                </a:lnTo>
                <a:lnTo>
                  <a:pt x="76200" y="25400"/>
                </a:lnTo>
                <a:lnTo>
                  <a:pt x="59267" y="50800"/>
                </a:lnTo>
                <a:lnTo>
                  <a:pt x="42333" y="76200"/>
                </a:lnTo>
                <a:lnTo>
                  <a:pt x="33867" y="110067"/>
                </a:lnTo>
                <a:lnTo>
                  <a:pt x="16934" y="152400"/>
                </a:lnTo>
                <a:lnTo>
                  <a:pt x="8467" y="194734"/>
                </a:lnTo>
                <a:lnTo>
                  <a:pt x="0" y="237067"/>
                </a:lnTo>
                <a:lnTo>
                  <a:pt x="0" y="279400"/>
                </a:lnTo>
                <a:lnTo>
                  <a:pt x="0" y="313267"/>
                </a:lnTo>
                <a:lnTo>
                  <a:pt x="8467" y="355600"/>
                </a:lnTo>
                <a:lnTo>
                  <a:pt x="8467" y="381000"/>
                </a:lnTo>
                <a:lnTo>
                  <a:pt x="16934" y="414867"/>
                </a:lnTo>
                <a:lnTo>
                  <a:pt x="33867" y="431800"/>
                </a:lnTo>
                <a:lnTo>
                  <a:pt x="42333" y="448734"/>
                </a:lnTo>
                <a:lnTo>
                  <a:pt x="59267" y="465667"/>
                </a:lnTo>
                <a:lnTo>
                  <a:pt x="76200" y="465667"/>
                </a:lnTo>
                <a:lnTo>
                  <a:pt x="93134" y="465667"/>
                </a:lnTo>
                <a:lnTo>
                  <a:pt x="93134" y="465667"/>
                </a:lnTo>
                <a:lnTo>
                  <a:pt x="101600" y="465667"/>
                </a:lnTo>
                <a:lnTo>
                  <a:pt x="101600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205134" y="1871133"/>
            <a:ext cx="177800" cy="270935"/>
          </a:xfrm>
          <a:custGeom>
            <a:avLst/>
            <a:gdLst/>
            <a:ahLst/>
            <a:cxnLst/>
            <a:rect l="0" t="0" r="0" b="0"/>
            <a:pathLst>
              <a:path w="177800" h="270935">
                <a:moveTo>
                  <a:pt x="76200" y="0"/>
                </a:moveTo>
                <a:lnTo>
                  <a:pt x="76200" y="8467"/>
                </a:lnTo>
                <a:lnTo>
                  <a:pt x="67732" y="8467"/>
                </a:lnTo>
                <a:lnTo>
                  <a:pt x="67732" y="16934"/>
                </a:lnTo>
                <a:lnTo>
                  <a:pt x="59266" y="25400"/>
                </a:lnTo>
                <a:lnTo>
                  <a:pt x="50799" y="33867"/>
                </a:lnTo>
                <a:lnTo>
                  <a:pt x="50799" y="50800"/>
                </a:lnTo>
                <a:lnTo>
                  <a:pt x="42333" y="59267"/>
                </a:lnTo>
                <a:lnTo>
                  <a:pt x="42333" y="76200"/>
                </a:lnTo>
                <a:lnTo>
                  <a:pt x="42333" y="84667"/>
                </a:lnTo>
                <a:lnTo>
                  <a:pt x="50799" y="93134"/>
                </a:lnTo>
                <a:lnTo>
                  <a:pt x="59266" y="93134"/>
                </a:lnTo>
                <a:lnTo>
                  <a:pt x="67732" y="93134"/>
                </a:lnTo>
                <a:lnTo>
                  <a:pt x="76200" y="101600"/>
                </a:lnTo>
                <a:lnTo>
                  <a:pt x="93133" y="101600"/>
                </a:lnTo>
                <a:lnTo>
                  <a:pt x="110066" y="101600"/>
                </a:lnTo>
                <a:lnTo>
                  <a:pt x="126999" y="110067"/>
                </a:lnTo>
                <a:lnTo>
                  <a:pt x="143932" y="110067"/>
                </a:lnTo>
                <a:lnTo>
                  <a:pt x="160866" y="127000"/>
                </a:lnTo>
                <a:lnTo>
                  <a:pt x="169333" y="135467"/>
                </a:lnTo>
                <a:lnTo>
                  <a:pt x="169333" y="152400"/>
                </a:lnTo>
                <a:lnTo>
                  <a:pt x="177799" y="169334"/>
                </a:lnTo>
                <a:lnTo>
                  <a:pt x="169333" y="186267"/>
                </a:lnTo>
                <a:lnTo>
                  <a:pt x="169333" y="203200"/>
                </a:lnTo>
                <a:lnTo>
                  <a:pt x="160866" y="211667"/>
                </a:lnTo>
                <a:lnTo>
                  <a:pt x="143932" y="228600"/>
                </a:lnTo>
                <a:lnTo>
                  <a:pt x="126999" y="245534"/>
                </a:lnTo>
                <a:lnTo>
                  <a:pt x="110066" y="254000"/>
                </a:lnTo>
                <a:lnTo>
                  <a:pt x="93133" y="262467"/>
                </a:lnTo>
                <a:lnTo>
                  <a:pt x="76200" y="270934"/>
                </a:lnTo>
                <a:lnTo>
                  <a:pt x="59266" y="270934"/>
                </a:lnTo>
                <a:lnTo>
                  <a:pt x="42333" y="270934"/>
                </a:lnTo>
                <a:lnTo>
                  <a:pt x="25399" y="262467"/>
                </a:lnTo>
                <a:lnTo>
                  <a:pt x="8466" y="245534"/>
                </a:lnTo>
                <a:lnTo>
                  <a:pt x="8466" y="245534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196666" y="1854200"/>
            <a:ext cx="177802" cy="42334"/>
          </a:xfrm>
          <a:custGeom>
            <a:avLst/>
            <a:gdLst/>
            <a:ahLst/>
            <a:cxnLst/>
            <a:rect l="0" t="0" r="0" b="0"/>
            <a:pathLst>
              <a:path w="177802" h="42334">
                <a:moveTo>
                  <a:pt x="0" y="42333"/>
                </a:moveTo>
                <a:lnTo>
                  <a:pt x="0" y="42333"/>
                </a:lnTo>
                <a:lnTo>
                  <a:pt x="8468" y="33867"/>
                </a:lnTo>
                <a:lnTo>
                  <a:pt x="8468" y="33867"/>
                </a:lnTo>
                <a:lnTo>
                  <a:pt x="16934" y="33867"/>
                </a:lnTo>
                <a:lnTo>
                  <a:pt x="25401" y="25400"/>
                </a:lnTo>
                <a:lnTo>
                  <a:pt x="42334" y="16933"/>
                </a:lnTo>
                <a:lnTo>
                  <a:pt x="59267" y="8467"/>
                </a:lnTo>
                <a:lnTo>
                  <a:pt x="84668" y="8467"/>
                </a:lnTo>
                <a:lnTo>
                  <a:pt x="110067" y="0"/>
                </a:lnTo>
                <a:lnTo>
                  <a:pt x="127001" y="0"/>
                </a:lnTo>
                <a:lnTo>
                  <a:pt x="143934" y="0"/>
                </a:lnTo>
                <a:lnTo>
                  <a:pt x="160868" y="0"/>
                </a:lnTo>
                <a:lnTo>
                  <a:pt x="160868" y="0"/>
                </a:lnTo>
                <a:lnTo>
                  <a:pt x="177801" y="0"/>
                </a:lnTo>
                <a:lnTo>
                  <a:pt x="1778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442200" y="1998133"/>
            <a:ext cx="110068" cy="16935"/>
          </a:xfrm>
          <a:custGeom>
            <a:avLst/>
            <a:gdLst/>
            <a:ahLst/>
            <a:cxnLst/>
            <a:rect l="0" t="0" r="0" b="0"/>
            <a:pathLst>
              <a:path w="110068" h="16935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00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636933" y="1862667"/>
            <a:ext cx="1" cy="245534"/>
          </a:xfrm>
          <a:custGeom>
            <a:avLst/>
            <a:gdLst/>
            <a:ahLst/>
            <a:cxnLst/>
            <a:rect l="0" t="0" r="0" b="0"/>
            <a:pathLst>
              <a:path w="1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9266"/>
                </a:lnTo>
                <a:lnTo>
                  <a:pt x="0" y="84666"/>
                </a:lnTo>
                <a:lnTo>
                  <a:pt x="0" y="118533"/>
                </a:lnTo>
                <a:lnTo>
                  <a:pt x="0" y="160866"/>
                </a:lnTo>
                <a:lnTo>
                  <a:pt x="0" y="194733"/>
                </a:lnTo>
                <a:lnTo>
                  <a:pt x="0" y="220133"/>
                </a:lnTo>
                <a:lnTo>
                  <a:pt x="0" y="237066"/>
                </a:lnTo>
                <a:lnTo>
                  <a:pt x="0" y="237066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586134" y="1718733"/>
            <a:ext cx="186267" cy="84668"/>
          </a:xfrm>
          <a:custGeom>
            <a:avLst/>
            <a:gdLst/>
            <a:ahLst/>
            <a:cxnLst/>
            <a:rect l="0" t="0" r="0" b="0"/>
            <a:pathLst>
              <a:path w="186267" h="846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9266" y="8467"/>
                </a:lnTo>
                <a:lnTo>
                  <a:pt x="84666" y="16934"/>
                </a:lnTo>
                <a:lnTo>
                  <a:pt x="126999" y="33867"/>
                </a:lnTo>
                <a:lnTo>
                  <a:pt x="160866" y="59267"/>
                </a:lnTo>
                <a:lnTo>
                  <a:pt x="160866" y="59267"/>
                </a:lnTo>
                <a:lnTo>
                  <a:pt x="186266" y="84667"/>
                </a:lnTo>
                <a:lnTo>
                  <a:pt x="186266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814734" y="1921933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713133" y="2040467"/>
            <a:ext cx="67735" cy="135467"/>
          </a:xfrm>
          <a:custGeom>
            <a:avLst/>
            <a:gdLst/>
            <a:ahLst/>
            <a:cxnLst/>
            <a:rect l="0" t="0" r="0" b="0"/>
            <a:pathLst>
              <a:path w="67735" h="135467">
                <a:moveTo>
                  <a:pt x="67734" y="0"/>
                </a:moveTo>
                <a:lnTo>
                  <a:pt x="59267" y="16933"/>
                </a:lnTo>
                <a:lnTo>
                  <a:pt x="59267" y="42333"/>
                </a:lnTo>
                <a:lnTo>
                  <a:pt x="42334" y="76200"/>
                </a:lnTo>
                <a:lnTo>
                  <a:pt x="33867" y="101600"/>
                </a:lnTo>
                <a:lnTo>
                  <a:pt x="25401" y="127000"/>
                </a:lnTo>
                <a:lnTo>
                  <a:pt x="16933" y="135466"/>
                </a:lnTo>
                <a:lnTo>
                  <a:pt x="8467" y="135466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747000" y="1651000"/>
            <a:ext cx="237068" cy="177801"/>
          </a:xfrm>
          <a:custGeom>
            <a:avLst/>
            <a:gdLst/>
            <a:ahLst/>
            <a:cxnLst/>
            <a:rect l="0" t="0" r="0" b="0"/>
            <a:pathLst>
              <a:path w="237068" h="177801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8467"/>
                </a:lnTo>
                <a:lnTo>
                  <a:pt x="110067" y="16933"/>
                </a:lnTo>
                <a:lnTo>
                  <a:pt x="127000" y="33867"/>
                </a:lnTo>
                <a:lnTo>
                  <a:pt x="135466" y="59267"/>
                </a:lnTo>
                <a:lnTo>
                  <a:pt x="135466" y="76200"/>
                </a:lnTo>
                <a:lnTo>
                  <a:pt x="135466" y="101600"/>
                </a:lnTo>
                <a:lnTo>
                  <a:pt x="127000" y="127000"/>
                </a:lnTo>
                <a:lnTo>
                  <a:pt x="118533" y="143933"/>
                </a:lnTo>
                <a:lnTo>
                  <a:pt x="101600" y="160867"/>
                </a:lnTo>
                <a:lnTo>
                  <a:pt x="93133" y="169333"/>
                </a:lnTo>
                <a:lnTo>
                  <a:pt x="76200" y="177800"/>
                </a:lnTo>
                <a:lnTo>
                  <a:pt x="67734" y="177800"/>
                </a:lnTo>
                <a:lnTo>
                  <a:pt x="59266" y="177800"/>
                </a:lnTo>
                <a:lnTo>
                  <a:pt x="50800" y="177800"/>
                </a:lnTo>
                <a:lnTo>
                  <a:pt x="50800" y="177800"/>
                </a:lnTo>
                <a:lnTo>
                  <a:pt x="50800" y="169333"/>
                </a:lnTo>
                <a:lnTo>
                  <a:pt x="59266" y="160867"/>
                </a:lnTo>
                <a:lnTo>
                  <a:pt x="67734" y="143933"/>
                </a:lnTo>
                <a:lnTo>
                  <a:pt x="76200" y="127000"/>
                </a:lnTo>
                <a:lnTo>
                  <a:pt x="93133" y="118533"/>
                </a:lnTo>
                <a:lnTo>
                  <a:pt x="110067" y="110067"/>
                </a:lnTo>
                <a:lnTo>
                  <a:pt x="127000" y="101600"/>
                </a:lnTo>
                <a:lnTo>
                  <a:pt x="152400" y="101600"/>
                </a:lnTo>
                <a:lnTo>
                  <a:pt x="177800" y="110067"/>
                </a:lnTo>
                <a:lnTo>
                  <a:pt x="194733" y="118533"/>
                </a:lnTo>
                <a:lnTo>
                  <a:pt x="211666" y="127000"/>
                </a:lnTo>
                <a:lnTo>
                  <a:pt x="228600" y="135467"/>
                </a:lnTo>
                <a:lnTo>
                  <a:pt x="228600" y="135467"/>
                </a:lnTo>
                <a:lnTo>
                  <a:pt x="237067" y="143933"/>
                </a:lnTo>
                <a:lnTo>
                  <a:pt x="2370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077200" y="1921933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76200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026400" y="20743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84666" y="0"/>
                </a:lnTo>
                <a:lnTo>
                  <a:pt x="110067" y="0"/>
                </a:lnTo>
                <a:lnTo>
                  <a:pt x="110067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390467" y="1515533"/>
            <a:ext cx="1515534" cy="719668"/>
          </a:xfrm>
          <a:custGeom>
            <a:avLst/>
            <a:gdLst/>
            <a:ahLst/>
            <a:cxnLst/>
            <a:rect l="0" t="0" r="0" b="0"/>
            <a:pathLst>
              <a:path w="1515534" h="719668">
                <a:moveTo>
                  <a:pt x="0" y="397934"/>
                </a:moveTo>
                <a:lnTo>
                  <a:pt x="0" y="397934"/>
                </a:lnTo>
                <a:lnTo>
                  <a:pt x="0" y="397934"/>
                </a:lnTo>
                <a:lnTo>
                  <a:pt x="8466" y="406400"/>
                </a:lnTo>
                <a:lnTo>
                  <a:pt x="8466" y="414867"/>
                </a:lnTo>
                <a:lnTo>
                  <a:pt x="16933" y="431800"/>
                </a:lnTo>
                <a:lnTo>
                  <a:pt x="25399" y="457200"/>
                </a:lnTo>
                <a:lnTo>
                  <a:pt x="33867" y="482600"/>
                </a:lnTo>
                <a:lnTo>
                  <a:pt x="50800" y="516467"/>
                </a:lnTo>
                <a:lnTo>
                  <a:pt x="59266" y="550334"/>
                </a:lnTo>
                <a:lnTo>
                  <a:pt x="67733" y="584200"/>
                </a:lnTo>
                <a:lnTo>
                  <a:pt x="76200" y="609600"/>
                </a:lnTo>
                <a:lnTo>
                  <a:pt x="76200" y="643467"/>
                </a:lnTo>
                <a:lnTo>
                  <a:pt x="84666" y="668867"/>
                </a:lnTo>
                <a:lnTo>
                  <a:pt x="93133" y="685800"/>
                </a:lnTo>
                <a:lnTo>
                  <a:pt x="110067" y="702734"/>
                </a:lnTo>
                <a:lnTo>
                  <a:pt x="118533" y="711200"/>
                </a:lnTo>
                <a:lnTo>
                  <a:pt x="127000" y="719667"/>
                </a:lnTo>
                <a:lnTo>
                  <a:pt x="135466" y="719667"/>
                </a:lnTo>
                <a:lnTo>
                  <a:pt x="152400" y="719667"/>
                </a:lnTo>
                <a:lnTo>
                  <a:pt x="160866" y="711200"/>
                </a:lnTo>
                <a:lnTo>
                  <a:pt x="177799" y="694267"/>
                </a:lnTo>
                <a:lnTo>
                  <a:pt x="186267" y="677334"/>
                </a:lnTo>
                <a:lnTo>
                  <a:pt x="194733" y="660400"/>
                </a:lnTo>
                <a:lnTo>
                  <a:pt x="211666" y="635000"/>
                </a:lnTo>
                <a:lnTo>
                  <a:pt x="211666" y="609600"/>
                </a:lnTo>
                <a:lnTo>
                  <a:pt x="220133" y="575734"/>
                </a:lnTo>
                <a:lnTo>
                  <a:pt x="228600" y="541867"/>
                </a:lnTo>
                <a:lnTo>
                  <a:pt x="228600" y="508000"/>
                </a:lnTo>
                <a:lnTo>
                  <a:pt x="228600" y="465667"/>
                </a:lnTo>
                <a:lnTo>
                  <a:pt x="237066" y="423334"/>
                </a:lnTo>
                <a:lnTo>
                  <a:pt x="237066" y="381000"/>
                </a:lnTo>
                <a:lnTo>
                  <a:pt x="237066" y="338667"/>
                </a:lnTo>
                <a:lnTo>
                  <a:pt x="228600" y="287867"/>
                </a:lnTo>
                <a:lnTo>
                  <a:pt x="228600" y="254000"/>
                </a:lnTo>
                <a:lnTo>
                  <a:pt x="228600" y="211667"/>
                </a:lnTo>
                <a:lnTo>
                  <a:pt x="228600" y="177800"/>
                </a:lnTo>
                <a:lnTo>
                  <a:pt x="228600" y="143934"/>
                </a:lnTo>
                <a:lnTo>
                  <a:pt x="228600" y="118534"/>
                </a:lnTo>
                <a:lnTo>
                  <a:pt x="228600" y="101600"/>
                </a:lnTo>
                <a:lnTo>
                  <a:pt x="228600" y="84667"/>
                </a:lnTo>
                <a:lnTo>
                  <a:pt x="228600" y="67734"/>
                </a:lnTo>
                <a:lnTo>
                  <a:pt x="228600" y="50800"/>
                </a:lnTo>
                <a:lnTo>
                  <a:pt x="237066" y="42334"/>
                </a:lnTo>
                <a:lnTo>
                  <a:pt x="245533" y="33867"/>
                </a:lnTo>
                <a:lnTo>
                  <a:pt x="253999" y="25400"/>
                </a:lnTo>
                <a:lnTo>
                  <a:pt x="262467" y="16934"/>
                </a:lnTo>
                <a:lnTo>
                  <a:pt x="279400" y="8467"/>
                </a:lnTo>
                <a:lnTo>
                  <a:pt x="296333" y="8467"/>
                </a:lnTo>
                <a:lnTo>
                  <a:pt x="313266" y="8467"/>
                </a:lnTo>
                <a:lnTo>
                  <a:pt x="338667" y="8467"/>
                </a:lnTo>
                <a:lnTo>
                  <a:pt x="364066" y="8467"/>
                </a:lnTo>
                <a:lnTo>
                  <a:pt x="389466" y="8467"/>
                </a:lnTo>
                <a:lnTo>
                  <a:pt x="414867" y="0"/>
                </a:lnTo>
                <a:lnTo>
                  <a:pt x="457200" y="0"/>
                </a:lnTo>
                <a:lnTo>
                  <a:pt x="491067" y="8467"/>
                </a:lnTo>
                <a:lnTo>
                  <a:pt x="533400" y="8467"/>
                </a:lnTo>
                <a:lnTo>
                  <a:pt x="575733" y="8467"/>
                </a:lnTo>
                <a:lnTo>
                  <a:pt x="626533" y="8467"/>
                </a:lnTo>
                <a:lnTo>
                  <a:pt x="668866" y="16934"/>
                </a:lnTo>
                <a:lnTo>
                  <a:pt x="719667" y="16934"/>
                </a:lnTo>
                <a:lnTo>
                  <a:pt x="762000" y="16934"/>
                </a:lnTo>
                <a:lnTo>
                  <a:pt x="812800" y="16934"/>
                </a:lnTo>
                <a:lnTo>
                  <a:pt x="863599" y="16934"/>
                </a:lnTo>
                <a:lnTo>
                  <a:pt x="914400" y="8467"/>
                </a:lnTo>
                <a:lnTo>
                  <a:pt x="965200" y="8467"/>
                </a:lnTo>
                <a:lnTo>
                  <a:pt x="1015999" y="8467"/>
                </a:lnTo>
                <a:lnTo>
                  <a:pt x="1066800" y="8467"/>
                </a:lnTo>
                <a:lnTo>
                  <a:pt x="1117600" y="8467"/>
                </a:lnTo>
                <a:lnTo>
                  <a:pt x="1168399" y="8467"/>
                </a:lnTo>
                <a:lnTo>
                  <a:pt x="1210733" y="8467"/>
                </a:lnTo>
                <a:lnTo>
                  <a:pt x="1261533" y="16934"/>
                </a:lnTo>
                <a:lnTo>
                  <a:pt x="1303866" y="16934"/>
                </a:lnTo>
                <a:lnTo>
                  <a:pt x="1354666" y="25400"/>
                </a:lnTo>
                <a:lnTo>
                  <a:pt x="1388533" y="33867"/>
                </a:lnTo>
                <a:lnTo>
                  <a:pt x="1422399" y="33867"/>
                </a:lnTo>
                <a:lnTo>
                  <a:pt x="1456267" y="42334"/>
                </a:lnTo>
                <a:lnTo>
                  <a:pt x="1481667" y="50800"/>
                </a:lnTo>
                <a:lnTo>
                  <a:pt x="1481667" y="50800"/>
                </a:lnTo>
                <a:lnTo>
                  <a:pt x="1515533" y="59267"/>
                </a:lnTo>
                <a:lnTo>
                  <a:pt x="1515533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63000" y="1828800"/>
            <a:ext cx="194735" cy="347134"/>
          </a:xfrm>
          <a:custGeom>
            <a:avLst/>
            <a:gdLst/>
            <a:ahLst/>
            <a:cxnLst/>
            <a:rect l="0" t="0" r="0" b="0"/>
            <a:pathLst>
              <a:path w="194735" h="347134">
                <a:moveTo>
                  <a:pt x="169333" y="127000"/>
                </a:moveTo>
                <a:lnTo>
                  <a:pt x="169333" y="127000"/>
                </a:lnTo>
                <a:lnTo>
                  <a:pt x="169333" y="118533"/>
                </a:lnTo>
                <a:lnTo>
                  <a:pt x="177800" y="110067"/>
                </a:lnTo>
                <a:lnTo>
                  <a:pt x="186266" y="93133"/>
                </a:lnTo>
                <a:lnTo>
                  <a:pt x="186266" y="84667"/>
                </a:lnTo>
                <a:lnTo>
                  <a:pt x="194734" y="67733"/>
                </a:lnTo>
                <a:lnTo>
                  <a:pt x="194734" y="59267"/>
                </a:lnTo>
                <a:lnTo>
                  <a:pt x="194734" y="42333"/>
                </a:lnTo>
                <a:lnTo>
                  <a:pt x="194734" y="33867"/>
                </a:lnTo>
                <a:lnTo>
                  <a:pt x="186266" y="25400"/>
                </a:lnTo>
                <a:lnTo>
                  <a:pt x="177800" y="16933"/>
                </a:lnTo>
                <a:lnTo>
                  <a:pt x="169333" y="8467"/>
                </a:lnTo>
                <a:lnTo>
                  <a:pt x="143933" y="0"/>
                </a:lnTo>
                <a:lnTo>
                  <a:pt x="127000" y="0"/>
                </a:lnTo>
                <a:lnTo>
                  <a:pt x="110066" y="0"/>
                </a:lnTo>
                <a:lnTo>
                  <a:pt x="84667" y="0"/>
                </a:lnTo>
                <a:lnTo>
                  <a:pt x="67733" y="8467"/>
                </a:lnTo>
                <a:lnTo>
                  <a:pt x="50800" y="16933"/>
                </a:lnTo>
                <a:lnTo>
                  <a:pt x="33866" y="25400"/>
                </a:lnTo>
                <a:lnTo>
                  <a:pt x="16933" y="50800"/>
                </a:lnTo>
                <a:lnTo>
                  <a:pt x="8467" y="67733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60867"/>
                </a:lnTo>
                <a:lnTo>
                  <a:pt x="25400" y="169333"/>
                </a:lnTo>
                <a:lnTo>
                  <a:pt x="42334" y="169333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7" y="169333"/>
                </a:lnTo>
                <a:lnTo>
                  <a:pt x="93133" y="169333"/>
                </a:lnTo>
                <a:lnTo>
                  <a:pt x="110066" y="160867"/>
                </a:lnTo>
                <a:lnTo>
                  <a:pt x="118534" y="152400"/>
                </a:lnTo>
                <a:lnTo>
                  <a:pt x="118534" y="135467"/>
                </a:lnTo>
                <a:lnTo>
                  <a:pt x="127000" y="127000"/>
                </a:lnTo>
                <a:lnTo>
                  <a:pt x="127000" y="118533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43933" y="93133"/>
                </a:lnTo>
                <a:lnTo>
                  <a:pt x="143933" y="101600"/>
                </a:lnTo>
                <a:lnTo>
                  <a:pt x="143933" y="101600"/>
                </a:lnTo>
                <a:lnTo>
                  <a:pt x="143933" y="110067"/>
                </a:lnTo>
                <a:lnTo>
                  <a:pt x="143933" y="118533"/>
                </a:lnTo>
                <a:lnTo>
                  <a:pt x="143933" y="135467"/>
                </a:lnTo>
                <a:lnTo>
                  <a:pt x="143933" y="1524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35467" y="220133"/>
                </a:lnTo>
                <a:lnTo>
                  <a:pt x="135467" y="237067"/>
                </a:lnTo>
                <a:lnTo>
                  <a:pt x="135467" y="254000"/>
                </a:lnTo>
                <a:lnTo>
                  <a:pt x="143933" y="270933"/>
                </a:lnTo>
                <a:lnTo>
                  <a:pt x="143933" y="279400"/>
                </a:lnTo>
                <a:lnTo>
                  <a:pt x="143933" y="296333"/>
                </a:lnTo>
                <a:lnTo>
                  <a:pt x="143933" y="304800"/>
                </a:lnTo>
                <a:lnTo>
                  <a:pt x="143933" y="313267"/>
                </a:lnTo>
                <a:lnTo>
                  <a:pt x="143933" y="321733"/>
                </a:lnTo>
                <a:lnTo>
                  <a:pt x="143933" y="330200"/>
                </a:lnTo>
                <a:lnTo>
                  <a:pt x="143933" y="330200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144000" y="1905000"/>
            <a:ext cx="25401" cy="211668"/>
          </a:xfrm>
          <a:custGeom>
            <a:avLst/>
            <a:gdLst/>
            <a:ahLst/>
            <a:cxnLst/>
            <a:rect l="0" t="0" r="0" b="0"/>
            <a:pathLst>
              <a:path w="25401" h="211668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093200" y="20150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25400" y="16933"/>
                </a:lnTo>
                <a:lnTo>
                  <a:pt x="42333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423400" y="1871133"/>
            <a:ext cx="16934" cy="220135"/>
          </a:xfrm>
          <a:custGeom>
            <a:avLst/>
            <a:gdLst/>
            <a:ahLst/>
            <a:cxnLst/>
            <a:rect l="0" t="0" r="0" b="0"/>
            <a:pathLst>
              <a:path w="16934" h="220135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42334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43934"/>
                </a:lnTo>
                <a:lnTo>
                  <a:pt x="8467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11667"/>
                </a:lnTo>
                <a:lnTo>
                  <a:pt x="0" y="220134"/>
                </a:lnTo>
                <a:lnTo>
                  <a:pt x="0" y="220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508067" y="1888067"/>
            <a:ext cx="160867" cy="228601"/>
          </a:xfrm>
          <a:custGeom>
            <a:avLst/>
            <a:gdLst/>
            <a:ahLst/>
            <a:cxnLst/>
            <a:rect l="0" t="0" r="0" b="0"/>
            <a:pathLst>
              <a:path w="160867" h="228601">
                <a:moveTo>
                  <a:pt x="33866" y="0"/>
                </a:move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0" y="143933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6" y="194733"/>
                </a:lnTo>
                <a:lnTo>
                  <a:pt x="50799" y="203200"/>
                </a:lnTo>
                <a:lnTo>
                  <a:pt x="76200" y="203200"/>
                </a:lnTo>
                <a:lnTo>
                  <a:pt x="93133" y="194733"/>
                </a:lnTo>
                <a:lnTo>
                  <a:pt x="101600" y="194733"/>
                </a:lnTo>
                <a:lnTo>
                  <a:pt x="118533" y="186266"/>
                </a:lnTo>
                <a:lnTo>
                  <a:pt x="135467" y="186266"/>
                </a:lnTo>
                <a:lnTo>
                  <a:pt x="143933" y="169333"/>
                </a:lnTo>
                <a:lnTo>
                  <a:pt x="152400" y="160866"/>
                </a:lnTo>
                <a:lnTo>
                  <a:pt x="152400" y="143933"/>
                </a:lnTo>
                <a:lnTo>
                  <a:pt x="160866" y="135466"/>
                </a:lnTo>
                <a:lnTo>
                  <a:pt x="160866" y="127000"/>
                </a:lnTo>
                <a:lnTo>
                  <a:pt x="152400" y="127000"/>
                </a:lnTo>
                <a:lnTo>
                  <a:pt x="143933" y="127000"/>
                </a:lnTo>
                <a:lnTo>
                  <a:pt x="135467" y="127000"/>
                </a:lnTo>
                <a:lnTo>
                  <a:pt x="126999" y="127000"/>
                </a:lnTo>
                <a:lnTo>
                  <a:pt x="118533" y="135466"/>
                </a:lnTo>
                <a:lnTo>
                  <a:pt x="110066" y="152400"/>
                </a:lnTo>
                <a:lnTo>
                  <a:pt x="101600" y="160866"/>
                </a:lnTo>
                <a:lnTo>
                  <a:pt x="93133" y="186266"/>
                </a:lnTo>
                <a:lnTo>
                  <a:pt x="93133" y="203200"/>
                </a:lnTo>
                <a:lnTo>
                  <a:pt x="93133" y="211666"/>
                </a:lnTo>
                <a:lnTo>
                  <a:pt x="101600" y="220133"/>
                </a:lnTo>
                <a:lnTo>
                  <a:pt x="110066" y="228600"/>
                </a:lnTo>
                <a:lnTo>
                  <a:pt x="110066" y="228600"/>
                </a:lnTo>
                <a:lnTo>
                  <a:pt x="126999" y="228600"/>
                </a:lnTo>
                <a:lnTo>
                  <a:pt x="126999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956800" y="1964267"/>
            <a:ext cx="118535" cy="1"/>
          </a:xfrm>
          <a:custGeom>
            <a:avLst/>
            <a:gdLst/>
            <a:ahLst/>
            <a:cxnLst/>
            <a:rect l="0" t="0" r="0" b="0"/>
            <a:pathLst>
              <a:path w="1185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33867" y="0"/>
                </a:lnTo>
                <a:lnTo>
                  <a:pt x="59266" y="0"/>
                </a:lnTo>
                <a:lnTo>
                  <a:pt x="84666" y="0"/>
                </a:lnTo>
                <a:lnTo>
                  <a:pt x="101600" y="0"/>
                </a:lnTo>
                <a:lnTo>
                  <a:pt x="101600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990667" y="2065867"/>
            <a:ext cx="101600" cy="8467"/>
          </a:xfrm>
          <a:custGeom>
            <a:avLst/>
            <a:gdLst/>
            <a:ahLst/>
            <a:cxnLst/>
            <a:rect l="0" t="0" r="0" b="0"/>
            <a:pathLst>
              <a:path w="101600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799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101599" y="8466"/>
                </a:lnTo>
                <a:lnTo>
                  <a:pt x="101599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0422466" y="1854200"/>
            <a:ext cx="220135" cy="313268"/>
          </a:xfrm>
          <a:custGeom>
            <a:avLst/>
            <a:gdLst/>
            <a:ahLst/>
            <a:cxnLst/>
            <a:rect l="0" t="0" r="0" b="0"/>
            <a:pathLst>
              <a:path w="220135" h="313268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16934" y="135467"/>
                </a:lnTo>
                <a:lnTo>
                  <a:pt x="25401" y="135467"/>
                </a:lnTo>
                <a:lnTo>
                  <a:pt x="33868" y="135467"/>
                </a:lnTo>
                <a:lnTo>
                  <a:pt x="50800" y="127000"/>
                </a:lnTo>
                <a:lnTo>
                  <a:pt x="67734" y="118533"/>
                </a:lnTo>
                <a:lnTo>
                  <a:pt x="84667" y="110067"/>
                </a:lnTo>
                <a:lnTo>
                  <a:pt x="101601" y="101600"/>
                </a:lnTo>
                <a:lnTo>
                  <a:pt x="127000" y="101600"/>
                </a:lnTo>
                <a:lnTo>
                  <a:pt x="143934" y="101600"/>
                </a:lnTo>
                <a:lnTo>
                  <a:pt x="160867" y="110067"/>
                </a:lnTo>
                <a:lnTo>
                  <a:pt x="177801" y="118533"/>
                </a:lnTo>
                <a:lnTo>
                  <a:pt x="194734" y="135467"/>
                </a:lnTo>
                <a:lnTo>
                  <a:pt x="211668" y="152400"/>
                </a:lnTo>
                <a:lnTo>
                  <a:pt x="220134" y="169333"/>
                </a:lnTo>
                <a:lnTo>
                  <a:pt x="220134" y="194733"/>
                </a:lnTo>
                <a:lnTo>
                  <a:pt x="220134" y="220133"/>
                </a:lnTo>
                <a:lnTo>
                  <a:pt x="211668" y="245533"/>
                </a:lnTo>
                <a:lnTo>
                  <a:pt x="203200" y="262467"/>
                </a:lnTo>
                <a:lnTo>
                  <a:pt x="186268" y="279400"/>
                </a:lnTo>
                <a:lnTo>
                  <a:pt x="160867" y="296333"/>
                </a:lnTo>
                <a:lnTo>
                  <a:pt x="143934" y="304800"/>
                </a:lnTo>
                <a:lnTo>
                  <a:pt x="118534" y="313267"/>
                </a:lnTo>
                <a:lnTo>
                  <a:pt x="101601" y="313267"/>
                </a:lnTo>
                <a:lnTo>
                  <a:pt x="84667" y="313267"/>
                </a:lnTo>
                <a:lnTo>
                  <a:pt x="59268" y="313267"/>
                </a:lnTo>
                <a:lnTo>
                  <a:pt x="42334" y="296333"/>
                </a:lnTo>
                <a:lnTo>
                  <a:pt x="33868" y="287867"/>
                </a:lnTo>
                <a:lnTo>
                  <a:pt x="33868" y="287867"/>
                </a:lnTo>
                <a:lnTo>
                  <a:pt x="16934" y="270933"/>
                </a:lnTo>
                <a:lnTo>
                  <a:pt x="16934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430933" y="1828800"/>
            <a:ext cx="279402" cy="76201"/>
          </a:xfrm>
          <a:custGeom>
            <a:avLst/>
            <a:gdLst/>
            <a:ahLst/>
            <a:cxnLst/>
            <a:rect l="0" t="0" r="0" b="0"/>
            <a:pathLst>
              <a:path w="279402" h="76201">
                <a:moveTo>
                  <a:pt x="0" y="76200"/>
                </a:moveTo>
                <a:lnTo>
                  <a:pt x="0" y="76200"/>
                </a:lnTo>
                <a:lnTo>
                  <a:pt x="8467" y="76200"/>
                </a:lnTo>
                <a:lnTo>
                  <a:pt x="25401" y="67733"/>
                </a:lnTo>
                <a:lnTo>
                  <a:pt x="42333" y="59267"/>
                </a:lnTo>
                <a:lnTo>
                  <a:pt x="67733" y="50800"/>
                </a:lnTo>
                <a:lnTo>
                  <a:pt x="101601" y="42333"/>
                </a:lnTo>
                <a:lnTo>
                  <a:pt x="135467" y="33867"/>
                </a:lnTo>
                <a:lnTo>
                  <a:pt x="169334" y="33867"/>
                </a:lnTo>
                <a:lnTo>
                  <a:pt x="203201" y="25400"/>
                </a:lnTo>
                <a:lnTo>
                  <a:pt x="237067" y="16933"/>
                </a:lnTo>
                <a:lnTo>
                  <a:pt x="262467" y="8467"/>
                </a:lnTo>
                <a:lnTo>
                  <a:pt x="262467" y="8467"/>
                </a:lnTo>
                <a:lnTo>
                  <a:pt x="279401" y="0"/>
                </a:lnTo>
                <a:lnTo>
                  <a:pt x="2794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012267" y="3183467"/>
            <a:ext cx="287867" cy="846667"/>
          </a:xfrm>
          <a:custGeom>
            <a:avLst/>
            <a:gdLst/>
            <a:ahLst/>
            <a:cxnLst/>
            <a:rect l="0" t="0" r="0" b="0"/>
            <a:pathLst>
              <a:path w="287867" h="846667">
                <a:moveTo>
                  <a:pt x="287866" y="0"/>
                </a:moveTo>
                <a:lnTo>
                  <a:pt x="287866" y="0"/>
                </a:lnTo>
                <a:lnTo>
                  <a:pt x="287866" y="0"/>
                </a:lnTo>
                <a:lnTo>
                  <a:pt x="287866" y="8466"/>
                </a:lnTo>
                <a:lnTo>
                  <a:pt x="279400" y="8466"/>
                </a:lnTo>
                <a:lnTo>
                  <a:pt x="270933" y="8466"/>
                </a:lnTo>
                <a:lnTo>
                  <a:pt x="262466" y="16933"/>
                </a:lnTo>
                <a:lnTo>
                  <a:pt x="245533" y="25400"/>
                </a:lnTo>
                <a:lnTo>
                  <a:pt x="237066" y="42333"/>
                </a:lnTo>
                <a:lnTo>
                  <a:pt x="220133" y="59266"/>
                </a:lnTo>
                <a:lnTo>
                  <a:pt x="194733" y="84666"/>
                </a:lnTo>
                <a:lnTo>
                  <a:pt x="169333" y="110066"/>
                </a:lnTo>
                <a:lnTo>
                  <a:pt x="143933" y="143933"/>
                </a:lnTo>
                <a:lnTo>
                  <a:pt x="127000" y="177800"/>
                </a:lnTo>
                <a:lnTo>
                  <a:pt x="101600" y="211666"/>
                </a:lnTo>
                <a:lnTo>
                  <a:pt x="76200" y="254000"/>
                </a:lnTo>
                <a:lnTo>
                  <a:pt x="59266" y="296333"/>
                </a:lnTo>
                <a:lnTo>
                  <a:pt x="33866" y="338666"/>
                </a:lnTo>
                <a:lnTo>
                  <a:pt x="16933" y="381000"/>
                </a:lnTo>
                <a:lnTo>
                  <a:pt x="8466" y="431800"/>
                </a:lnTo>
                <a:lnTo>
                  <a:pt x="0" y="474133"/>
                </a:lnTo>
                <a:lnTo>
                  <a:pt x="0" y="508000"/>
                </a:lnTo>
                <a:lnTo>
                  <a:pt x="0" y="550333"/>
                </a:lnTo>
                <a:lnTo>
                  <a:pt x="0" y="584200"/>
                </a:lnTo>
                <a:lnTo>
                  <a:pt x="8466" y="618066"/>
                </a:lnTo>
                <a:lnTo>
                  <a:pt x="16933" y="651933"/>
                </a:lnTo>
                <a:lnTo>
                  <a:pt x="25400" y="677333"/>
                </a:lnTo>
                <a:lnTo>
                  <a:pt x="33866" y="702733"/>
                </a:lnTo>
                <a:lnTo>
                  <a:pt x="50800" y="728133"/>
                </a:lnTo>
                <a:lnTo>
                  <a:pt x="67733" y="745066"/>
                </a:lnTo>
                <a:lnTo>
                  <a:pt x="76200" y="770466"/>
                </a:lnTo>
                <a:lnTo>
                  <a:pt x="93133" y="787400"/>
                </a:lnTo>
                <a:lnTo>
                  <a:pt x="101600" y="804333"/>
                </a:lnTo>
                <a:lnTo>
                  <a:pt x="110066" y="812800"/>
                </a:lnTo>
                <a:lnTo>
                  <a:pt x="118533" y="821266"/>
                </a:lnTo>
                <a:lnTo>
                  <a:pt x="127000" y="829733"/>
                </a:lnTo>
                <a:lnTo>
                  <a:pt x="127000" y="838200"/>
                </a:lnTo>
                <a:lnTo>
                  <a:pt x="127000" y="838200"/>
                </a:lnTo>
                <a:lnTo>
                  <a:pt x="135466" y="838200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35466" y="846666"/>
                </a:lnTo>
                <a:lnTo>
                  <a:pt x="127000" y="838200"/>
                </a:lnTo>
                <a:lnTo>
                  <a:pt x="127000" y="838200"/>
                </a:lnTo>
                <a:lnTo>
                  <a:pt x="127000" y="838200"/>
                </a:lnTo>
                <a:lnTo>
                  <a:pt x="127000" y="838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00133" y="3547533"/>
            <a:ext cx="143935" cy="440268"/>
          </a:xfrm>
          <a:custGeom>
            <a:avLst/>
            <a:gdLst/>
            <a:ahLst/>
            <a:cxnLst/>
            <a:rect l="0" t="0" r="0" b="0"/>
            <a:pathLst>
              <a:path w="143935" h="440268">
                <a:moveTo>
                  <a:pt x="143934" y="0"/>
                </a:moveTo>
                <a:lnTo>
                  <a:pt x="143934" y="0"/>
                </a:lnTo>
                <a:lnTo>
                  <a:pt x="143934" y="8467"/>
                </a:lnTo>
                <a:lnTo>
                  <a:pt x="135467" y="16934"/>
                </a:lnTo>
                <a:lnTo>
                  <a:pt x="127000" y="33867"/>
                </a:lnTo>
                <a:lnTo>
                  <a:pt x="118534" y="42334"/>
                </a:lnTo>
                <a:lnTo>
                  <a:pt x="118534" y="67734"/>
                </a:lnTo>
                <a:lnTo>
                  <a:pt x="110067" y="93134"/>
                </a:lnTo>
                <a:lnTo>
                  <a:pt x="101600" y="118534"/>
                </a:lnTo>
                <a:lnTo>
                  <a:pt x="84667" y="143934"/>
                </a:lnTo>
                <a:lnTo>
                  <a:pt x="76200" y="177800"/>
                </a:lnTo>
                <a:lnTo>
                  <a:pt x="67734" y="203200"/>
                </a:lnTo>
                <a:lnTo>
                  <a:pt x="59267" y="237067"/>
                </a:lnTo>
                <a:lnTo>
                  <a:pt x="50800" y="270934"/>
                </a:lnTo>
                <a:lnTo>
                  <a:pt x="42334" y="304800"/>
                </a:lnTo>
                <a:lnTo>
                  <a:pt x="33867" y="338667"/>
                </a:lnTo>
                <a:lnTo>
                  <a:pt x="25400" y="364067"/>
                </a:lnTo>
                <a:lnTo>
                  <a:pt x="16934" y="381000"/>
                </a:lnTo>
                <a:lnTo>
                  <a:pt x="16934" y="406400"/>
                </a:lnTo>
                <a:lnTo>
                  <a:pt x="8467" y="414867"/>
                </a:lnTo>
                <a:lnTo>
                  <a:pt x="8467" y="431800"/>
                </a:lnTo>
                <a:lnTo>
                  <a:pt x="8467" y="431800"/>
                </a:lnTo>
                <a:lnTo>
                  <a:pt x="8467" y="440267"/>
                </a:lnTo>
                <a:lnTo>
                  <a:pt x="8467" y="440267"/>
                </a:lnTo>
                <a:lnTo>
                  <a:pt x="8467" y="431800"/>
                </a:lnTo>
                <a:lnTo>
                  <a:pt x="8467" y="423334"/>
                </a:lnTo>
                <a:lnTo>
                  <a:pt x="0" y="406400"/>
                </a:lnTo>
                <a:lnTo>
                  <a:pt x="0" y="389467"/>
                </a:lnTo>
                <a:lnTo>
                  <a:pt x="0" y="364067"/>
                </a:lnTo>
                <a:lnTo>
                  <a:pt x="0" y="364067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266267" y="3615267"/>
            <a:ext cx="194734" cy="304801"/>
          </a:xfrm>
          <a:custGeom>
            <a:avLst/>
            <a:gdLst/>
            <a:ahLst/>
            <a:cxnLst/>
            <a:rect l="0" t="0" r="0" b="0"/>
            <a:pathLst>
              <a:path w="194734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6" y="42333"/>
                </a:lnTo>
                <a:lnTo>
                  <a:pt x="50800" y="67733"/>
                </a:lnTo>
                <a:lnTo>
                  <a:pt x="67733" y="84666"/>
                </a:lnTo>
                <a:lnTo>
                  <a:pt x="76200" y="110066"/>
                </a:lnTo>
                <a:lnTo>
                  <a:pt x="93133" y="143933"/>
                </a:lnTo>
                <a:lnTo>
                  <a:pt x="101600" y="169333"/>
                </a:lnTo>
                <a:lnTo>
                  <a:pt x="118533" y="194733"/>
                </a:lnTo>
                <a:lnTo>
                  <a:pt x="127000" y="220133"/>
                </a:lnTo>
                <a:lnTo>
                  <a:pt x="135466" y="237066"/>
                </a:lnTo>
                <a:lnTo>
                  <a:pt x="152400" y="254000"/>
                </a:lnTo>
                <a:lnTo>
                  <a:pt x="152400" y="270933"/>
                </a:lnTo>
                <a:lnTo>
                  <a:pt x="160866" y="279400"/>
                </a:lnTo>
                <a:lnTo>
                  <a:pt x="177800" y="287866"/>
                </a:lnTo>
                <a:lnTo>
                  <a:pt x="177800" y="296333"/>
                </a:lnTo>
                <a:lnTo>
                  <a:pt x="186266" y="296333"/>
                </a:lnTo>
                <a:lnTo>
                  <a:pt x="186266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86266" y="296333"/>
                </a:lnTo>
                <a:lnTo>
                  <a:pt x="186266" y="296333"/>
                </a:lnTo>
                <a:lnTo>
                  <a:pt x="186266" y="296333"/>
                </a:lnTo>
                <a:lnTo>
                  <a:pt x="186266" y="279400"/>
                </a:lnTo>
                <a:lnTo>
                  <a:pt x="186266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562600" y="3725333"/>
            <a:ext cx="287868" cy="16935"/>
          </a:xfrm>
          <a:custGeom>
            <a:avLst/>
            <a:gdLst/>
            <a:ahLst/>
            <a:cxnLst/>
            <a:rect l="0" t="0" r="0" b="0"/>
            <a:pathLst>
              <a:path w="287868" h="16935">
                <a:moveTo>
                  <a:pt x="16933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35467" y="16934"/>
                </a:lnTo>
                <a:lnTo>
                  <a:pt x="160867" y="16934"/>
                </a:lnTo>
                <a:lnTo>
                  <a:pt x="177800" y="16934"/>
                </a:lnTo>
                <a:lnTo>
                  <a:pt x="194733" y="16934"/>
                </a:lnTo>
                <a:lnTo>
                  <a:pt x="211667" y="16934"/>
                </a:lnTo>
                <a:lnTo>
                  <a:pt x="220133" y="16934"/>
                </a:lnTo>
                <a:lnTo>
                  <a:pt x="237067" y="8467"/>
                </a:lnTo>
                <a:lnTo>
                  <a:pt x="245533" y="8467"/>
                </a:lnTo>
                <a:lnTo>
                  <a:pt x="262467" y="8467"/>
                </a:lnTo>
                <a:lnTo>
                  <a:pt x="270933" y="8467"/>
                </a:lnTo>
                <a:lnTo>
                  <a:pt x="270933" y="8467"/>
                </a:lnTo>
                <a:lnTo>
                  <a:pt x="279400" y="8467"/>
                </a:lnTo>
                <a:lnTo>
                  <a:pt x="279400" y="8467"/>
                </a:lnTo>
                <a:lnTo>
                  <a:pt x="287867" y="8467"/>
                </a:lnTo>
                <a:lnTo>
                  <a:pt x="287867" y="8467"/>
                </a:lnTo>
                <a:lnTo>
                  <a:pt x="287867" y="8467"/>
                </a:lnTo>
                <a:lnTo>
                  <a:pt x="287867" y="8467"/>
                </a:lnTo>
                <a:lnTo>
                  <a:pt x="279400" y="8467"/>
                </a:lnTo>
                <a:lnTo>
                  <a:pt x="279400" y="8467"/>
                </a:lnTo>
                <a:lnTo>
                  <a:pt x="279400" y="8467"/>
                </a:lnTo>
                <a:lnTo>
                  <a:pt x="279400" y="8467"/>
                </a:lnTo>
                <a:lnTo>
                  <a:pt x="270933" y="0"/>
                </a:lnTo>
                <a:lnTo>
                  <a:pt x="270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664200" y="3513667"/>
            <a:ext cx="16934" cy="372534"/>
          </a:xfrm>
          <a:custGeom>
            <a:avLst/>
            <a:gdLst/>
            <a:ahLst/>
            <a:cxnLst/>
            <a:rect l="0" t="0" r="0" b="0"/>
            <a:pathLst>
              <a:path w="16934" h="3725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6"/>
                </a:lnTo>
                <a:lnTo>
                  <a:pt x="0" y="186266"/>
                </a:lnTo>
                <a:lnTo>
                  <a:pt x="0" y="211666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6"/>
                </a:lnTo>
                <a:lnTo>
                  <a:pt x="0" y="330200"/>
                </a:lnTo>
                <a:lnTo>
                  <a:pt x="0" y="347133"/>
                </a:lnTo>
                <a:lnTo>
                  <a:pt x="8467" y="364066"/>
                </a:lnTo>
                <a:lnTo>
                  <a:pt x="8467" y="372533"/>
                </a:lnTo>
                <a:lnTo>
                  <a:pt x="8467" y="372533"/>
                </a:lnTo>
                <a:lnTo>
                  <a:pt x="8467" y="372533"/>
                </a:lnTo>
                <a:lnTo>
                  <a:pt x="8467" y="372533"/>
                </a:lnTo>
                <a:lnTo>
                  <a:pt x="8467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935133" y="3488267"/>
            <a:ext cx="177801" cy="389467"/>
          </a:xfrm>
          <a:custGeom>
            <a:avLst/>
            <a:gdLst/>
            <a:ahLst/>
            <a:cxnLst/>
            <a:rect l="0" t="0" r="0" b="0"/>
            <a:pathLst>
              <a:path w="177801" h="389467">
                <a:moveTo>
                  <a:pt x="0" y="16933"/>
                </a:moveTo>
                <a:lnTo>
                  <a:pt x="0" y="16933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8466"/>
                </a:lnTo>
                <a:lnTo>
                  <a:pt x="50800" y="16933"/>
                </a:lnTo>
                <a:lnTo>
                  <a:pt x="67734" y="33866"/>
                </a:lnTo>
                <a:lnTo>
                  <a:pt x="76200" y="50800"/>
                </a:lnTo>
                <a:lnTo>
                  <a:pt x="84667" y="76200"/>
                </a:lnTo>
                <a:lnTo>
                  <a:pt x="93134" y="101600"/>
                </a:lnTo>
                <a:lnTo>
                  <a:pt x="101600" y="135466"/>
                </a:lnTo>
                <a:lnTo>
                  <a:pt x="101600" y="169333"/>
                </a:lnTo>
                <a:lnTo>
                  <a:pt x="101600" y="203200"/>
                </a:lnTo>
                <a:lnTo>
                  <a:pt x="101600" y="237066"/>
                </a:lnTo>
                <a:lnTo>
                  <a:pt x="93134" y="262466"/>
                </a:lnTo>
                <a:lnTo>
                  <a:pt x="84667" y="296333"/>
                </a:lnTo>
                <a:lnTo>
                  <a:pt x="76200" y="321733"/>
                </a:lnTo>
                <a:lnTo>
                  <a:pt x="67734" y="338666"/>
                </a:lnTo>
                <a:lnTo>
                  <a:pt x="50800" y="364066"/>
                </a:lnTo>
                <a:lnTo>
                  <a:pt x="42334" y="372533"/>
                </a:lnTo>
                <a:lnTo>
                  <a:pt x="33867" y="381000"/>
                </a:lnTo>
                <a:lnTo>
                  <a:pt x="25400" y="381000"/>
                </a:lnTo>
                <a:lnTo>
                  <a:pt x="16934" y="381000"/>
                </a:lnTo>
                <a:lnTo>
                  <a:pt x="16934" y="372533"/>
                </a:lnTo>
                <a:lnTo>
                  <a:pt x="8467" y="355600"/>
                </a:lnTo>
                <a:lnTo>
                  <a:pt x="0" y="338666"/>
                </a:lnTo>
                <a:lnTo>
                  <a:pt x="0" y="313266"/>
                </a:lnTo>
                <a:lnTo>
                  <a:pt x="0" y="287866"/>
                </a:lnTo>
                <a:lnTo>
                  <a:pt x="0" y="262466"/>
                </a:lnTo>
                <a:lnTo>
                  <a:pt x="8467" y="245533"/>
                </a:lnTo>
                <a:lnTo>
                  <a:pt x="16934" y="237066"/>
                </a:lnTo>
                <a:lnTo>
                  <a:pt x="33867" y="228600"/>
                </a:lnTo>
                <a:lnTo>
                  <a:pt x="50800" y="220133"/>
                </a:lnTo>
                <a:lnTo>
                  <a:pt x="67734" y="228600"/>
                </a:lnTo>
                <a:lnTo>
                  <a:pt x="93134" y="228600"/>
                </a:lnTo>
                <a:lnTo>
                  <a:pt x="110067" y="245533"/>
                </a:lnTo>
                <a:lnTo>
                  <a:pt x="127000" y="262466"/>
                </a:lnTo>
                <a:lnTo>
                  <a:pt x="143934" y="287866"/>
                </a:lnTo>
                <a:lnTo>
                  <a:pt x="160867" y="313266"/>
                </a:lnTo>
                <a:lnTo>
                  <a:pt x="169334" y="338666"/>
                </a:lnTo>
                <a:lnTo>
                  <a:pt x="169334" y="364066"/>
                </a:lnTo>
                <a:lnTo>
                  <a:pt x="169334" y="372533"/>
                </a:lnTo>
                <a:lnTo>
                  <a:pt x="177800" y="381000"/>
                </a:lnTo>
                <a:lnTo>
                  <a:pt x="177800" y="389466"/>
                </a:lnTo>
                <a:lnTo>
                  <a:pt x="177800" y="381000"/>
                </a:lnTo>
                <a:lnTo>
                  <a:pt x="177800" y="372533"/>
                </a:lnTo>
                <a:lnTo>
                  <a:pt x="177800" y="372533"/>
                </a:lnTo>
                <a:lnTo>
                  <a:pt x="177800" y="355600"/>
                </a:lnTo>
                <a:lnTo>
                  <a:pt x="17780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29867" y="3361267"/>
            <a:ext cx="186267" cy="711201"/>
          </a:xfrm>
          <a:custGeom>
            <a:avLst/>
            <a:gdLst/>
            <a:ahLst/>
            <a:cxnLst/>
            <a:rect l="0" t="0" r="0" b="0"/>
            <a:pathLst>
              <a:path w="186267" h="7112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8466"/>
                </a:lnTo>
                <a:lnTo>
                  <a:pt x="42333" y="16933"/>
                </a:lnTo>
                <a:lnTo>
                  <a:pt x="59266" y="33866"/>
                </a:lnTo>
                <a:lnTo>
                  <a:pt x="84666" y="59266"/>
                </a:lnTo>
                <a:lnTo>
                  <a:pt x="101600" y="84666"/>
                </a:lnTo>
                <a:lnTo>
                  <a:pt x="127000" y="118533"/>
                </a:lnTo>
                <a:lnTo>
                  <a:pt x="143933" y="160866"/>
                </a:lnTo>
                <a:lnTo>
                  <a:pt x="160866" y="203200"/>
                </a:lnTo>
                <a:lnTo>
                  <a:pt x="169333" y="245533"/>
                </a:lnTo>
                <a:lnTo>
                  <a:pt x="177800" y="296333"/>
                </a:lnTo>
                <a:lnTo>
                  <a:pt x="186266" y="347133"/>
                </a:lnTo>
                <a:lnTo>
                  <a:pt x="186266" y="397933"/>
                </a:lnTo>
                <a:lnTo>
                  <a:pt x="186266" y="457200"/>
                </a:lnTo>
                <a:lnTo>
                  <a:pt x="186266" y="508000"/>
                </a:lnTo>
                <a:lnTo>
                  <a:pt x="177800" y="558800"/>
                </a:lnTo>
                <a:lnTo>
                  <a:pt x="169333" y="601133"/>
                </a:lnTo>
                <a:lnTo>
                  <a:pt x="160866" y="643466"/>
                </a:lnTo>
                <a:lnTo>
                  <a:pt x="152400" y="668866"/>
                </a:lnTo>
                <a:lnTo>
                  <a:pt x="143933" y="694266"/>
                </a:lnTo>
                <a:lnTo>
                  <a:pt x="135466" y="702733"/>
                </a:lnTo>
                <a:lnTo>
                  <a:pt x="127000" y="711200"/>
                </a:lnTo>
                <a:lnTo>
                  <a:pt x="110066" y="702733"/>
                </a:lnTo>
                <a:lnTo>
                  <a:pt x="101600" y="685800"/>
                </a:lnTo>
                <a:lnTo>
                  <a:pt x="93133" y="660400"/>
                </a:lnTo>
                <a:lnTo>
                  <a:pt x="93133" y="660400"/>
                </a:lnTo>
                <a:lnTo>
                  <a:pt x="84666" y="626533"/>
                </a:lnTo>
                <a:lnTo>
                  <a:pt x="84666" y="626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265333" y="3141133"/>
            <a:ext cx="177801" cy="245535"/>
          </a:xfrm>
          <a:custGeom>
            <a:avLst/>
            <a:gdLst/>
            <a:ahLst/>
            <a:cxnLst/>
            <a:rect l="0" t="0" r="0" b="0"/>
            <a:pathLst>
              <a:path w="177801" h="245535">
                <a:moveTo>
                  <a:pt x="42334" y="0"/>
                </a:moveTo>
                <a:lnTo>
                  <a:pt x="42334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16934"/>
                </a:lnTo>
                <a:lnTo>
                  <a:pt x="76200" y="25400"/>
                </a:lnTo>
                <a:lnTo>
                  <a:pt x="84667" y="50800"/>
                </a:lnTo>
                <a:lnTo>
                  <a:pt x="101600" y="76200"/>
                </a:lnTo>
                <a:lnTo>
                  <a:pt x="110067" y="101600"/>
                </a:lnTo>
                <a:lnTo>
                  <a:pt x="118534" y="127000"/>
                </a:lnTo>
                <a:lnTo>
                  <a:pt x="118534" y="160867"/>
                </a:lnTo>
                <a:lnTo>
                  <a:pt x="118534" y="177800"/>
                </a:lnTo>
                <a:lnTo>
                  <a:pt x="110067" y="203200"/>
                </a:lnTo>
                <a:lnTo>
                  <a:pt x="101600" y="211667"/>
                </a:lnTo>
                <a:lnTo>
                  <a:pt x="93134" y="228600"/>
                </a:lnTo>
                <a:lnTo>
                  <a:pt x="84667" y="237067"/>
                </a:lnTo>
                <a:lnTo>
                  <a:pt x="67734" y="245534"/>
                </a:lnTo>
                <a:lnTo>
                  <a:pt x="59267" y="245534"/>
                </a:lnTo>
                <a:lnTo>
                  <a:pt x="50800" y="245534"/>
                </a:lnTo>
                <a:lnTo>
                  <a:pt x="33867" y="237067"/>
                </a:lnTo>
                <a:lnTo>
                  <a:pt x="25400" y="228600"/>
                </a:lnTo>
                <a:lnTo>
                  <a:pt x="16934" y="211667"/>
                </a:lnTo>
                <a:lnTo>
                  <a:pt x="8467" y="194734"/>
                </a:lnTo>
                <a:lnTo>
                  <a:pt x="0" y="169334"/>
                </a:lnTo>
                <a:lnTo>
                  <a:pt x="0" y="152400"/>
                </a:lnTo>
                <a:lnTo>
                  <a:pt x="0" y="135467"/>
                </a:lnTo>
                <a:lnTo>
                  <a:pt x="8467" y="127000"/>
                </a:lnTo>
                <a:lnTo>
                  <a:pt x="16934" y="118534"/>
                </a:lnTo>
                <a:lnTo>
                  <a:pt x="33867" y="118534"/>
                </a:lnTo>
                <a:lnTo>
                  <a:pt x="50800" y="118534"/>
                </a:lnTo>
                <a:lnTo>
                  <a:pt x="67734" y="127000"/>
                </a:lnTo>
                <a:lnTo>
                  <a:pt x="93134" y="135467"/>
                </a:lnTo>
                <a:lnTo>
                  <a:pt x="110067" y="152400"/>
                </a:lnTo>
                <a:lnTo>
                  <a:pt x="127000" y="169334"/>
                </a:lnTo>
                <a:lnTo>
                  <a:pt x="143934" y="186267"/>
                </a:lnTo>
                <a:lnTo>
                  <a:pt x="160867" y="203200"/>
                </a:lnTo>
                <a:lnTo>
                  <a:pt x="169334" y="228600"/>
                </a:lnTo>
                <a:lnTo>
                  <a:pt x="169334" y="228600"/>
                </a:lnTo>
                <a:lnTo>
                  <a:pt x="177800" y="245534"/>
                </a:lnTo>
                <a:lnTo>
                  <a:pt x="177800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604000" y="36237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93134"/>
                </a:lnTo>
                <a:lnTo>
                  <a:pt x="25400" y="127000"/>
                </a:lnTo>
                <a:lnTo>
                  <a:pt x="25400" y="169334"/>
                </a:lnTo>
                <a:lnTo>
                  <a:pt x="25400" y="220134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296334"/>
                </a:lnTo>
                <a:lnTo>
                  <a:pt x="16933" y="296334"/>
                </a:lnTo>
                <a:lnTo>
                  <a:pt x="8467" y="304800"/>
                </a:lnTo>
                <a:lnTo>
                  <a:pt x="8467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510866" y="3725333"/>
            <a:ext cx="237069" cy="33868"/>
          </a:xfrm>
          <a:custGeom>
            <a:avLst/>
            <a:gdLst/>
            <a:ahLst/>
            <a:cxnLst/>
            <a:rect l="0" t="0" r="0" b="0"/>
            <a:pathLst>
              <a:path w="237069" h="33868">
                <a:moveTo>
                  <a:pt x="0" y="8467"/>
                </a:moveTo>
                <a:lnTo>
                  <a:pt x="0" y="8467"/>
                </a:lnTo>
                <a:lnTo>
                  <a:pt x="8468" y="8467"/>
                </a:lnTo>
                <a:lnTo>
                  <a:pt x="8468" y="0"/>
                </a:lnTo>
                <a:lnTo>
                  <a:pt x="16934" y="0"/>
                </a:lnTo>
                <a:lnTo>
                  <a:pt x="33867" y="0"/>
                </a:lnTo>
                <a:lnTo>
                  <a:pt x="50801" y="8467"/>
                </a:lnTo>
                <a:lnTo>
                  <a:pt x="76200" y="8467"/>
                </a:lnTo>
                <a:lnTo>
                  <a:pt x="101601" y="16934"/>
                </a:lnTo>
                <a:lnTo>
                  <a:pt x="135467" y="25400"/>
                </a:lnTo>
                <a:lnTo>
                  <a:pt x="160868" y="25400"/>
                </a:lnTo>
                <a:lnTo>
                  <a:pt x="194734" y="33867"/>
                </a:lnTo>
                <a:lnTo>
                  <a:pt x="211667" y="33867"/>
                </a:lnTo>
                <a:lnTo>
                  <a:pt x="211667" y="33867"/>
                </a:lnTo>
                <a:lnTo>
                  <a:pt x="237068" y="33867"/>
                </a:lnTo>
                <a:lnTo>
                  <a:pt x="237068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951133" y="3293533"/>
            <a:ext cx="160868" cy="677335"/>
          </a:xfrm>
          <a:custGeom>
            <a:avLst/>
            <a:gdLst/>
            <a:ahLst/>
            <a:cxnLst/>
            <a:rect l="0" t="0" r="0" b="0"/>
            <a:pathLst>
              <a:path w="160868" h="677335">
                <a:moveTo>
                  <a:pt x="135467" y="16934"/>
                </a:moveTo>
                <a:lnTo>
                  <a:pt x="135467" y="16934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27000" y="16934"/>
                </a:lnTo>
                <a:lnTo>
                  <a:pt x="118534" y="33867"/>
                </a:lnTo>
                <a:lnTo>
                  <a:pt x="101601" y="50800"/>
                </a:lnTo>
                <a:lnTo>
                  <a:pt x="93133" y="76200"/>
                </a:lnTo>
                <a:lnTo>
                  <a:pt x="76200" y="101600"/>
                </a:lnTo>
                <a:lnTo>
                  <a:pt x="59267" y="135467"/>
                </a:lnTo>
                <a:lnTo>
                  <a:pt x="42334" y="169334"/>
                </a:lnTo>
                <a:lnTo>
                  <a:pt x="33867" y="211667"/>
                </a:lnTo>
                <a:lnTo>
                  <a:pt x="16933" y="245534"/>
                </a:lnTo>
                <a:lnTo>
                  <a:pt x="8467" y="287867"/>
                </a:lnTo>
                <a:lnTo>
                  <a:pt x="0" y="338667"/>
                </a:lnTo>
                <a:lnTo>
                  <a:pt x="8467" y="381000"/>
                </a:lnTo>
                <a:lnTo>
                  <a:pt x="8467" y="431800"/>
                </a:lnTo>
                <a:lnTo>
                  <a:pt x="16933" y="482600"/>
                </a:lnTo>
                <a:lnTo>
                  <a:pt x="33867" y="524934"/>
                </a:lnTo>
                <a:lnTo>
                  <a:pt x="42334" y="567267"/>
                </a:lnTo>
                <a:lnTo>
                  <a:pt x="59267" y="609600"/>
                </a:lnTo>
                <a:lnTo>
                  <a:pt x="76200" y="635000"/>
                </a:lnTo>
                <a:lnTo>
                  <a:pt x="93133" y="660400"/>
                </a:lnTo>
                <a:lnTo>
                  <a:pt x="110067" y="677334"/>
                </a:lnTo>
                <a:lnTo>
                  <a:pt x="127000" y="677334"/>
                </a:lnTo>
                <a:lnTo>
                  <a:pt x="143934" y="677334"/>
                </a:lnTo>
                <a:lnTo>
                  <a:pt x="143934" y="677334"/>
                </a:lnTo>
                <a:lnTo>
                  <a:pt x="160867" y="668867"/>
                </a:lnTo>
                <a:lnTo>
                  <a:pt x="160867" y="668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196666" y="3539067"/>
            <a:ext cx="194735" cy="651934"/>
          </a:xfrm>
          <a:custGeom>
            <a:avLst/>
            <a:gdLst/>
            <a:ahLst/>
            <a:cxnLst/>
            <a:rect l="0" t="0" r="0" b="0"/>
            <a:pathLst>
              <a:path w="194735" h="651934">
                <a:moveTo>
                  <a:pt x="16934" y="0"/>
                </a:moveTo>
                <a:lnTo>
                  <a:pt x="16934" y="0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25400"/>
                </a:lnTo>
                <a:lnTo>
                  <a:pt x="8468" y="42333"/>
                </a:lnTo>
                <a:lnTo>
                  <a:pt x="0" y="67733"/>
                </a:lnTo>
                <a:lnTo>
                  <a:pt x="0" y="101600"/>
                </a:lnTo>
                <a:lnTo>
                  <a:pt x="0" y="135466"/>
                </a:lnTo>
                <a:lnTo>
                  <a:pt x="8468" y="177800"/>
                </a:lnTo>
                <a:lnTo>
                  <a:pt x="8468" y="211666"/>
                </a:lnTo>
                <a:lnTo>
                  <a:pt x="16934" y="245533"/>
                </a:lnTo>
                <a:lnTo>
                  <a:pt x="25401" y="270933"/>
                </a:lnTo>
                <a:lnTo>
                  <a:pt x="33867" y="279400"/>
                </a:lnTo>
                <a:lnTo>
                  <a:pt x="50801" y="287866"/>
                </a:lnTo>
                <a:lnTo>
                  <a:pt x="67734" y="296333"/>
                </a:lnTo>
                <a:lnTo>
                  <a:pt x="84668" y="287866"/>
                </a:lnTo>
                <a:lnTo>
                  <a:pt x="101601" y="279400"/>
                </a:lnTo>
                <a:lnTo>
                  <a:pt x="110067" y="270933"/>
                </a:lnTo>
                <a:lnTo>
                  <a:pt x="118534" y="254000"/>
                </a:lnTo>
                <a:lnTo>
                  <a:pt x="127001" y="228600"/>
                </a:lnTo>
                <a:lnTo>
                  <a:pt x="135467" y="203200"/>
                </a:lnTo>
                <a:lnTo>
                  <a:pt x="143934" y="177800"/>
                </a:lnTo>
                <a:lnTo>
                  <a:pt x="135467" y="143933"/>
                </a:lnTo>
                <a:lnTo>
                  <a:pt x="135467" y="118533"/>
                </a:lnTo>
                <a:lnTo>
                  <a:pt x="135467" y="84666"/>
                </a:lnTo>
                <a:lnTo>
                  <a:pt x="135467" y="59266"/>
                </a:lnTo>
                <a:lnTo>
                  <a:pt x="127001" y="50800"/>
                </a:lnTo>
                <a:lnTo>
                  <a:pt x="127001" y="42333"/>
                </a:lnTo>
                <a:lnTo>
                  <a:pt x="127001" y="42333"/>
                </a:lnTo>
                <a:lnTo>
                  <a:pt x="127001" y="42333"/>
                </a:lnTo>
                <a:lnTo>
                  <a:pt x="127001" y="50800"/>
                </a:lnTo>
                <a:lnTo>
                  <a:pt x="135467" y="67733"/>
                </a:lnTo>
                <a:lnTo>
                  <a:pt x="143934" y="93133"/>
                </a:lnTo>
                <a:lnTo>
                  <a:pt x="152400" y="127000"/>
                </a:lnTo>
                <a:lnTo>
                  <a:pt x="160868" y="160866"/>
                </a:lnTo>
                <a:lnTo>
                  <a:pt x="169334" y="203200"/>
                </a:lnTo>
                <a:lnTo>
                  <a:pt x="177801" y="245533"/>
                </a:lnTo>
                <a:lnTo>
                  <a:pt x="186267" y="296333"/>
                </a:lnTo>
                <a:lnTo>
                  <a:pt x="186267" y="347133"/>
                </a:lnTo>
                <a:lnTo>
                  <a:pt x="194734" y="389466"/>
                </a:lnTo>
                <a:lnTo>
                  <a:pt x="194734" y="431800"/>
                </a:lnTo>
                <a:lnTo>
                  <a:pt x="186267" y="465666"/>
                </a:lnTo>
                <a:lnTo>
                  <a:pt x="186267" y="508000"/>
                </a:lnTo>
                <a:lnTo>
                  <a:pt x="177801" y="541866"/>
                </a:lnTo>
                <a:lnTo>
                  <a:pt x="169334" y="575733"/>
                </a:lnTo>
                <a:lnTo>
                  <a:pt x="152400" y="609600"/>
                </a:lnTo>
                <a:lnTo>
                  <a:pt x="135467" y="626533"/>
                </a:lnTo>
                <a:lnTo>
                  <a:pt x="118534" y="643466"/>
                </a:lnTo>
                <a:lnTo>
                  <a:pt x="110067" y="651933"/>
                </a:lnTo>
                <a:lnTo>
                  <a:pt x="84668" y="651933"/>
                </a:lnTo>
                <a:lnTo>
                  <a:pt x="76200" y="643466"/>
                </a:lnTo>
                <a:lnTo>
                  <a:pt x="59267" y="626533"/>
                </a:lnTo>
                <a:lnTo>
                  <a:pt x="42334" y="592666"/>
                </a:lnTo>
                <a:lnTo>
                  <a:pt x="42334" y="558800"/>
                </a:lnTo>
                <a:lnTo>
                  <a:pt x="42334" y="558800"/>
                </a:lnTo>
                <a:lnTo>
                  <a:pt x="33867" y="508000"/>
                </a:lnTo>
                <a:lnTo>
                  <a:pt x="33867" y="508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476067" y="3699933"/>
            <a:ext cx="203201" cy="67735"/>
          </a:xfrm>
          <a:custGeom>
            <a:avLst/>
            <a:gdLst/>
            <a:ahLst/>
            <a:cxnLst/>
            <a:rect l="0" t="0" r="0" b="0"/>
            <a:pathLst>
              <a:path w="203201" h="67735">
                <a:moveTo>
                  <a:pt x="0" y="0"/>
                </a:moveTo>
                <a:lnTo>
                  <a:pt x="8466" y="0"/>
                </a:lnTo>
                <a:lnTo>
                  <a:pt x="16933" y="8467"/>
                </a:lnTo>
                <a:lnTo>
                  <a:pt x="25399" y="16934"/>
                </a:lnTo>
                <a:lnTo>
                  <a:pt x="33867" y="33867"/>
                </a:lnTo>
                <a:lnTo>
                  <a:pt x="50800" y="42334"/>
                </a:lnTo>
                <a:lnTo>
                  <a:pt x="67733" y="59267"/>
                </a:lnTo>
                <a:lnTo>
                  <a:pt x="93133" y="59267"/>
                </a:lnTo>
                <a:lnTo>
                  <a:pt x="118533" y="67734"/>
                </a:lnTo>
                <a:lnTo>
                  <a:pt x="135466" y="67734"/>
                </a:lnTo>
                <a:lnTo>
                  <a:pt x="152400" y="67734"/>
                </a:lnTo>
                <a:lnTo>
                  <a:pt x="169333" y="67734"/>
                </a:lnTo>
                <a:lnTo>
                  <a:pt x="186267" y="59267"/>
                </a:lnTo>
                <a:lnTo>
                  <a:pt x="186267" y="59267"/>
                </a:lnTo>
                <a:lnTo>
                  <a:pt x="203200" y="42334"/>
                </a:lnTo>
                <a:lnTo>
                  <a:pt x="203200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789333" y="3556000"/>
            <a:ext cx="33868" cy="389468"/>
          </a:xfrm>
          <a:custGeom>
            <a:avLst/>
            <a:gdLst/>
            <a:ahLst/>
            <a:cxnLst/>
            <a:rect l="0" t="0" r="0" b="0"/>
            <a:pathLst>
              <a:path w="33868" h="389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8467" y="67733"/>
                </a:lnTo>
                <a:lnTo>
                  <a:pt x="8467" y="101600"/>
                </a:lnTo>
                <a:lnTo>
                  <a:pt x="8467" y="143933"/>
                </a:lnTo>
                <a:lnTo>
                  <a:pt x="8467" y="177800"/>
                </a:lnTo>
                <a:lnTo>
                  <a:pt x="8467" y="220133"/>
                </a:lnTo>
                <a:lnTo>
                  <a:pt x="8467" y="262467"/>
                </a:lnTo>
                <a:lnTo>
                  <a:pt x="8467" y="304800"/>
                </a:lnTo>
                <a:lnTo>
                  <a:pt x="16933" y="330200"/>
                </a:lnTo>
                <a:lnTo>
                  <a:pt x="16933" y="364067"/>
                </a:lnTo>
                <a:lnTo>
                  <a:pt x="16933" y="381000"/>
                </a:lnTo>
                <a:lnTo>
                  <a:pt x="25401" y="389467"/>
                </a:lnTo>
                <a:lnTo>
                  <a:pt x="25401" y="389467"/>
                </a:lnTo>
                <a:lnTo>
                  <a:pt x="33867" y="389467"/>
                </a:lnTo>
                <a:lnTo>
                  <a:pt x="33867" y="389467"/>
                </a:lnTo>
                <a:lnTo>
                  <a:pt x="33867" y="389467"/>
                </a:lnTo>
                <a:lnTo>
                  <a:pt x="33867" y="389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840133" y="3293533"/>
            <a:ext cx="177801" cy="795868"/>
          </a:xfrm>
          <a:custGeom>
            <a:avLst/>
            <a:gdLst/>
            <a:ahLst/>
            <a:cxnLst/>
            <a:rect l="0" t="0" r="0" b="0"/>
            <a:pathLst>
              <a:path w="177801" h="7958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25400" y="16934"/>
                </a:lnTo>
                <a:lnTo>
                  <a:pt x="42333" y="33867"/>
                </a:lnTo>
                <a:lnTo>
                  <a:pt x="67734" y="67734"/>
                </a:lnTo>
                <a:lnTo>
                  <a:pt x="84667" y="101600"/>
                </a:lnTo>
                <a:lnTo>
                  <a:pt x="110067" y="143934"/>
                </a:lnTo>
                <a:lnTo>
                  <a:pt x="127001" y="186267"/>
                </a:lnTo>
                <a:lnTo>
                  <a:pt x="143934" y="237067"/>
                </a:lnTo>
                <a:lnTo>
                  <a:pt x="160867" y="287867"/>
                </a:lnTo>
                <a:lnTo>
                  <a:pt x="169334" y="338667"/>
                </a:lnTo>
                <a:lnTo>
                  <a:pt x="169334" y="397934"/>
                </a:lnTo>
                <a:lnTo>
                  <a:pt x="169334" y="457200"/>
                </a:lnTo>
                <a:lnTo>
                  <a:pt x="177800" y="516467"/>
                </a:lnTo>
                <a:lnTo>
                  <a:pt x="177800" y="567267"/>
                </a:lnTo>
                <a:lnTo>
                  <a:pt x="169334" y="626534"/>
                </a:lnTo>
                <a:lnTo>
                  <a:pt x="169334" y="668867"/>
                </a:lnTo>
                <a:lnTo>
                  <a:pt x="160867" y="711200"/>
                </a:lnTo>
                <a:lnTo>
                  <a:pt x="152400" y="745067"/>
                </a:lnTo>
                <a:lnTo>
                  <a:pt x="143934" y="770467"/>
                </a:lnTo>
                <a:lnTo>
                  <a:pt x="135467" y="787400"/>
                </a:lnTo>
                <a:lnTo>
                  <a:pt x="135467" y="795867"/>
                </a:lnTo>
                <a:lnTo>
                  <a:pt x="127001" y="787400"/>
                </a:lnTo>
                <a:lnTo>
                  <a:pt x="118533" y="762000"/>
                </a:lnTo>
                <a:lnTo>
                  <a:pt x="118533" y="762000"/>
                </a:lnTo>
                <a:lnTo>
                  <a:pt x="110067" y="736600"/>
                </a:lnTo>
                <a:lnTo>
                  <a:pt x="110067" y="736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051800" y="3141133"/>
            <a:ext cx="186268" cy="237068"/>
          </a:xfrm>
          <a:custGeom>
            <a:avLst/>
            <a:gdLst/>
            <a:ahLst/>
            <a:cxnLst/>
            <a:rect l="0" t="0" r="0" b="0"/>
            <a:pathLst>
              <a:path w="186268" h="237068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16934"/>
                </a:lnTo>
                <a:lnTo>
                  <a:pt x="84667" y="33867"/>
                </a:lnTo>
                <a:lnTo>
                  <a:pt x="101600" y="50800"/>
                </a:lnTo>
                <a:lnTo>
                  <a:pt x="110067" y="67734"/>
                </a:lnTo>
                <a:lnTo>
                  <a:pt x="118533" y="93134"/>
                </a:lnTo>
                <a:lnTo>
                  <a:pt x="127000" y="127000"/>
                </a:lnTo>
                <a:lnTo>
                  <a:pt x="127000" y="152400"/>
                </a:lnTo>
                <a:lnTo>
                  <a:pt x="118533" y="177800"/>
                </a:lnTo>
                <a:lnTo>
                  <a:pt x="110067" y="194734"/>
                </a:lnTo>
                <a:lnTo>
                  <a:pt x="93133" y="211667"/>
                </a:lnTo>
                <a:lnTo>
                  <a:pt x="84667" y="220134"/>
                </a:lnTo>
                <a:lnTo>
                  <a:pt x="76200" y="228600"/>
                </a:lnTo>
                <a:lnTo>
                  <a:pt x="67734" y="237067"/>
                </a:lnTo>
                <a:lnTo>
                  <a:pt x="50800" y="228600"/>
                </a:lnTo>
                <a:lnTo>
                  <a:pt x="42333" y="228600"/>
                </a:lnTo>
                <a:lnTo>
                  <a:pt x="33867" y="220134"/>
                </a:lnTo>
                <a:lnTo>
                  <a:pt x="25400" y="203200"/>
                </a:lnTo>
                <a:lnTo>
                  <a:pt x="8467" y="186267"/>
                </a:lnTo>
                <a:lnTo>
                  <a:pt x="8467" y="169334"/>
                </a:lnTo>
                <a:lnTo>
                  <a:pt x="8467" y="152400"/>
                </a:lnTo>
                <a:lnTo>
                  <a:pt x="16933" y="135467"/>
                </a:lnTo>
                <a:lnTo>
                  <a:pt x="33867" y="127000"/>
                </a:lnTo>
                <a:lnTo>
                  <a:pt x="50800" y="127000"/>
                </a:lnTo>
                <a:lnTo>
                  <a:pt x="67734" y="127000"/>
                </a:lnTo>
                <a:lnTo>
                  <a:pt x="93133" y="127000"/>
                </a:lnTo>
                <a:lnTo>
                  <a:pt x="110067" y="135467"/>
                </a:lnTo>
                <a:lnTo>
                  <a:pt x="135466" y="143934"/>
                </a:lnTo>
                <a:lnTo>
                  <a:pt x="152400" y="160867"/>
                </a:lnTo>
                <a:lnTo>
                  <a:pt x="169333" y="169334"/>
                </a:lnTo>
                <a:lnTo>
                  <a:pt x="169333" y="169334"/>
                </a:lnTo>
                <a:lnTo>
                  <a:pt x="186267" y="186267"/>
                </a:lnTo>
                <a:lnTo>
                  <a:pt x="186267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255000" y="3657600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16933"/>
                </a:lnTo>
                <a:lnTo>
                  <a:pt x="101600" y="16933"/>
                </a:lnTo>
                <a:lnTo>
                  <a:pt x="127000" y="25400"/>
                </a:lnTo>
                <a:lnTo>
                  <a:pt x="143933" y="25400"/>
                </a:lnTo>
                <a:lnTo>
                  <a:pt x="143933" y="25400"/>
                </a:lnTo>
                <a:lnTo>
                  <a:pt x="160866" y="25400"/>
                </a:lnTo>
                <a:lnTo>
                  <a:pt x="1608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8280400" y="3767667"/>
            <a:ext cx="135467" cy="8467"/>
          </a:xfrm>
          <a:custGeom>
            <a:avLst/>
            <a:gdLst/>
            <a:ahLst/>
            <a:cxnLst/>
            <a:rect l="0" t="0" r="0" b="0"/>
            <a:pathLst>
              <a:path w="135467" h="84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8466"/>
                </a:lnTo>
                <a:lnTo>
                  <a:pt x="59266" y="8466"/>
                </a:lnTo>
                <a:lnTo>
                  <a:pt x="846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35466" y="8466"/>
                </a:lnTo>
                <a:lnTo>
                  <a:pt x="135466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652934" y="3530600"/>
            <a:ext cx="313267" cy="457201"/>
          </a:xfrm>
          <a:custGeom>
            <a:avLst/>
            <a:gdLst/>
            <a:ahLst/>
            <a:cxnLst/>
            <a:rect l="0" t="0" r="0" b="0"/>
            <a:pathLst>
              <a:path w="313267" h="457201">
                <a:moveTo>
                  <a:pt x="76200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10066" y="8467"/>
                </a:lnTo>
                <a:lnTo>
                  <a:pt x="126999" y="16933"/>
                </a:lnTo>
                <a:lnTo>
                  <a:pt x="143932" y="25400"/>
                </a:lnTo>
                <a:lnTo>
                  <a:pt x="160866" y="33867"/>
                </a:lnTo>
                <a:lnTo>
                  <a:pt x="177799" y="59267"/>
                </a:lnTo>
                <a:lnTo>
                  <a:pt x="194733" y="84667"/>
                </a:lnTo>
                <a:lnTo>
                  <a:pt x="203199" y="110067"/>
                </a:lnTo>
                <a:lnTo>
                  <a:pt x="220132" y="143933"/>
                </a:lnTo>
                <a:lnTo>
                  <a:pt x="220132" y="177800"/>
                </a:lnTo>
                <a:lnTo>
                  <a:pt x="211666" y="220133"/>
                </a:lnTo>
                <a:lnTo>
                  <a:pt x="203199" y="254000"/>
                </a:lnTo>
                <a:lnTo>
                  <a:pt x="186266" y="296333"/>
                </a:lnTo>
                <a:lnTo>
                  <a:pt x="169333" y="330200"/>
                </a:lnTo>
                <a:lnTo>
                  <a:pt x="152400" y="355600"/>
                </a:lnTo>
                <a:lnTo>
                  <a:pt x="135466" y="381000"/>
                </a:lnTo>
                <a:lnTo>
                  <a:pt x="110066" y="406400"/>
                </a:lnTo>
                <a:lnTo>
                  <a:pt x="84666" y="423333"/>
                </a:lnTo>
                <a:lnTo>
                  <a:pt x="67732" y="431800"/>
                </a:lnTo>
                <a:lnTo>
                  <a:pt x="42333" y="440267"/>
                </a:lnTo>
                <a:lnTo>
                  <a:pt x="33866" y="440267"/>
                </a:lnTo>
                <a:lnTo>
                  <a:pt x="16933" y="431800"/>
                </a:lnTo>
                <a:lnTo>
                  <a:pt x="8466" y="414867"/>
                </a:lnTo>
                <a:lnTo>
                  <a:pt x="0" y="397933"/>
                </a:lnTo>
                <a:lnTo>
                  <a:pt x="0" y="372533"/>
                </a:lnTo>
                <a:lnTo>
                  <a:pt x="8466" y="338667"/>
                </a:lnTo>
                <a:lnTo>
                  <a:pt x="16933" y="313267"/>
                </a:lnTo>
                <a:lnTo>
                  <a:pt x="33866" y="287867"/>
                </a:lnTo>
                <a:lnTo>
                  <a:pt x="59266" y="270933"/>
                </a:lnTo>
                <a:lnTo>
                  <a:pt x="84666" y="262467"/>
                </a:lnTo>
                <a:lnTo>
                  <a:pt x="110066" y="262467"/>
                </a:lnTo>
                <a:lnTo>
                  <a:pt x="143932" y="262467"/>
                </a:lnTo>
                <a:lnTo>
                  <a:pt x="177799" y="279400"/>
                </a:lnTo>
                <a:lnTo>
                  <a:pt x="203199" y="287867"/>
                </a:lnTo>
                <a:lnTo>
                  <a:pt x="228600" y="313267"/>
                </a:lnTo>
                <a:lnTo>
                  <a:pt x="245533" y="330200"/>
                </a:lnTo>
                <a:lnTo>
                  <a:pt x="262466" y="364067"/>
                </a:lnTo>
                <a:lnTo>
                  <a:pt x="270933" y="389467"/>
                </a:lnTo>
                <a:lnTo>
                  <a:pt x="279399" y="406400"/>
                </a:lnTo>
                <a:lnTo>
                  <a:pt x="287866" y="431800"/>
                </a:lnTo>
                <a:lnTo>
                  <a:pt x="296332" y="448733"/>
                </a:lnTo>
                <a:lnTo>
                  <a:pt x="296332" y="457200"/>
                </a:lnTo>
                <a:lnTo>
                  <a:pt x="304800" y="457200"/>
                </a:lnTo>
                <a:lnTo>
                  <a:pt x="304800" y="440267"/>
                </a:lnTo>
                <a:lnTo>
                  <a:pt x="304800" y="440267"/>
                </a:lnTo>
                <a:lnTo>
                  <a:pt x="313266" y="431800"/>
                </a:lnTo>
                <a:lnTo>
                  <a:pt x="313266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8974667" y="3556000"/>
            <a:ext cx="321734" cy="592668"/>
          </a:xfrm>
          <a:custGeom>
            <a:avLst/>
            <a:gdLst/>
            <a:ahLst/>
            <a:cxnLst/>
            <a:rect l="0" t="0" r="0" b="0"/>
            <a:pathLst>
              <a:path w="321734" h="592668">
                <a:moveTo>
                  <a:pt x="304800" y="0"/>
                </a:moveTo>
                <a:lnTo>
                  <a:pt x="313266" y="0"/>
                </a:lnTo>
                <a:lnTo>
                  <a:pt x="313266" y="0"/>
                </a:lnTo>
                <a:lnTo>
                  <a:pt x="313266" y="0"/>
                </a:lnTo>
                <a:lnTo>
                  <a:pt x="313266" y="8467"/>
                </a:lnTo>
                <a:lnTo>
                  <a:pt x="313266" y="8467"/>
                </a:lnTo>
                <a:lnTo>
                  <a:pt x="304800" y="8467"/>
                </a:lnTo>
                <a:lnTo>
                  <a:pt x="287867" y="16933"/>
                </a:lnTo>
                <a:lnTo>
                  <a:pt x="262466" y="25400"/>
                </a:lnTo>
                <a:lnTo>
                  <a:pt x="237066" y="33867"/>
                </a:lnTo>
                <a:lnTo>
                  <a:pt x="211667" y="42333"/>
                </a:lnTo>
                <a:lnTo>
                  <a:pt x="177800" y="50800"/>
                </a:lnTo>
                <a:lnTo>
                  <a:pt x="152400" y="59267"/>
                </a:lnTo>
                <a:lnTo>
                  <a:pt x="126999" y="67733"/>
                </a:lnTo>
                <a:lnTo>
                  <a:pt x="101600" y="76200"/>
                </a:lnTo>
                <a:lnTo>
                  <a:pt x="84666" y="84667"/>
                </a:lnTo>
                <a:lnTo>
                  <a:pt x="67733" y="101600"/>
                </a:lnTo>
                <a:lnTo>
                  <a:pt x="59267" y="110067"/>
                </a:lnTo>
                <a:lnTo>
                  <a:pt x="50799" y="118533"/>
                </a:lnTo>
                <a:lnTo>
                  <a:pt x="50799" y="127000"/>
                </a:lnTo>
                <a:lnTo>
                  <a:pt x="59267" y="143933"/>
                </a:lnTo>
                <a:lnTo>
                  <a:pt x="67733" y="152400"/>
                </a:lnTo>
                <a:lnTo>
                  <a:pt x="76200" y="169333"/>
                </a:lnTo>
                <a:lnTo>
                  <a:pt x="84666" y="177800"/>
                </a:lnTo>
                <a:lnTo>
                  <a:pt x="84666" y="194733"/>
                </a:lnTo>
                <a:lnTo>
                  <a:pt x="93133" y="203200"/>
                </a:lnTo>
                <a:lnTo>
                  <a:pt x="93133" y="211667"/>
                </a:lnTo>
                <a:lnTo>
                  <a:pt x="101600" y="228600"/>
                </a:lnTo>
                <a:lnTo>
                  <a:pt x="101600" y="237067"/>
                </a:lnTo>
                <a:lnTo>
                  <a:pt x="101600" y="237067"/>
                </a:lnTo>
                <a:lnTo>
                  <a:pt x="101600" y="237067"/>
                </a:lnTo>
                <a:lnTo>
                  <a:pt x="101600" y="245533"/>
                </a:lnTo>
                <a:lnTo>
                  <a:pt x="101600" y="245533"/>
                </a:lnTo>
                <a:lnTo>
                  <a:pt x="110066" y="245533"/>
                </a:lnTo>
                <a:lnTo>
                  <a:pt x="118533" y="245533"/>
                </a:lnTo>
                <a:lnTo>
                  <a:pt x="126999" y="245533"/>
                </a:lnTo>
                <a:lnTo>
                  <a:pt x="135467" y="237067"/>
                </a:lnTo>
                <a:lnTo>
                  <a:pt x="143933" y="237067"/>
                </a:lnTo>
                <a:lnTo>
                  <a:pt x="160866" y="237067"/>
                </a:lnTo>
                <a:lnTo>
                  <a:pt x="177800" y="228600"/>
                </a:lnTo>
                <a:lnTo>
                  <a:pt x="194733" y="228600"/>
                </a:lnTo>
                <a:lnTo>
                  <a:pt x="220133" y="228600"/>
                </a:lnTo>
                <a:lnTo>
                  <a:pt x="237066" y="237067"/>
                </a:lnTo>
                <a:lnTo>
                  <a:pt x="254000" y="245533"/>
                </a:lnTo>
                <a:lnTo>
                  <a:pt x="279399" y="262467"/>
                </a:lnTo>
                <a:lnTo>
                  <a:pt x="296333" y="279400"/>
                </a:lnTo>
                <a:lnTo>
                  <a:pt x="304800" y="304800"/>
                </a:lnTo>
                <a:lnTo>
                  <a:pt x="313266" y="330200"/>
                </a:lnTo>
                <a:lnTo>
                  <a:pt x="321733" y="355600"/>
                </a:lnTo>
                <a:lnTo>
                  <a:pt x="321733" y="381000"/>
                </a:lnTo>
                <a:lnTo>
                  <a:pt x="321733" y="406400"/>
                </a:lnTo>
                <a:lnTo>
                  <a:pt x="313266" y="431800"/>
                </a:lnTo>
                <a:lnTo>
                  <a:pt x="304800" y="457200"/>
                </a:lnTo>
                <a:lnTo>
                  <a:pt x="296333" y="482600"/>
                </a:lnTo>
                <a:lnTo>
                  <a:pt x="279399" y="499533"/>
                </a:lnTo>
                <a:lnTo>
                  <a:pt x="254000" y="524933"/>
                </a:lnTo>
                <a:lnTo>
                  <a:pt x="237066" y="541867"/>
                </a:lnTo>
                <a:lnTo>
                  <a:pt x="211667" y="558800"/>
                </a:lnTo>
                <a:lnTo>
                  <a:pt x="186266" y="575733"/>
                </a:lnTo>
                <a:lnTo>
                  <a:pt x="169333" y="575733"/>
                </a:lnTo>
                <a:lnTo>
                  <a:pt x="143933" y="584200"/>
                </a:lnTo>
                <a:lnTo>
                  <a:pt x="126999" y="592667"/>
                </a:lnTo>
                <a:lnTo>
                  <a:pt x="110066" y="592667"/>
                </a:lnTo>
                <a:lnTo>
                  <a:pt x="93133" y="592667"/>
                </a:lnTo>
                <a:lnTo>
                  <a:pt x="76200" y="592667"/>
                </a:lnTo>
                <a:lnTo>
                  <a:pt x="67733" y="592667"/>
                </a:lnTo>
                <a:lnTo>
                  <a:pt x="59267" y="584200"/>
                </a:lnTo>
                <a:lnTo>
                  <a:pt x="42333" y="584200"/>
                </a:lnTo>
                <a:lnTo>
                  <a:pt x="42333" y="575733"/>
                </a:lnTo>
                <a:lnTo>
                  <a:pt x="33866" y="575733"/>
                </a:lnTo>
                <a:lnTo>
                  <a:pt x="25400" y="575733"/>
                </a:lnTo>
                <a:lnTo>
                  <a:pt x="25400" y="575733"/>
                </a:lnTo>
                <a:lnTo>
                  <a:pt x="25400" y="567267"/>
                </a:lnTo>
                <a:lnTo>
                  <a:pt x="16933" y="567267"/>
                </a:lnTo>
                <a:lnTo>
                  <a:pt x="16933" y="567267"/>
                </a:lnTo>
                <a:lnTo>
                  <a:pt x="16933" y="567267"/>
                </a:lnTo>
                <a:lnTo>
                  <a:pt x="16933" y="567267"/>
                </a:lnTo>
                <a:lnTo>
                  <a:pt x="8466" y="567267"/>
                </a:lnTo>
                <a:lnTo>
                  <a:pt x="8466" y="567267"/>
                </a:lnTo>
                <a:lnTo>
                  <a:pt x="8466" y="567267"/>
                </a:lnTo>
                <a:lnTo>
                  <a:pt x="0" y="567267"/>
                </a:lnTo>
                <a:lnTo>
                  <a:pt x="0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591733" y="6680200"/>
            <a:ext cx="143935" cy="1"/>
          </a:xfrm>
          <a:custGeom>
            <a:avLst/>
            <a:gdLst/>
            <a:ahLst/>
            <a:cxnLst/>
            <a:rect l="0" t="0" r="0" b="0"/>
            <a:pathLst>
              <a:path w="143935" h="1">
                <a:moveTo>
                  <a:pt x="143934" y="0"/>
                </a:moveTo>
                <a:lnTo>
                  <a:pt x="135467" y="0"/>
                </a:lnTo>
                <a:lnTo>
                  <a:pt x="127000" y="0"/>
                </a:lnTo>
                <a:lnTo>
                  <a:pt x="101600" y="0"/>
                </a:lnTo>
                <a:lnTo>
                  <a:pt x="84667" y="0"/>
                </a:lnTo>
                <a:lnTo>
                  <a:pt x="59267" y="0"/>
                </a:lnTo>
                <a:lnTo>
                  <a:pt x="42334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766581"/>
            <a:ext cx="6575000" cy="464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5310" y="2305774"/>
            <a:ext cx="487986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4800" dirty="0"/>
              <a:t>A#10.2 </a:t>
            </a:r>
            <a:r>
              <a:rPr lang="nn-NO" sz="4800" dirty="0">
                <a:solidFill>
                  <a:schemeClr val="accent2"/>
                </a:solidFill>
              </a:rPr>
              <a:t>Pg. 627</a:t>
            </a:r>
            <a:r>
              <a:rPr lang="nn-NO" sz="4800" dirty="0"/>
              <a:t> </a:t>
            </a:r>
            <a:endParaRPr lang="nn-NO" sz="4800" dirty="0" smtClean="0"/>
          </a:p>
          <a:p>
            <a:pPr algn="ctr"/>
            <a:r>
              <a:rPr lang="nn-NO" sz="4800" dirty="0" smtClean="0"/>
              <a:t>#</a:t>
            </a:r>
            <a:r>
              <a:rPr lang="nn-NO" sz="4800" dirty="0"/>
              <a:t>15-27 odd, 35, </a:t>
            </a:r>
            <a:r>
              <a:rPr lang="nn-NO" sz="4800" dirty="0" smtClean="0"/>
              <a:t>37</a:t>
            </a:r>
          </a:p>
          <a:p>
            <a:pPr algn="ctr"/>
            <a:endParaRPr lang="nn-NO" sz="4800" dirty="0" smtClean="0"/>
          </a:p>
          <a:p>
            <a:pPr algn="ctr"/>
            <a:r>
              <a:rPr lang="nn-NO" sz="4800" dirty="0" smtClean="0"/>
              <a:t>DUE TOMORROW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6" t="26673" r="61761" b="62497"/>
          <a:stretch/>
        </p:blipFill>
        <p:spPr>
          <a:xfrm>
            <a:off x="378839" y="605305"/>
            <a:ext cx="3896946" cy="1755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613" t="26673" r="29346" b="51320"/>
          <a:stretch/>
        </p:blipFill>
        <p:spPr>
          <a:xfrm>
            <a:off x="6645499" y="1300766"/>
            <a:ext cx="4938203" cy="435170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522133" y="1388533"/>
            <a:ext cx="152401" cy="457201"/>
          </a:xfrm>
          <a:custGeom>
            <a:avLst/>
            <a:gdLst/>
            <a:ahLst/>
            <a:cxnLst/>
            <a:rect l="0" t="0" r="0" b="0"/>
            <a:pathLst>
              <a:path w="152401" h="457201">
                <a:moveTo>
                  <a:pt x="50800" y="0"/>
                </a:moveTo>
                <a:lnTo>
                  <a:pt x="50800" y="0"/>
                </a:lnTo>
                <a:lnTo>
                  <a:pt x="50800" y="8467"/>
                </a:lnTo>
                <a:lnTo>
                  <a:pt x="50800" y="16934"/>
                </a:lnTo>
                <a:lnTo>
                  <a:pt x="42334" y="33867"/>
                </a:lnTo>
                <a:lnTo>
                  <a:pt x="42334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16934" y="135467"/>
                </a:lnTo>
                <a:lnTo>
                  <a:pt x="16934" y="152400"/>
                </a:lnTo>
                <a:lnTo>
                  <a:pt x="8467" y="177800"/>
                </a:lnTo>
                <a:lnTo>
                  <a:pt x="0" y="194734"/>
                </a:lnTo>
                <a:lnTo>
                  <a:pt x="0" y="220134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55600"/>
                </a:lnTo>
                <a:lnTo>
                  <a:pt x="8467" y="381000"/>
                </a:lnTo>
                <a:lnTo>
                  <a:pt x="16934" y="397934"/>
                </a:lnTo>
                <a:lnTo>
                  <a:pt x="33867" y="414867"/>
                </a:lnTo>
                <a:lnTo>
                  <a:pt x="42334" y="431800"/>
                </a:lnTo>
                <a:lnTo>
                  <a:pt x="59267" y="440267"/>
                </a:lnTo>
                <a:lnTo>
                  <a:pt x="76200" y="448734"/>
                </a:lnTo>
                <a:lnTo>
                  <a:pt x="93134" y="457200"/>
                </a:lnTo>
                <a:lnTo>
                  <a:pt x="110067" y="457200"/>
                </a:lnTo>
                <a:lnTo>
                  <a:pt x="127000" y="457200"/>
                </a:lnTo>
                <a:lnTo>
                  <a:pt x="143934" y="448734"/>
                </a:lnTo>
                <a:lnTo>
                  <a:pt x="143934" y="448734"/>
                </a:lnTo>
                <a:lnTo>
                  <a:pt x="152400" y="440267"/>
                </a:lnTo>
                <a:lnTo>
                  <a:pt x="152400" y="440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95133" y="1557867"/>
            <a:ext cx="287868" cy="42334"/>
          </a:xfrm>
          <a:custGeom>
            <a:avLst/>
            <a:gdLst/>
            <a:ahLst/>
            <a:cxnLst/>
            <a:rect l="0" t="0" r="0" b="0"/>
            <a:pathLst>
              <a:path w="287868" h="423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25400"/>
                </a:lnTo>
                <a:lnTo>
                  <a:pt x="42334" y="25400"/>
                </a:lnTo>
                <a:lnTo>
                  <a:pt x="59267" y="33866"/>
                </a:lnTo>
                <a:lnTo>
                  <a:pt x="84667" y="33866"/>
                </a:lnTo>
                <a:lnTo>
                  <a:pt x="110067" y="42333"/>
                </a:lnTo>
                <a:lnTo>
                  <a:pt x="143934" y="42333"/>
                </a:lnTo>
                <a:lnTo>
                  <a:pt x="169334" y="42333"/>
                </a:lnTo>
                <a:lnTo>
                  <a:pt x="194734" y="42333"/>
                </a:lnTo>
                <a:lnTo>
                  <a:pt x="220134" y="42333"/>
                </a:lnTo>
                <a:lnTo>
                  <a:pt x="237067" y="33866"/>
                </a:lnTo>
                <a:lnTo>
                  <a:pt x="262467" y="25400"/>
                </a:lnTo>
                <a:lnTo>
                  <a:pt x="279400" y="8466"/>
                </a:lnTo>
                <a:lnTo>
                  <a:pt x="279400" y="8466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33800" y="1430867"/>
            <a:ext cx="143934" cy="397934"/>
          </a:xfrm>
          <a:custGeom>
            <a:avLst/>
            <a:gdLst/>
            <a:ahLst/>
            <a:cxnLst/>
            <a:rect l="0" t="0" r="0" b="0"/>
            <a:pathLst>
              <a:path w="143934" h="397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87866"/>
                </a:lnTo>
                <a:lnTo>
                  <a:pt x="0" y="313266"/>
                </a:lnTo>
                <a:lnTo>
                  <a:pt x="8467" y="338666"/>
                </a:lnTo>
                <a:lnTo>
                  <a:pt x="8467" y="355600"/>
                </a:lnTo>
                <a:lnTo>
                  <a:pt x="8467" y="364066"/>
                </a:lnTo>
                <a:lnTo>
                  <a:pt x="8467" y="381000"/>
                </a:lnTo>
                <a:lnTo>
                  <a:pt x="8467" y="389466"/>
                </a:lnTo>
                <a:lnTo>
                  <a:pt x="8467" y="389466"/>
                </a:lnTo>
                <a:lnTo>
                  <a:pt x="8467" y="397933"/>
                </a:lnTo>
                <a:lnTo>
                  <a:pt x="8467" y="397933"/>
                </a:lnTo>
                <a:lnTo>
                  <a:pt x="8467" y="389466"/>
                </a:lnTo>
                <a:lnTo>
                  <a:pt x="0" y="389466"/>
                </a:lnTo>
                <a:lnTo>
                  <a:pt x="8467" y="381000"/>
                </a:lnTo>
                <a:lnTo>
                  <a:pt x="8467" y="364066"/>
                </a:lnTo>
                <a:lnTo>
                  <a:pt x="8467" y="338666"/>
                </a:lnTo>
                <a:lnTo>
                  <a:pt x="8467" y="313266"/>
                </a:lnTo>
                <a:lnTo>
                  <a:pt x="16933" y="287866"/>
                </a:lnTo>
                <a:lnTo>
                  <a:pt x="25400" y="262466"/>
                </a:lnTo>
                <a:lnTo>
                  <a:pt x="33867" y="237066"/>
                </a:lnTo>
                <a:lnTo>
                  <a:pt x="42333" y="211666"/>
                </a:lnTo>
                <a:lnTo>
                  <a:pt x="50800" y="194733"/>
                </a:lnTo>
                <a:lnTo>
                  <a:pt x="67733" y="186266"/>
                </a:lnTo>
                <a:lnTo>
                  <a:pt x="84667" y="177800"/>
                </a:lnTo>
                <a:lnTo>
                  <a:pt x="93133" y="169333"/>
                </a:lnTo>
                <a:lnTo>
                  <a:pt x="110067" y="169333"/>
                </a:lnTo>
                <a:lnTo>
                  <a:pt x="118533" y="1778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43933" y="211666"/>
                </a:lnTo>
                <a:lnTo>
                  <a:pt x="143933" y="228600"/>
                </a:lnTo>
                <a:lnTo>
                  <a:pt x="143933" y="254000"/>
                </a:lnTo>
                <a:lnTo>
                  <a:pt x="143933" y="279400"/>
                </a:lnTo>
                <a:lnTo>
                  <a:pt x="143933" y="304800"/>
                </a:lnTo>
                <a:lnTo>
                  <a:pt x="143933" y="330200"/>
                </a:lnTo>
                <a:lnTo>
                  <a:pt x="143933" y="347133"/>
                </a:lnTo>
                <a:lnTo>
                  <a:pt x="135467" y="364066"/>
                </a:lnTo>
                <a:lnTo>
                  <a:pt x="135467" y="381000"/>
                </a:lnTo>
                <a:lnTo>
                  <a:pt x="135467" y="389466"/>
                </a:lnTo>
                <a:lnTo>
                  <a:pt x="135467" y="389466"/>
                </a:lnTo>
                <a:lnTo>
                  <a:pt x="135467" y="389466"/>
                </a:lnTo>
                <a:lnTo>
                  <a:pt x="135467" y="389466"/>
                </a:lnTo>
                <a:lnTo>
                  <a:pt x="143933" y="381000"/>
                </a:lnTo>
                <a:lnTo>
                  <a:pt x="143933" y="372533"/>
                </a:lnTo>
                <a:lnTo>
                  <a:pt x="143933" y="372533"/>
                </a:lnTo>
                <a:lnTo>
                  <a:pt x="143933" y="364066"/>
                </a:lnTo>
                <a:lnTo>
                  <a:pt x="143933" y="364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20067" y="1600200"/>
            <a:ext cx="160867" cy="245534"/>
          </a:xfrm>
          <a:custGeom>
            <a:avLst/>
            <a:gdLst/>
            <a:ahLst/>
            <a:cxnLst/>
            <a:rect l="0" t="0" r="0" b="0"/>
            <a:pathLst>
              <a:path w="160867" h="245534">
                <a:moveTo>
                  <a:pt x="0" y="110067"/>
                </a:moveTo>
                <a:lnTo>
                  <a:pt x="0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16933" y="110067"/>
                </a:lnTo>
                <a:lnTo>
                  <a:pt x="25400" y="118533"/>
                </a:lnTo>
                <a:lnTo>
                  <a:pt x="25400" y="127000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6" y="135467"/>
                </a:lnTo>
                <a:lnTo>
                  <a:pt x="76200" y="135467"/>
                </a:lnTo>
                <a:lnTo>
                  <a:pt x="84666" y="127000"/>
                </a:lnTo>
                <a:lnTo>
                  <a:pt x="93133" y="118533"/>
                </a:lnTo>
                <a:lnTo>
                  <a:pt x="110066" y="101600"/>
                </a:lnTo>
                <a:lnTo>
                  <a:pt x="110066" y="93133"/>
                </a:lnTo>
                <a:lnTo>
                  <a:pt x="118533" y="76200"/>
                </a:lnTo>
                <a:lnTo>
                  <a:pt x="110066" y="59267"/>
                </a:lnTo>
                <a:lnTo>
                  <a:pt x="110066" y="42333"/>
                </a:lnTo>
                <a:lnTo>
                  <a:pt x="110066" y="25400"/>
                </a:lnTo>
                <a:lnTo>
                  <a:pt x="101600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7"/>
                </a:lnTo>
                <a:lnTo>
                  <a:pt x="42333" y="25400"/>
                </a:lnTo>
                <a:lnTo>
                  <a:pt x="33866" y="42333"/>
                </a:lnTo>
                <a:lnTo>
                  <a:pt x="16933" y="67733"/>
                </a:lnTo>
                <a:lnTo>
                  <a:pt x="8466" y="93133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16933" y="220133"/>
                </a:lnTo>
                <a:lnTo>
                  <a:pt x="25400" y="228600"/>
                </a:lnTo>
                <a:lnTo>
                  <a:pt x="42333" y="237067"/>
                </a:lnTo>
                <a:lnTo>
                  <a:pt x="59266" y="245533"/>
                </a:lnTo>
                <a:lnTo>
                  <a:pt x="84666" y="245533"/>
                </a:lnTo>
                <a:lnTo>
                  <a:pt x="110066" y="237067"/>
                </a:lnTo>
                <a:lnTo>
                  <a:pt x="135466" y="228600"/>
                </a:lnTo>
                <a:lnTo>
                  <a:pt x="135466" y="228600"/>
                </a:lnTo>
                <a:lnTo>
                  <a:pt x="160866" y="211667"/>
                </a:lnTo>
                <a:lnTo>
                  <a:pt x="1608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09533" y="1549400"/>
            <a:ext cx="177801" cy="287868"/>
          </a:xfrm>
          <a:custGeom>
            <a:avLst/>
            <a:gdLst/>
            <a:ahLst/>
            <a:cxnLst/>
            <a:rect l="0" t="0" r="0" b="0"/>
            <a:pathLst>
              <a:path w="177801" h="287868">
                <a:moveTo>
                  <a:pt x="152400" y="8467"/>
                </a:moveTo>
                <a:lnTo>
                  <a:pt x="160867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0"/>
                </a:lnTo>
                <a:lnTo>
                  <a:pt x="118534" y="8467"/>
                </a:lnTo>
                <a:lnTo>
                  <a:pt x="110067" y="16933"/>
                </a:lnTo>
                <a:lnTo>
                  <a:pt x="84667" y="25400"/>
                </a:lnTo>
                <a:lnTo>
                  <a:pt x="67734" y="42333"/>
                </a:lnTo>
                <a:lnTo>
                  <a:pt x="50800" y="59267"/>
                </a:lnTo>
                <a:lnTo>
                  <a:pt x="25400" y="76200"/>
                </a:lnTo>
                <a:lnTo>
                  <a:pt x="16934" y="93133"/>
                </a:lnTo>
                <a:lnTo>
                  <a:pt x="8467" y="110067"/>
                </a:lnTo>
                <a:lnTo>
                  <a:pt x="0" y="110067"/>
                </a:lnTo>
                <a:lnTo>
                  <a:pt x="0" y="118533"/>
                </a:lnTo>
                <a:lnTo>
                  <a:pt x="8467" y="127000"/>
                </a:lnTo>
                <a:lnTo>
                  <a:pt x="8467" y="127000"/>
                </a:lnTo>
                <a:lnTo>
                  <a:pt x="25400" y="127000"/>
                </a:lnTo>
                <a:lnTo>
                  <a:pt x="42334" y="127000"/>
                </a:lnTo>
                <a:lnTo>
                  <a:pt x="59267" y="118533"/>
                </a:lnTo>
                <a:lnTo>
                  <a:pt x="76200" y="118533"/>
                </a:lnTo>
                <a:lnTo>
                  <a:pt x="101600" y="118533"/>
                </a:lnTo>
                <a:lnTo>
                  <a:pt x="127000" y="127000"/>
                </a:lnTo>
                <a:lnTo>
                  <a:pt x="143934" y="135467"/>
                </a:lnTo>
                <a:lnTo>
                  <a:pt x="160867" y="152400"/>
                </a:lnTo>
                <a:lnTo>
                  <a:pt x="169334" y="169333"/>
                </a:lnTo>
                <a:lnTo>
                  <a:pt x="177800" y="194733"/>
                </a:lnTo>
                <a:lnTo>
                  <a:pt x="177800" y="211667"/>
                </a:lnTo>
                <a:lnTo>
                  <a:pt x="169334" y="228600"/>
                </a:lnTo>
                <a:lnTo>
                  <a:pt x="160867" y="245533"/>
                </a:lnTo>
                <a:lnTo>
                  <a:pt x="143934" y="262467"/>
                </a:lnTo>
                <a:lnTo>
                  <a:pt x="127000" y="270933"/>
                </a:lnTo>
                <a:lnTo>
                  <a:pt x="110067" y="279400"/>
                </a:lnTo>
                <a:lnTo>
                  <a:pt x="93134" y="287867"/>
                </a:lnTo>
                <a:lnTo>
                  <a:pt x="67734" y="287867"/>
                </a:lnTo>
                <a:lnTo>
                  <a:pt x="50800" y="287867"/>
                </a:lnTo>
                <a:lnTo>
                  <a:pt x="33867" y="279400"/>
                </a:lnTo>
                <a:lnTo>
                  <a:pt x="25400" y="270933"/>
                </a:lnTo>
                <a:lnTo>
                  <a:pt x="8467" y="254000"/>
                </a:lnTo>
                <a:lnTo>
                  <a:pt x="8467" y="237067"/>
                </a:lnTo>
                <a:lnTo>
                  <a:pt x="8467" y="220133"/>
                </a:lnTo>
                <a:lnTo>
                  <a:pt x="16934" y="211667"/>
                </a:lnTo>
                <a:lnTo>
                  <a:pt x="16934" y="211667"/>
                </a:lnTo>
                <a:lnTo>
                  <a:pt x="25400" y="194733"/>
                </a:lnTo>
                <a:lnTo>
                  <a:pt x="2540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80467" y="1634067"/>
            <a:ext cx="177801" cy="194734"/>
          </a:xfrm>
          <a:custGeom>
            <a:avLst/>
            <a:gdLst/>
            <a:ahLst/>
            <a:cxnLst/>
            <a:rect l="0" t="0" r="0" b="0"/>
            <a:pathLst>
              <a:path w="177801" h="194734">
                <a:moveTo>
                  <a:pt x="16933" y="127000"/>
                </a:moveTo>
                <a:lnTo>
                  <a:pt x="25400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6" y="110066"/>
                </a:lnTo>
                <a:lnTo>
                  <a:pt x="67733" y="101600"/>
                </a:lnTo>
                <a:lnTo>
                  <a:pt x="76200" y="93133"/>
                </a:lnTo>
                <a:lnTo>
                  <a:pt x="76200" y="76200"/>
                </a:lnTo>
                <a:lnTo>
                  <a:pt x="84666" y="59266"/>
                </a:lnTo>
                <a:lnTo>
                  <a:pt x="84666" y="42333"/>
                </a:lnTo>
                <a:lnTo>
                  <a:pt x="76200" y="25400"/>
                </a:lnTo>
                <a:lnTo>
                  <a:pt x="76200" y="8466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33866" y="0"/>
                </a:lnTo>
                <a:lnTo>
                  <a:pt x="25400" y="8466"/>
                </a:lnTo>
                <a:lnTo>
                  <a:pt x="16933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6" y="194733"/>
                </a:lnTo>
                <a:lnTo>
                  <a:pt x="50800" y="194733"/>
                </a:lnTo>
                <a:lnTo>
                  <a:pt x="67733" y="194733"/>
                </a:lnTo>
                <a:lnTo>
                  <a:pt x="93133" y="194733"/>
                </a:lnTo>
                <a:lnTo>
                  <a:pt x="110066" y="186266"/>
                </a:lnTo>
                <a:lnTo>
                  <a:pt x="127000" y="177800"/>
                </a:lnTo>
                <a:lnTo>
                  <a:pt x="143933" y="160866"/>
                </a:lnTo>
                <a:lnTo>
                  <a:pt x="169333" y="143933"/>
                </a:lnTo>
                <a:lnTo>
                  <a:pt x="169333" y="143933"/>
                </a:lnTo>
                <a:lnTo>
                  <a:pt x="177800" y="118533"/>
                </a:lnTo>
                <a:lnTo>
                  <a:pt x="17780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09067" y="1507067"/>
            <a:ext cx="25401" cy="321734"/>
          </a:xfrm>
          <a:custGeom>
            <a:avLst/>
            <a:gdLst/>
            <a:ahLst/>
            <a:cxnLst/>
            <a:rect l="0" t="0" r="0" b="0"/>
            <a:pathLst>
              <a:path w="25401" h="3217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67733"/>
                </a:lnTo>
                <a:lnTo>
                  <a:pt x="16933" y="93133"/>
                </a:lnTo>
                <a:lnTo>
                  <a:pt x="25400" y="127000"/>
                </a:lnTo>
                <a:lnTo>
                  <a:pt x="25400" y="160866"/>
                </a:lnTo>
                <a:lnTo>
                  <a:pt x="25400" y="194733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9400"/>
                </a:lnTo>
                <a:lnTo>
                  <a:pt x="25400" y="296333"/>
                </a:lnTo>
                <a:lnTo>
                  <a:pt x="16933" y="304800"/>
                </a:lnTo>
                <a:lnTo>
                  <a:pt x="16933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0" y="321733"/>
                </a:lnTo>
                <a:lnTo>
                  <a:pt x="0" y="321733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32867" y="1667933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33866" y="16934"/>
                </a:lnTo>
                <a:lnTo>
                  <a:pt x="59266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52400" y="16934"/>
                </a:lnTo>
                <a:lnTo>
                  <a:pt x="177800" y="8467"/>
                </a:lnTo>
                <a:lnTo>
                  <a:pt x="177800" y="8467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39267" y="1625600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67733" y="0"/>
                </a:move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9266" y="8467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9267"/>
                </a:lnTo>
                <a:lnTo>
                  <a:pt x="16933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60867"/>
                </a:lnTo>
                <a:lnTo>
                  <a:pt x="8466" y="177800"/>
                </a:lnTo>
                <a:lnTo>
                  <a:pt x="16933" y="186267"/>
                </a:lnTo>
                <a:lnTo>
                  <a:pt x="33866" y="203200"/>
                </a:lnTo>
                <a:lnTo>
                  <a:pt x="50800" y="203200"/>
                </a:lnTo>
                <a:lnTo>
                  <a:pt x="59266" y="203200"/>
                </a:lnTo>
                <a:lnTo>
                  <a:pt x="76200" y="203200"/>
                </a:lnTo>
                <a:lnTo>
                  <a:pt x="93133" y="186267"/>
                </a:lnTo>
                <a:lnTo>
                  <a:pt x="101600" y="177800"/>
                </a:lnTo>
                <a:lnTo>
                  <a:pt x="110066" y="169333"/>
                </a:lnTo>
                <a:lnTo>
                  <a:pt x="118533" y="152400"/>
                </a:lnTo>
                <a:lnTo>
                  <a:pt x="118533" y="127000"/>
                </a:lnTo>
                <a:lnTo>
                  <a:pt x="127000" y="101600"/>
                </a:lnTo>
                <a:lnTo>
                  <a:pt x="127000" y="76200"/>
                </a:lnTo>
                <a:lnTo>
                  <a:pt x="118533" y="59267"/>
                </a:lnTo>
                <a:lnTo>
                  <a:pt x="110066" y="42333"/>
                </a:lnTo>
                <a:lnTo>
                  <a:pt x="101600" y="33867"/>
                </a:lnTo>
                <a:lnTo>
                  <a:pt x="93133" y="33867"/>
                </a:lnTo>
                <a:lnTo>
                  <a:pt x="76200" y="33867"/>
                </a:lnTo>
                <a:lnTo>
                  <a:pt x="59266" y="33867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101600" y="50800"/>
                </a:lnTo>
                <a:lnTo>
                  <a:pt x="1016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50933" y="1515533"/>
            <a:ext cx="169335" cy="330201"/>
          </a:xfrm>
          <a:custGeom>
            <a:avLst/>
            <a:gdLst/>
            <a:ahLst/>
            <a:cxnLst/>
            <a:rect l="0" t="0" r="0" b="0"/>
            <a:pathLst>
              <a:path w="169335" h="330201">
                <a:moveTo>
                  <a:pt x="169334" y="16934"/>
                </a:moveTo>
                <a:lnTo>
                  <a:pt x="169334" y="16934"/>
                </a:lnTo>
                <a:lnTo>
                  <a:pt x="169334" y="16934"/>
                </a:lnTo>
                <a:lnTo>
                  <a:pt x="169334" y="8467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4" y="0"/>
                </a:lnTo>
                <a:lnTo>
                  <a:pt x="127000" y="0"/>
                </a:lnTo>
                <a:lnTo>
                  <a:pt x="110067" y="8467"/>
                </a:lnTo>
                <a:lnTo>
                  <a:pt x="93134" y="8467"/>
                </a:lnTo>
                <a:lnTo>
                  <a:pt x="76200" y="16934"/>
                </a:lnTo>
                <a:lnTo>
                  <a:pt x="59267" y="16934"/>
                </a:lnTo>
                <a:lnTo>
                  <a:pt x="50800" y="33867"/>
                </a:lnTo>
                <a:lnTo>
                  <a:pt x="42334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33867" y="135467"/>
                </a:lnTo>
                <a:lnTo>
                  <a:pt x="42334" y="160867"/>
                </a:lnTo>
                <a:lnTo>
                  <a:pt x="42334" y="186267"/>
                </a:lnTo>
                <a:lnTo>
                  <a:pt x="50800" y="211667"/>
                </a:lnTo>
                <a:lnTo>
                  <a:pt x="50800" y="237067"/>
                </a:lnTo>
                <a:lnTo>
                  <a:pt x="50800" y="254000"/>
                </a:lnTo>
                <a:lnTo>
                  <a:pt x="42334" y="270934"/>
                </a:lnTo>
                <a:lnTo>
                  <a:pt x="42334" y="287867"/>
                </a:lnTo>
                <a:lnTo>
                  <a:pt x="33867" y="304800"/>
                </a:lnTo>
                <a:lnTo>
                  <a:pt x="25400" y="313267"/>
                </a:lnTo>
                <a:lnTo>
                  <a:pt x="25400" y="321734"/>
                </a:lnTo>
                <a:lnTo>
                  <a:pt x="16934" y="321734"/>
                </a:lnTo>
                <a:lnTo>
                  <a:pt x="16934" y="330200"/>
                </a:lnTo>
                <a:lnTo>
                  <a:pt x="8467" y="321734"/>
                </a:lnTo>
                <a:lnTo>
                  <a:pt x="8467" y="321734"/>
                </a:lnTo>
                <a:lnTo>
                  <a:pt x="0" y="313267"/>
                </a:lnTo>
                <a:lnTo>
                  <a:pt x="0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00133" y="1701800"/>
            <a:ext cx="245535" cy="25401"/>
          </a:xfrm>
          <a:custGeom>
            <a:avLst/>
            <a:gdLst/>
            <a:ahLst/>
            <a:cxnLst/>
            <a:rect l="0" t="0" r="0" b="0"/>
            <a:pathLst>
              <a:path w="245535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0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101600" y="25400"/>
                </a:lnTo>
                <a:lnTo>
                  <a:pt x="127000" y="25400"/>
                </a:lnTo>
                <a:lnTo>
                  <a:pt x="160867" y="16933"/>
                </a:lnTo>
                <a:lnTo>
                  <a:pt x="177800" y="16933"/>
                </a:lnTo>
                <a:lnTo>
                  <a:pt x="211667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45534" y="16933"/>
                </a:lnTo>
                <a:lnTo>
                  <a:pt x="245534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15000" y="1634067"/>
            <a:ext cx="287868" cy="220134"/>
          </a:xfrm>
          <a:custGeom>
            <a:avLst/>
            <a:gdLst/>
            <a:ahLst/>
            <a:cxnLst/>
            <a:rect l="0" t="0" r="0" b="0"/>
            <a:pathLst>
              <a:path w="287868" h="220134">
                <a:moveTo>
                  <a:pt x="169333" y="25400"/>
                </a:moveTo>
                <a:lnTo>
                  <a:pt x="169333" y="25400"/>
                </a:lnTo>
                <a:lnTo>
                  <a:pt x="169333" y="25400"/>
                </a:lnTo>
                <a:lnTo>
                  <a:pt x="160867" y="16933"/>
                </a:lnTo>
                <a:lnTo>
                  <a:pt x="160867" y="16933"/>
                </a:lnTo>
                <a:lnTo>
                  <a:pt x="152400" y="8466"/>
                </a:lnTo>
                <a:lnTo>
                  <a:pt x="143933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93133" y="8466"/>
                </a:lnTo>
                <a:lnTo>
                  <a:pt x="76200" y="16933"/>
                </a:lnTo>
                <a:lnTo>
                  <a:pt x="59267" y="33866"/>
                </a:lnTo>
                <a:lnTo>
                  <a:pt x="42333" y="59266"/>
                </a:lnTo>
                <a:lnTo>
                  <a:pt x="25400" y="84666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7" y="186266"/>
                </a:lnTo>
                <a:lnTo>
                  <a:pt x="42333" y="186266"/>
                </a:lnTo>
                <a:lnTo>
                  <a:pt x="59267" y="177800"/>
                </a:lnTo>
                <a:lnTo>
                  <a:pt x="67733" y="169333"/>
                </a:lnTo>
                <a:lnTo>
                  <a:pt x="84667" y="152400"/>
                </a:lnTo>
                <a:lnTo>
                  <a:pt x="93133" y="135466"/>
                </a:lnTo>
                <a:lnTo>
                  <a:pt x="101600" y="110066"/>
                </a:lnTo>
                <a:lnTo>
                  <a:pt x="110067" y="84666"/>
                </a:lnTo>
                <a:lnTo>
                  <a:pt x="118533" y="59266"/>
                </a:lnTo>
                <a:lnTo>
                  <a:pt x="118533" y="42333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33866"/>
                </a:lnTo>
                <a:lnTo>
                  <a:pt x="118533" y="50800"/>
                </a:lnTo>
                <a:lnTo>
                  <a:pt x="118533" y="67733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27000" y="1524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43933" y="211666"/>
                </a:lnTo>
                <a:lnTo>
                  <a:pt x="160867" y="220133"/>
                </a:lnTo>
                <a:lnTo>
                  <a:pt x="169333" y="220133"/>
                </a:lnTo>
                <a:lnTo>
                  <a:pt x="186267" y="220133"/>
                </a:lnTo>
                <a:lnTo>
                  <a:pt x="203200" y="211666"/>
                </a:lnTo>
                <a:lnTo>
                  <a:pt x="220133" y="203200"/>
                </a:lnTo>
                <a:lnTo>
                  <a:pt x="237067" y="194733"/>
                </a:lnTo>
                <a:lnTo>
                  <a:pt x="254000" y="177800"/>
                </a:lnTo>
                <a:lnTo>
                  <a:pt x="279400" y="152400"/>
                </a:lnTo>
                <a:lnTo>
                  <a:pt x="279400" y="152400"/>
                </a:lnTo>
                <a:lnTo>
                  <a:pt x="287867" y="135466"/>
                </a:lnTo>
                <a:lnTo>
                  <a:pt x="287867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70600" y="1540933"/>
            <a:ext cx="50801" cy="270935"/>
          </a:xfrm>
          <a:custGeom>
            <a:avLst/>
            <a:gdLst/>
            <a:ahLst/>
            <a:cxnLst/>
            <a:rect l="0" t="0" r="0" b="0"/>
            <a:pathLst>
              <a:path w="50801" h="270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43934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42333" y="270934"/>
                </a:lnTo>
                <a:lnTo>
                  <a:pt x="42333" y="270934"/>
                </a:lnTo>
                <a:lnTo>
                  <a:pt x="50800" y="262467"/>
                </a:lnTo>
                <a:lnTo>
                  <a:pt x="50800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39933" y="1498600"/>
            <a:ext cx="8468" cy="372534"/>
          </a:xfrm>
          <a:custGeom>
            <a:avLst/>
            <a:gdLst/>
            <a:ahLst/>
            <a:cxnLst/>
            <a:rect l="0" t="0" r="0" b="0"/>
            <a:pathLst>
              <a:path w="8468" h="372534">
                <a:moveTo>
                  <a:pt x="8467" y="0"/>
                </a:move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9333"/>
                </a:lnTo>
                <a:lnTo>
                  <a:pt x="0" y="203200"/>
                </a:lnTo>
                <a:lnTo>
                  <a:pt x="0" y="237067"/>
                </a:lnTo>
                <a:lnTo>
                  <a:pt x="8467" y="270933"/>
                </a:lnTo>
                <a:lnTo>
                  <a:pt x="8467" y="304800"/>
                </a:lnTo>
                <a:lnTo>
                  <a:pt x="8467" y="330200"/>
                </a:lnTo>
                <a:lnTo>
                  <a:pt x="8467" y="355600"/>
                </a:lnTo>
                <a:lnTo>
                  <a:pt x="8467" y="355600"/>
                </a:lnTo>
                <a:lnTo>
                  <a:pt x="8467" y="372533"/>
                </a:lnTo>
                <a:lnTo>
                  <a:pt x="8467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90800" y="2184400"/>
            <a:ext cx="194734" cy="465668"/>
          </a:xfrm>
          <a:custGeom>
            <a:avLst/>
            <a:gdLst/>
            <a:ahLst/>
            <a:cxnLst/>
            <a:rect l="0" t="0" r="0" b="0"/>
            <a:pathLst>
              <a:path w="194734" h="4656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27000"/>
                </a:lnTo>
                <a:lnTo>
                  <a:pt x="16933" y="160867"/>
                </a:lnTo>
                <a:lnTo>
                  <a:pt x="16933" y="194733"/>
                </a:lnTo>
                <a:lnTo>
                  <a:pt x="25400" y="228600"/>
                </a:lnTo>
                <a:lnTo>
                  <a:pt x="25400" y="270933"/>
                </a:lnTo>
                <a:lnTo>
                  <a:pt x="25400" y="304800"/>
                </a:lnTo>
                <a:lnTo>
                  <a:pt x="25400" y="338667"/>
                </a:lnTo>
                <a:lnTo>
                  <a:pt x="33867" y="372533"/>
                </a:lnTo>
                <a:lnTo>
                  <a:pt x="33867" y="397933"/>
                </a:lnTo>
                <a:lnTo>
                  <a:pt x="33867" y="423333"/>
                </a:lnTo>
                <a:lnTo>
                  <a:pt x="33867" y="440267"/>
                </a:lnTo>
                <a:lnTo>
                  <a:pt x="33867" y="457200"/>
                </a:lnTo>
                <a:lnTo>
                  <a:pt x="33867" y="465667"/>
                </a:lnTo>
                <a:lnTo>
                  <a:pt x="42333" y="465667"/>
                </a:lnTo>
                <a:lnTo>
                  <a:pt x="42333" y="465667"/>
                </a:lnTo>
                <a:lnTo>
                  <a:pt x="33867" y="465667"/>
                </a:lnTo>
                <a:lnTo>
                  <a:pt x="33867" y="457200"/>
                </a:lnTo>
                <a:lnTo>
                  <a:pt x="33867" y="440267"/>
                </a:lnTo>
                <a:lnTo>
                  <a:pt x="25400" y="414867"/>
                </a:lnTo>
                <a:lnTo>
                  <a:pt x="25400" y="381000"/>
                </a:lnTo>
                <a:lnTo>
                  <a:pt x="16933" y="347133"/>
                </a:lnTo>
                <a:lnTo>
                  <a:pt x="16933" y="304800"/>
                </a:lnTo>
                <a:lnTo>
                  <a:pt x="8467" y="270933"/>
                </a:lnTo>
                <a:lnTo>
                  <a:pt x="8467" y="228600"/>
                </a:lnTo>
                <a:lnTo>
                  <a:pt x="0" y="194733"/>
                </a:lnTo>
                <a:lnTo>
                  <a:pt x="0" y="160867"/>
                </a:lnTo>
                <a:lnTo>
                  <a:pt x="8467" y="127000"/>
                </a:lnTo>
                <a:lnTo>
                  <a:pt x="8467" y="101600"/>
                </a:lnTo>
                <a:lnTo>
                  <a:pt x="16933" y="76200"/>
                </a:lnTo>
                <a:lnTo>
                  <a:pt x="25400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67733" y="8467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3" y="25400"/>
                </a:lnTo>
                <a:lnTo>
                  <a:pt x="160867" y="50800"/>
                </a:lnTo>
                <a:lnTo>
                  <a:pt x="169333" y="76200"/>
                </a:lnTo>
                <a:lnTo>
                  <a:pt x="186267" y="101600"/>
                </a:lnTo>
                <a:lnTo>
                  <a:pt x="194733" y="135467"/>
                </a:lnTo>
                <a:lnTo>
                  <a:pt x="194733" y="169333"/>
                </a:lnTo>
                <a:lnTo>
                  <a:pt x="194733" y="194733"/>
                </a:lnTo>
                <a:lnTo>
                  <a:pt x="194733" y="211667"/>
                </a:lnTo>
                <a:lnTo>
                  <a:pt x="194733" y="228600"/>
                </a:lnTo>
                <a:lnTo>
                  <a:pt x="186267" y="245533"/>
                </a:lnTo>
                <a:lnTo>
                  <a:pt x="169333" y="254000"/>
                </a:lnTo>
                <a:lnTo>
                  <a:pt x="152400" y="270933"/>
                </a:lnTo>
                <a:lnTo>
                  <a:pt x="143933" y="279400"/>
                </a:lnTo>
                <a:lnTo>
                  <a:pt x="127000" y="279400"/>
                </a:lnTo>
                <a:lnTo>
                  <a:pt x="110067" y="279400"/>
                </a:lnTo>
                <a:lnTo>
                  <a:pt x="93133" y="270933"/>
                </a:lnTo>
                <a:lnTo>
                  <a:pt x="76200" y="262467"/>
                </a:lnTo>
                <a:lnTo>
                  <a:pt x="59267" y="245533"/>
                </a:lnTo>
                <a:lnTo>
                  <a:pt x="59267" y="245533"/>
                </a:lnTo>
                <a:lnTo>
                  <a:pt x="50800" y="220133"/>
                </a:lnTo>
                <a:lnTo>
                  <a:pt x="5080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87133" y="2226733"/>
            <a:ext cx="110068" cy="211668"/>
          </a:xfrm>
          <a:custGeom>
            <a:avLst/>
            <a:gdLst/>
            <a:ahLst/>
            <a:cxnLst/>
            <a:rect l="0" t="0" r="0" b="0"/>
            <a:pathLst>
              <a:path w="110068" h="211668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4" y="59267"/>
                </a:lnTo>
                <a:lnTo>
                  <a:pt x="16934" y="76200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16934" y="194734"/>
                </a:lnTo>
                <a:lnTo>
                  <a:pt x="33867" y="203200"/>
                </a:lnTo>
                <a:lnTo>
                  <a:pt x="42334" y="211667"/>
                </a:lnTo>
                <a:lnTo>
                  <a:pt x="59267" y="211667"/>
                </a:lnTo>
                <a:lnTo>
                  <a:pt x="67734" y="211667"/>
                </a:lnTo>
                <a:lnTo>
                  <a:pt x="84667" y="211667"/>
                </a:lnTo>
                <a:lnTo>
                  <a:pt x="84667" y="203200"/>
                </a:lnTo>
                <a:lnTo>
                  <a:pt x="93134" y="186267"/>
                </a:lnTo>
                <a:lnTo>
                  <a:pt x="101600" y="177800"/>
                </a:lnTo>
                <a:lnTo>
                  <a:pt x="110067" y="160867"/>
                </a:lnTo>
                <a:lnTo>
                  <a:pt x="110067" y="135467"/>
                </a:lnTo>
                <a:lnTo>
                  <a:pt x="110067" y="110067"/>
                </a:lnTo>
                <a:lnTo>
                  <a:pt x="101600" y="84667"/>
                </a:lnTo>
                <a:lnTo>
                  <a:pt x="93134" y="59267"/>
                </a:lnTo>
                <a:lnTo>
                  <a:pt x="84667" y="33867"/>
                </a:lnTo>
                <a:lnTo>
                  <a:pt x="67734" y="16934"/>
                </a:lnTo>
                <a:lnTo>
                  <a:pt x="59267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90333" y="2226733"/>
            <a:ext cx="67735" cy="211668"/>
          </a:xfrm>
          <a:custGeom>
            <a:avLst/>
            <a:gdLst/>
            <a:ahLst/>
            <a:cxnLst/>
            <a:rect l="0" t="0" r="0" b="0"/>
            <a:pathLst>
              <a:path w="67735" h="211668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9334"/>
                </a:lnTo>
                <a:lnTo>
                  <a:pt x="16934" y="186267"/>
                </a:lnTo>
                <a:lnTo>
                  <a:pt x="25400" y="194734"/>
                </a:lnTo>
                <a:lnTo>
                  <a:pt x="33867" y="203200"/>
                </a:lnTo>
                <a:lnTo>
                  <a:pt x="42334" y="211667"/>
                </a:lnTo>
                <a:lnTo>
                  <a:pt x="50800" y="211667"/>
                </a:lnTo>
                <a:lnTo>
                  <a:pt x="50800" y="211667"/>
                </a:lnTo>
                <a:lnTo>
                  <a:pt x="67734" y="211667"/>
                </a:lnTo>
                <a:lnTo>
                  <a:pt x="677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34267" y="2209800"/>
            <a:ext cx="203201" cy="203201"/>
          </a:xfrm>
          <a:custGeom>
            <a:avLst/>
            <a:gdLst/>
            <a:ahLst/>
            <a:cxnLst/>
            <a:rect l="0" t="0" r="0" b="0"/>
            <a:pathLst>
              <a:path w="203201" h="203201">
                <a:moveTo>
                  <a:pt x="8466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0867"/>
                </a:lnTo>
                <a:lnTo>
                  <a:pt x="8466" y="177800"/>
                </a:lnTo>
                <a:lnTo>
                  <a:pt x="8466" y="186267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7"/>
                </a:lnTo>
                <a:lnTo>
                  <a:pt x="0" y="169333"/>
                </a:lnTo>
                <a:lnTo>
                  <a:pt x="0" y="152400"/>
                </a:lnTo>
                <a:lnTo>
                  <a:pt x="8466" y="127000"/>
                </a:lnTo>
                <a:lnTo>
                  <a:pt x="16933" y="110067"/>
                </a:lnTo>
                <a:lnTo>
                  <a:pt x="16933" y="84667"/>
                </a:lnTo>
                <a:lnTo>
                  <a:pt x="33866" y="59267"/>
                </a:lnTo>
                <a:lnTo>
                  <a:pt x="42333" y="42333"/>
                </a:lnTo>
                <a:lnTo>
                  <a:pt x="50800" y="25400"/>
                </a:lnTo>
                <a:lnTo>
                  <a:pt x="59266" y="16933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0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35466" y="16933"/>
                </a:lnTo>
                <a:lnTo>
                  <a:pt x="135466" y="33867"/>
                </a:lnTo>
                <a:lnTo>
                  <a:pt x="135466" y="42333"/>
                </a:lnTo>
                <a:lnTo>
                  <a:pt x="135466" y="59267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6" y="152400"/>
                </a:lnTo>
                <a:lnTo>
                  <a:pt x="143933" y="169333"/>
                </a:lnTo>
                <a:lnTo>
                  <a:pt x="143933" y="177800"/>
                </a:lnTo>
                <a:lnTo>
                  <a:pt x="152400" y="186267"/>
                </a:lnTo>
                <a:lnTo>
                  <a:pt x="169333" y="194733"/>
                </a:lnTo>
                <a:lnTo>
                  <a:pt x="177800" y="194733"/>
                </a:lnTo>
                <a:lnTo>
                  <a:pt x="194733" y="194733"/>
                </a:lnTo>
                <a:lnTo>
                  <a:pt x="194733" y="194733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79800" y="2065867"/>
            <a:ext cx="16934" cy="296334"/>
          </a:xfrm>
          <a:custGeom>
            <a:avLst/>
            <a:gdLst/>
            <a:ahLst/>
            <a:cxnLst/>
            <a:rect l="0" t="0" r="0" b="0"/>
            <a:pathLst>
              <a:path w="16934" h="2963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45533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6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12067" y="2167467"/>
            <a:ext cx="177801" cy="1"/>
          </a:xfrm>
          <a:custGeom>
            <a:avLst/>
            <a:gdLst/>
            <a:ahLst/>
            <a:cxnLst/>
            <a:rect l="0" t="0" r="0" b="0"/>
            <a:pathLst>
              <a:path w="1778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0"/>
                </a:lnTo>
                <a:lnTo>
                  <a:pt x="160866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15267" y="2167467"/>
            <a:ext cx="237067" cy="270934"/>
          </a:xfrm>
          <a:custGeom>
            <a:avLst/>
            <a:gdLst/>
            <a:ahLst/>
            <a:cxnLst/>
            <a:rect l="0" t="0" r="0" b="0"/>
            <a:pathLst>
              <a:path w="237067" h="270934">
                <a:moveTo>
                  <a:pt x="177800" y="0"/>
                </a:moveTo>
                <a:lnTo>
                  <a:pt x="177800" y="0"/>
                </a:lnTo>
                <a:lnTo>
                  <a:pt x="169333" y="0"/>
                </a:lnTo>
                <a:lnTo>
                  <a:pt x="160866" y="0"/>
                </a:lnTo>
                <a:lnTo>
                  <a:pt x="152400" y="0"/>
                </a:lnTo>
                <a:lnTo>
                  <a:pt x="135466" y="0"/>
                </a:lnTo>
                <a:lnTo>
                  <a:pt x="118533" y="8466"/>
                </a:lnTo>
                <a:lnTo>
                  <a:pt x="110066" y="16933"/>
                </a:lnTo>
                <a:lnTo>
                  <a:pt x="93133" y="25400"/>
                </a:lnTo>
                <a:lnTo>
                  <a:pt x="76200" y="33866"/>
                </a:lnTo>
                <a:lnTo>
                  <a:pt x="67733" y="50800"/>
                </a:lnTo>
                <a:lnTo>
                  <a:pt x="59266" y="59266"/>
                </a:lnTo>
                <a:lnTo>
                  <a:pt x="59266" y="67733"/>
                </a:lnTo>
                <a:lnTo>
                  <a:pt x="50800" y="67733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84666"/>
                </a:lnTo>
                <a:lnTo>
                  <a:pt x="59266" y="84666"/>
                </a:lnTo>
                <a:lnTo>
                  <a:pt x="67733" y="84666"/>
                </a:lnTo>
                <a:lnTo>
                  <a:pt x="76200" y="84666"/>
                </a:lnTo>
                <a:lnTo>
                  <a:pt x="93133" y="76200"/>
                </a:lnTo>
                <a:lnTo>
                  <a:pt x="110066" y="76200"/>
                </a:lnTo>
                <a:lnTo>
                  <a:pt x="127000" y="76200"/>
                </a:lnTo>
                <a:lnTo>
                  <a:pt x="143933" y="76200"/>
                </a:lnTo>
                <a:lnTo>
                  <a:pt x="169333" y="76200"/>
                </a:lnTo>
                <a:lnTo>
                  <a:pt x="186266" y="84666"/>
                </a:lnTo>
                <a:lnTo>
                  <a:pt x="203200" y="93133"/>
                </a:lnTo>
                <a:lnTo>
                  <a:pt x="220133" y="101600"/>
                </a:lnTo>
                <a:lnTo>
                  <a:pt x="228600" y="118533"/>
                </a:lnTo>
                <a:lnTo>
                  <a:pt x="228600" y="135466"/>
                </a:lnTo>
                <a:lnTo>
                  <a:pt x="237066" y="152400"/>
                </a:lnTo>
                <a:lnTo>
                  <a:pt x="228600" y="169333"/>
                </a:lnTo>
                <a:lnTo>
                  <a:pt x="220133" y="186266"/>
                </a:lnTo>
                <a:lnTo>
                  <a:pt x="220133" y="211666"/>
                </a:lnTo>
                <a:lnTo>
                  <a:pt x="203200" y="220133"/>
                </a:lnTo>
                <a:lnTo>
                  <a:pt x="186266" y="237066"/>
                </a:lnTo>
                <a:lnTo>
                  <a:pt x="160866" y="254000"/>
                </a:lnTo>
                <a:lnTo>
                  <a:pt x="143933" y="262466"/>
                </a:lnTo>
                <a:lnTo>
                  <a:pt x="118533" y="270933"/>
                </a:lnTo>
                <a:lnTo>
                  <a:pt x="93133" y="270933"/>
                </a:lnTo>
                <a:lnTo>
                  <a:pt x="67733" y="270933"/>
                </a:lnTo>
                <a:lnTo>
                  <a:pt x="42333" y="270933"/>
                </a:lnTo>
                <a:lnTo>
                  <a:pt x="16933" y="254000"/>
                </a:lnTo>
                <a:lnTo>
                  <a:pt x="16933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08867" y="2091267"/>
            <a:ext cx="16934" cy="8467"/>
          </a:xfrm>
          <a:custGeom>
            <a:avLst/>
            <a:gdLst/>
            <a:ahLst/>
            <a:cxnLst/>
            <a:rect l="0" t="0" r="0" b="0"/>
            <a:pathLst>
              <a:path w="16934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57133" y="2091267"/>
            <a:ext cx="160868" cy="347134"/>
          </a:xfrm>
          <a:custGeom>
            <a:avLst/>
            <a:gdLst/>
            <a:ahLst/>
            <a:cxnLst/>
            <a:rect l="0" t="0" r="0" b="0"/>
            <a:pathLst>
              <a:path w="160868" h="347134">
                <a:moveTo>
                  <a:pt x="33867" y="8466"/>
                </a:moveTo>
                <a:lnTo>
                  <a:pt x="33867" y="8466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8466"/>
                </a:lnTo>
                <a:lnTo>
                  <a:pt x="42334" y="16933"/>
                </a:lnTo>
                <a:lnTo>
                  <a:pt x="42334" y="33866"/>
                </a:lnTo>
                <a:lnTo>
                  <a:pt x="42334" y="50800"/>
                </a:lnTo>
                <a:lnTo>
                  <a:pt x="42334" y="84666"/>
                </a:lnTo>
                <a:lnTo>
                  <a:pt x="33867" y="110066"/>
                </a:lnTo>
                <a:lnTo>
                  <a:pt x="33867" y="135466"/>
                </a:lnTo>
                <a:lnTo>
                  <a:pt x="25400" y="169333"/>
                </a:lnTo>
                <a:lnTo>
                  <a:pt x="16934" y="194733"/>
                </a:lnTo>
                <a:lnTo>
                  <a:pt x="8467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87866"/>
                </a:lnTo>
                <a:lnTo>
                  <a:pt x="0" y="313266"/>
                </a:lnTo>
                <a:lnTo>
                  <a:pt x="16934" y="321733"/>
                </a:lnTo>
                <a:lnTo>
                  <a:pt x="33867" y="338666"/>
                </a:lnTo>
                <a:lnTo>
                  <a:pt x="50800" y="347133"/>
                </a:lnTo>
                <a:lnTo>
                  <a:pt x="67734" y="347133"/>
                </a:lnTo>
                <a:lnTo>
                  <a:pt x="93134" y="338666"/>
                </a:lnTo>
                <a:lnTo>
                  <a:pt x="110067" y="338666"/>
                </a:lnTo>
                <a:lnTo>
                  <a:pt x="127000" y="321733"/>
                </a:lnTo>
                <a:lnTo>
                  <a:pt x="143934" y="304800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60867" y="270933"/>
                </a:lnTo>
                <a:lnTo>
                  <a:pt x="1608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47067" y="2184400"/>
            <a:ext cx="237067" cy="33868"/>
          </a:xfrm>
          <a:custGeom>
            <a:avLst/>
            <a:gdLst/>
            <a:ahLst/>
            <a:cxnLst/>
            <a:rect l="0" t="0" r="0" b="0"/>
            <a:pathLst>
              <a:path w="237067" h="33868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25400" y="25400"/>
                </a:lnTo>
                <a:lnTo>
                  <a:pt x="50800" y="25400"/>
                </a:lnTo>
                <a:lnTo>
                  <a:pt x="76200" y="33867"/>
                </a:lnTo>
                <a:lnTo>
                  <a:pt x="110066" y="33867"/>
                </a:lnTo>
                <a:lnTo>
                  <a:pt x="143933" y="25400"/>
                </a:lnTo>
                <a:lnTo>
                  <a:pt x="177800" y="25400"/>
                </a:lnTo>
                <a:lnTo>
                  <a:pt x="211666" y="8467"/>
                </a:lnTo>
                <a:lnTo>
                  <a:pt x="211666" y="8467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51867" y="2082800"/>
            <a:ext cx="228601" cy="389468"/>
          </a:xfrm>
          <a:custGeom>
            <a:avLst/>
            <a:gdLst/>
            <a:ahLst/>
            <a:cxnLst/>
            <a:rect l="0" t="0" r="0" b="0"/>
            <a:pathLst>
              <a:path w="228601" h="389468">
                <a:moveTo>
                  <a:pt x="42333" y="0"/>
                </a:moveTo>
                <a:lnTo>
                  <a:pt x="42333" y="8467"/>
                </a:lnTo>
                <a:lnTo>
                  <a:pt x="42333" y="16933"/>
                </a:lnTo>
                <a:lnTo>
                  <a:pt x="33866" y="25400"/>
                </a:lnTo>
                <a:lnTo>
                  <a:pt x="33866" y="50800"/>
                </a:lnTo>
                <a:lnTo>
                  <a:pt x="25400" y="67733"/>
                </a:lnTo>
                <a:lnTo>
                  <a:pt x="25400" y="101600"/>
                </a:lnTo>
                <a:lnTo>
                  <a:pt x="16933" y="135467"/>
                </a:lnTo>
                <a:lnTo>
                  <a:pt x="16933" y="169333"/>
                </a:lnTo>
                <a:lnTo>
                  <a:pt x="8466" y="203200"/>
                </a:lnTo>
                <a:lnTo>
                  <a:pt x="8466" y="237067"/>
                </a:lnTo>
                <a:lnTo>
                  <a:pt x="8466" y="262467"/>
                </a:lnTo>
                <a:lnTo>
                  <a:pt x="8466" y="296333"/>
                </a:lnTo>
                <a:lnTo>
                  <a:pt x="8466" y="321733"/>
                </a:lnTo>
                <a:lnTo>
                  <a:pt x="8466" y="347133"/>
                </a:lnTo>
                <a:lnTo>
                  <a:pt x="0" y="364067"/>
                </a:lnTo>
                <a:lnTo>
                  <a:pt x="0" y="372533"/>
                </a:lnTo>
                <a:lnTo>
                  <a:pt x="0" y="381000"/>
                </a:lnTo>
                <a:lnTo>
                  <a:pt x="0" y="389467"/>
                </a:lnTo>
                <a:lnTo>
                  <a:pt x="8466" y="389467"/>
                </a:lnTo>
                <a:lnTo>
                  <a:pt x="8466" y="381000"/>
                </a:lnTo>
                <a:lnTo>
                  <a:pt x="8466" y="372533"/>
                </a:lnTo>
                <a:lnTo>
                  <a:pt x="16933" y="347133"/>
                </a:lnTo>
                <a:lnTo>
                  <a:pt x="16933" y="330200"/>
                </a:lnTo>
                <a:lnTo>
                  <a:pt x="25400" y="296333"/>
                </a:lnTo>
                <a:lnTo>
                  <a:pt x="33866" y="270933"/>
                </a:lnTo>
                <a:lnTo>
                  <a:pt x="42333" y="237067"/>
                </a:lnTo>
                <a:lnTo>
                  <a:pt x="59266" y="211667"/>
                </a:lnTo>
                <a:lnTo>
                  <a:pt x="67733" y="186267"/>
                </a:lnTo>
                <a:lnTo>
                  <a:pt x="84666" y="177800"/>
                </a:lnTo>
                <a:lnTo>
                  <a:pt x="93133" y="169333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43933" y="177800"/>
                </a:lnTo>
                <a:lnTo>
                  <a:pt x="169333" y="186267"/>
                </a:lnTo>
                <a:lnTo>
                  <a:pt x="177800" y="203200"/>
                </a:lnTo>
                <a:lnTo>
                  <a:pt x="186266" y="220133"/>
                </a:lnTo>
                <a:lnTo>
                  <a:pt x="194733" y="237067"/>
                </a:lnTo>
                <a:lnTo>
                  <a:pt x="203200" y="262467"/>
                </a:lnTo>
                <a:lnTo>
                  <a:pt x="203200" y="279400"/>
                </a:lnTo>
                <a:lnTo>
                  <a:pt x="203200" y="296333"/>
                </a:lnTo>
                <a:lnTo>
                  <a:pt x="203200" y="313267"/>
                </a:lnTo>
                <a:lnTo>
                  <a:pt x="203200" y="330200"/>
                </a:lnTo>
                <a:lnTo>
                  <a:pt x="203200" y="338667"/>
                </a:lnTo>
                <a:lnTo>
                  <a:pt x="211666" y="338667"/>
                </a:lnTo>
                <a:lnTo>
                  <a:pt x="220133" y="330200"/>
                </a:lnTo>
                <a:lnTo>
                  <a:pt x="220133" y="330200"/>
                </a:lnTo>
                <a:lnTo>
                  <a:pt x="228600" y="321733"/>
                </a:lnTo>
                <a:lnTo>
                  <a:pt x="228600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31267" y="2209800"/>
            <a:ext cx="203201" cy="254001"/>
          </a:xfrm>
          <a:custGeom>
            <a:avLst/>
            <a:gdLst/>
            <a:ahLst/>
            <a:cxnLst/>
            <a:rect l="0" t="0" r="0" b="0"/>
            <a:pathLst>
              <a:path w="203201" h="254001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84666" y="8467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3" y="42333"/>
                </a:lnTo>
                <a:lnTo>
                  <a:pt x="50800" y="59267"/>
                </a:lnTo>
                <a:lnTo>
                  <a:pt x="42333" y="84667"/>
                </a:lnTo>
                <a:lnTo>
                  <a:pt x="25400" y="110067"/>
                </a:lnTo>
                <a:lnTo>
                  <a:pt x="16933" y="135467"/>
                </a:lnTo>
                <a:lnTo>
                  <a:pt x="8466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8466" y="228600"/>
                </a:lnTo>
                <a:lnTo>
                  <a:pt x="16933" y="228600"/>
                </a:lnTo>
                <a:lnTo>
                  <a:pt x="25400" y="228600"/>
                </a:lnTo>
                <a:lnTo>
                  <a:pt x="33866" y="220133"/>
                </a:lnTo>
                <a:lnTo>
                  <a:pt x="42333" y="203200"/>
                </a:lnTo>
                <a:lnTo>
                  <a:pt x="50800" y="186267"/>
                </a:lnTo>
                <a:lnTo>
                  <a:pt x="59266" y="160867"/>
                </a:lnTo>
                <a:lnTo>
                  <a:pt x="67733" y="135467"/>
                </a:lnTo>
                <a:lnTo>
                  <a:pt x="67733" y="110067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67733" y="93133"/>
                </a:lnTo>
                <a:lnTo>
                  <a:pt x="67733" y="118533"/>
                </a:lnTo>
                <a:lnTo>
                  <a:pt x="67733" y="143933"/>
                </a:lnTo>
                <a:lnTo>
                  <a:pt x="76200" y="169333"/>
                </a:lnTo>
                <a:lnTo>
                  <a:pt x="84666" y="194733"/>
                </a:lnTo>
                <a:lnTo>
                  <a:pt x="84666" y="220133"/>
                </a:lnTo>
                <a:lnTo>
                  <a:pt x="93133" y="237067"/>
                </a:lnTo>
                <a:lnTo>
                  <a:pt x="110066" y="245533"/>
                </a:lnTo>
                <a:lnTo>
                  <a:pt x="118533" y="254000"/>
                </a:lnTo>
                <a:lnTo>
                  <a:pt x="127000" y="254000"/>
                </a:lnTo>
                <a:lnTo>
                  <a:pt x="143933" y="254000"/>
                </a:lnTo>
                <a:lnTo>
                  <a:pt x="152400" y="245533"/>
                </a:lnTo>
                <a:lnTo>
                  <a:pt x="169333" y="245533"/>
                </a:lnTo>
                <a:lnTo>
                  <a:pt x="177800" y="228600"/>
                </a:lnTo>
                <a:lnTo>
                  <a:pt x="194733" y="211667"/>
                </a:lnTo>
                <a:lnTo>
                  <a:pt x="194733" y="211667"/>
                </a:lnTo>
                <a:lnTo>
                  <a:pt x="203200" y="203200"/>
                </a:lnTo>
                <a:lnTo>
                  <a:pt x="2032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34467" y="2125133"/>
            <a:ext cx="143934" cy="372535"/>
          </a:xfrm>
          <a:custGeom>
            <a:avLst/>
            <a:gdLst/>
            <a:ahLst/>
            <a:cxnLst/>
            <a:rect l="0" t="0" r="0" b="0"/>
            <a:pathLst>
              <a:path w="143934" h="372535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50800" y="33867"/>
                </a:lnTo>
                <a:lnTo>
                  <a:pt x="50800" y="50800"/>
                </a:lnTo>
                <a:lnTo>
                  <a:pt x="59266" y="76200"/>
                </a:lnTo>
                <a:lnTo>
                  <a:pt x="59266" y="101600"/>
                </a:lnTo>
                <a:lnTo>
                  <a:pt x="59266" y="127000"/>
                </a:lnTo>
                <a:lnTo>
                  <a:pt x="50800" y="152400"/>
                </a:lnTo>
                <a:lnTo>
                  <a:pt x="42333" y="186267"/>
                </a:lnTo>
                <a:lnTo>
                  <a:pt x="42333" y="211667"/>
                </a:lnTo>
                <a:lnTo>
                  <a:pt x="25400" y="237067"/>
                </a:lnTo>
                <a:lnTo>
                  <a:pt x="16933" y="270934"/>
                </a:lnTo>
                <a:lnTo>
                  <a:pt x="8466" y="296334"/>
                </a:lnTo>
                <a:lnTo>
                  <a:pt x="0" y="313267"/>
                </a:lnTo>
                <a:lnTo>
                  <a:pt x="0" y="330200"/>
                </a:lnTo>
                <a:lnTo>
                  <a:pt x="8466" y="347134"/>
                </a:lnTo>
                <a:lnTo>
                  <a:pt x="16933" y="364067"/>
                </a:lnTo>
                <a:lnTo>
                  <a:pt x="25400" y="364067"/>
                </a:lnTo>
                <a:lnTo>
                  <a:pt x="42333" y="372534"/>
                </a:lnTo>
                <a:lnTo>
                  <a:pt x="59266" y="364067"/>
                </a:lnTo>
                <a:lnTo>
                  <a:pt x="84666" y="364067"/>
                </a:lnTo>
                <a:lnTo>
                  <a:pt x="101600" y="355600"/>
                </a:lnTo>
                <a:lnTo>
                  <a:pt x="118533" y="347134"/>
                </a:lnTo>
                <a:lnTo>
                  <a:pt x="135466" y="330200"/>
                </a:lnTo>
                <a:lnTo>
                  <a:pt x="143933" y="313267"/>
                </a:lnTo>
                <a:lnTo>
                  <a:pt x="143933" y="313267"/>
                </a:lnTo>
                <a:lnTo>
                  <a:pt x="143933" y="296334"/>
                </a:lnTo>
                <a:lnTo>
                  <a:pt x="143933" y="296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792133" y="2269067"/>
            <a:ext cx="279401" cy="16934"/>
          </a:xfrm>
          <a:custGeom>
            <a:avLst/>
            <a:gdLst/>
            <a:ahLst/>
            <a:cxnLst/>
            <a:rect l="0" t="0" r="0" b="0"/>
            <a:pathLst>
              <a:path w="2794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9267" y="16933"/>
                </a:lnTo>
                <a:lnTo>
                  <a:pt x="93134" y="16933"/>
                </a:lnTo>
                <a:lnTo>
                  <a:pt x="135467" y="16933"/>
                </a:lnTo>
                <a:lnTo>
                  <a:pt x="169334" y="16933"/>
                </a:lnTo>
                <a:lnTo>
                  <a:pt x="211667" y="8466"/>
                </a:lnTo>
                <a:lnTo>
                  <a:pt x="245534" y="0"/>
                </a:lnTo>
                <a:lnTo>
                  <a:pt x="245534" y="0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7067" y="2218267"/>
            <a:ext cx="211667" cy="245534"/>
          </a:xfrm>
          <a:custGeom>
            <a:avLst/>
            <a:gdLst/>
            <a:ahLst/>
            <a:cxnLst/>
            <a:rect l="0" t="0" r="0" b="0"/>
            <a:pathLst>
              <a:path w="211667" h="245534">
                <a:moveTo>
                  <a:pt x="186266" y="50800"/>
                </a:moveTo>
                <a:lnTo>
                  <a:pt x="186266" y="50800"/>
                </a:lnTo>
                <a:lnTo>
                  <a:pt x="186266" y="42333"/>
                </a:lnTo>
                <a:lnTo>
                  <a:pt x="186266" y="33866"/>
                </a:lnTo>
                <a:lnTo>
                  <a:pt x="177800" y="25400"/>
                </a:lnTo>
                <a:lnTo>
                  <a:pt x="169333" y="16933"/>
                </a:lnTo>
                <a:lnTo>
                  <a:pt x="160866" y="8466"/>
                </a:lnTo>
                <a:lnTo>
                  <a:pt x="152400" y="0"/>
                </a:lnTo>
                <a:lnTo>
                  <a:pt x="135466" y="0"/>
                </a:lnTo>
                <a:lnTo>
                  <a:pt x="118533" y="0"/>
                </a:lnTo>
                <a:lnTo>
                  <a:pt x="101600" y="8466"/>
                </a:lnTo>
                <a:lnTo>
                  <a:pt x="84666" y="25400"/>
                </a:lnTo>
                <a:lnTo>
                  <a:pt x="67733" y="42333"/>
                </a:lnTo>
                <a:lnTo>
                  <a:pt x="50800" y="59266"/>
                </a:lnTo>
                <a:lnTo>
                  <a:pt x="33866" y="84666"/>
                </a:lnTo>
                <a:lnTo>
                  <a:pt x="25400" y="118533"/>
                </a:lnTo>
                <a:lnTo>
                  <a:pt x="16933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16933" y="245533"/>
                </a:lnTo>
                <a:lnTo>
                  <a:pt x="25400" y="245533"/>
                </a:lnTo>
                <a:lnTo>
                  <a:pt x="33866" y="245533"/>
                </a:lnTo>
                <a:lnTo>
                  <a:pt x="50800" y="237066"/>
                </a:lnTo>
                <a:lnTo>
                  <a:pt x="59266" y="228600"/>
                </a:lnTo>
                <a:lnTo>
                  <a:pt x="76200" y="220133"/>
                </a:lnTo>
                <a:lnTo>
                  <a:pt x="84666" y="203200"/>
                </a:lnTo>
                <a:lnTo>
                  <a:pt x="101600" y="177800"/>
                </a:lnTo>
                <a:lnTo>
                  <a:pt x="110066" y="160866"/>
                </a:lnTo>
                <a:lnTo>
                  <a:pt x="127000" y="127000"/>
                </a:lnTo>
                <a:lnTo>
                  <a:pt x="135466" y="110066"/>
                </a:lnTo>
                <a:lnTo>
                  <a:pt x="135466" y="84666"/>
                </a:lnTo>
                <a:lnTo>
                  <a:pt x="143933" y="67733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9266"/>
                </a:lnTo>
                <a:lnTo>
                  <a:pt x="143933" y="76200"/>
                </a:lnTo>
                <a:lnTo>
                  <a:pt x="143933" y="93133"/>
                </a:lnTo>
                <a:lnTo>
                  <a:pt x="135466" y="118533"/>
                </a:lnTo>
                <a:lnTo>
                  <a:pt x="135466" y="143933"/>
                </a:lnTo>
                <a:lnTo>
                  <a:pt x="143933" y="169333"/>
                </a:lnTo>
                <a:lnTo>
                  <a:pt x="143933" y="194733"/>
                </a:lnTo>
                <a:lnTo>
                  <a:pt x="152400" y="211666"/>
                </a:lnTo>
                <a:lnTo>
                  <a:pt x="160866" y="228600"/>
                </a:lnTo>
                <a:lnTo>
                  <a:pt x="160866" y="237066"/>
                </a:lnTo>
                <a:lnTo>
                  <a:pt x="169333" y="237066"/>
                </a:lnTo>
                <a:lnTo>
                  <a:pt x="177800" y="237066"/>
                </a:lnTo>
                <a:lnTo>
                  <a:pt x="186266" y="237066"/>
                </a:lnTo>
                <a:lnTo>
                  <a:pt x="186266" y="228600"/>
                </a:lnTo>
                <a:lnTo>
                  <a:pt x="194733" y="211666"/>
                </a:lnTo>
                <a:lnTo>
                  <a:pt x="203200" y="194733"/>
                </a:lnTo>
                <a:lnTo>
                  <a:pt x="211666" y="177800"/>
                </a:lnTo>
                <a:lnTo>
                  <a:pt x="211666" y="177800"/>
                </a:lnTo>
                <a:lnTo>
                  <a:pt x="211666" y="152400"/>
                </a:lnTo>
                <a:lnTo>
                  <a:pt x="211666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571067" y="2226733"/>
            <a:ext cx="177801" cy="211668"/>
          </a:xfrm>
          <a:custGeom>
            <a:avLst/>
            <a:gdLst/>
            <a:ahLst/>
            <a:cxnLst/>
            <a:rect l="0" t="0" r="0" b="0"/>
            <a:pathLst>
              <a:path w="177801" h="2116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42333" y="135467"/>
                </a:lnTo>
                <a:lnTo>
                  <a:pt x="42333" y="152400"/>
                </a:lnTo>
                <a:lnTo>
                  <a:pt x="50800" y="169334"/>
                </a:lnTo>
                <a:lnTo>
                  <a:pt x="50800" y="186267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25400" y="211667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86267"/>
                </a:lnTo>
                <a:lnTo>
                  <a:pt x="25400" y="169334"/>
                </a:lnTo>
                <a:lnTo>
                  <a:pt x="42333" y="152400"/>
                </a:lnTo>
                <a:lnTo>
                  <a:pt x="50800" y="118534"/>
                </a:lnTo>
                <a:lnTo>
                  <a:pt x="67733" y="93134"/>
                </a:lnTo>
                <a:lnTo>
                  <a:pt x="93133" y="67734"/>
                </a:lnTo>
                <a:lnTo>
                  <a:pt x="110066" y="42334"/>
                </a:lnTo>
                <a:lnTo>
                  <a:pt x="127000" y="16934"/>
                </a:lnTo>
                <a:lnTo>
                  <a:pt x="152400" y="8467"/>
                </a:lnTo>
                <a:lnTo>
                  <a:pt x="160866" y="0"/>
                </a:lnTo>
                <a:lnTo>
                  <a:pt x="169333" y="8467"/>
                </a:lnTo>
                <a:lnTo>
                  <a:pt x="177800" y="16934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33867"/>
                </a:lnTo>
                <a:lnTo>
                  <a:pt x="177800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748867" y="2269067"/>
            <a:ext cx="287867" cy="194734"/>
          </a:xfrm>
          <a:custGeom>
            <a:avLst/>
            <a:gdLst/>
            <a:ahLst/>
            <a:cxnLst/>
            <a:rect l="0" t="0" r="0" b="0"/>
            <a:pathLst>
              <a:path w="287867" h="194734">
                <a:moveTo>
                  <a:pt x="0" y="67733"/>
                </a:moveTo>
                <a:lnTo>
                  <a:pt x="0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16933" y="101600"/>
                </a:lnTo>
                <a:lnTo>
                  <a:pt x="25400" y="110066"/>
                </a:lnTo>
                <a:lnTo>
                  <a:pt x="25400" y="110066"/>
                </a:lnTo>
                <a:lnTo>
                  <a:pt x="33866" y="110066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6" y="110066"/>
                </a:lnTo>
                <a:lnTo>
                  <a:pt x="76200" y="101600"/>
                </a:lnTo>
                <a:lnTo>
                  <a:pt x="93133" y="93133"/>
                </a:lnTo>
                <a:lnTo>
                  <a:pt x="110066" y="84666"/>
                </a:lnTo>
                <a:lnTo>
                  <a:pt x="118533" y="67733"/>
                </a:lnTo>
                <a:lnTo>
                  <a:pt x="135466" y="50800"/>
                </a:lnTo>
                <a:lnTo>
                  <a:pt x="135466" y="33866"/>
                </a:lnTo>
                <a:lnTo>
                  <a:pt x="143933" y="16933"/>
                </a:lnTo>
                <a:lnTo>
                  <a:pt x="135466" y="8466"/>
                </a:lnTo>
                <a:lnTo>
                  <a:pt x="135466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6" y="0"/>
                </a:lnTo>
                <a:lnTo>
                  <a:pt x="67733" y="8466"/>
                </a:lnTo>
                <a:lnTo>
                  <a:pt x="50800" y="16933"/>
                </a:lnTo>
                <a:lnTo>
                  <a:pt x="42333" y="33866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8466" y="143933"/>
                </a:lnTo>
                <a:lnTo>
                  <a:pt x="25400" y="160866"/>
                </a:lnTo>
                <a:lnTo>
                  <a:pt x="33866" y="169333"/>
                </a:lnTo>
                <a:lnTo>
                  <a:pt x="50800" y="177800"/>
                </a:lnTo>
                <a:lnTo>
                  <a:pt x="59266" y="186266"/>
                </a:lnTo>
                <a:lnTo>
                  <a:pt x="84666" y="186266"/>
                </a:lnTo>
                <a:lnTo>
                  <a:pt x="101600" y="194733"/>
                </a:lnTo>
                <a:lnTo>
                  <a:pt x="118533" y="194733"/>
                </a:lnTo>
                <a:lnTo>
                  <a:pt x="143933" y="186266"/>
                </a:lnTo>
                <a:lnTo>
                  <a:pt x="169333" y="186266"/>
                </a:lnTo>
                <a:lnTo>
                  <a:pt x="203200" y="169333"/>
                </a:lnTo>
                <a:lnTo>
                  <a:pt x="228600" y="152400"/>
                </a:lnTo>
                <a:lnTo>
                  <a:pt x="262466" y="135466"/>
                </a:lnTo>
                <a:lnTo>
                  <a:pt x="262466" y="135466"/>
                </a:lnTo>
                <a:lnTo>
                  <a:pt x="287866" y="110066"/>
                </a:lnTo>
                <a:lnTo>
                  <a:pt x="287866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658533" y="2777067"/>
            <a:ext cx="42335" cy="364067"/>
          </a:xfrm>
          <a:custGeom>
            <a:avLst/>
            <a:gdLst/>
            <a:ahLst/>
            <a:cxnLst/>
            <a:rect l="0" t="0" r="0" b="0"/>
            <a:pathLst>
              <a:path w="42335" h="364067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8467" y="84666"/>
                </a:lnTo>
                <a:lnTo>
                  <a:pt x="8467" y="118533"/>
                </a:lnTo>
                <a:lnTo>
                  <a:pt x="16934" y="152400"/>
                </a:lnTo>
                <a:lnTo>
                  <a:pt x="16934" y="186266"/>
                </a:lnTo>
                <a:lnTo>
                  <a:pt x="25400" y="220133"/>
                </a:lnTo>
                <a:lnTo>
                  <a:pt x="33867" y="254000"/>
                </a:lnTo>
                <a:lnTo>
                  <a:pt x="42334" y="287866"/>
                </a:lnTo>
                <a:lnTo>
                  <a:pt x="42334" y="313266"/>
                </a:lnTo>
                <a:lnTo>
                  <a:pt x="42334" y="338666"/>
                </a:lnTo>
                <a:lnTo>
                  <a:pt x="42334" y="355600"/>
                </a:lnTo>
                <a:lnTo>
                  <a:pt x="42334" y="364066"/>
                </a:lnTo>
                <a:lnTo>
                  <a:pt x="42334" y="364066"/>
                </a:lnTo>
                <a:lnTo>
                  <a:pt x="33867" y="364066"/>
                </a:lnTo>
                <a:lnTo>
                  <a:pt x="33867" y="364066"/>
                </a:lnTo>
                <a:lnTo>
                  <a:pt x="33867" y="364066"/>
                </a:lnTo>
                <a:lnTo>
                  <a:pt x="25400" y="355600"/>
                </a:lnTo>
                <a:lnTo>
                  <a:pt x="2540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523067" y="2777067"/>
            <a:ext cx="389467" cy="372534"/>
          </a:xfrm>
          <a:custGeom>
            <a:avLst/>
            <a:gdLst/>
            <a:ahLst/>
            <a:cxnLst/>
            <a:rect l="0" t="0" r="0" b="0"/>
            <a:pathLst>
              <a:path w="389467" h="372534">
                <a:moveTo>
                  <a:pt x="0" y="143933"/>
                </a:moveTo>
                <a:lnTo>
                  <a:pt x="0" y="152400"/>
                </a:lnTo>
                <a:lnTo>
                  <a:pt x="8466" y="160866"/>
                </a:lnTo>
                <a:lnTo>
                  <a:pt x="8466" y="169333"/>
                </a:lnTo>
                <a:lnTo>
                  <a:pt x="16933" y="186266"/>
                </a:lnTo>
                <a:lnTo>
                  <a:pt x="25400" y="194733"/>
                </a:lnTo>
                <a:lnTo>
                  <a:pt x="42333" y="211666"/>
                </a:lnTo>
                <a:lnTo>
                  <a:pt x="59266" y="220133"/>
                </a:lnTo>
                <a:lnTo>
                  <a:pt x="76200" y="228600"/>
                </a:lnTo>
                <a:lnTo>
                  <a:pt x="101600" y="237066"/>
                </a:lnTo>
                <a:lnTo>
                  <a:pt x="118533" y="237066"/>
                </a:lnTo>
                <a:lnTo>
                  <a:pt x="143933" y="237066"/>
                </a:lnTo>
                <a:lnTo>
                  <a:pt x="169333" y="228600"/>
                </a:lnTo>
                <a:lnTo>
                  <a:pt x="186266" y="220133"/>
                </a:lnTo>
                <a:lnTo>
                  <a:pt x="211666" y="203200"/>
                </a:lnTo>
                <a:lnTo>
                  <a:pt x="220133" y="186266"/>
                </a:lnTo>
                <a:lnTo>
                  <a:pt x="237066" y="160866"/>
                </a:lnTo>
                <a:lnTo>
                  <a:pt x="245533" y="135466"/>
                </a:lnTo>
                <a:lnTo>
                  <a:pt x="254000" y="110066"/>
                </a:lnTo>
                <a:lnTo>
                  <a:pt x="262466" y="76200"/>
                </a:lnTo>
                <a:lnTo>
                  <a:pt x="262466" y="50800"/>
                </a:lnTo>
                <a:lnTo>
                  <a:pt x="262466" y="25400"/>
                </a:lnTo>
                <a:lnTo>
                  <a:pt x="254000" y="8466"/>
                </a:lnTo>
                <a:lnTo>
                  <a:pt x="245533" y="0"/>
                </a:lnTo>
                <a:lnTo>
                  <a:pt x="245533" y="0"/>
                </a:lnTo>
                <a:lnTo>
                  <a:pt x="237066" y="0"/>
                </a:lnTo>
                <a:lnTo>
                  <a:pt x="237066" y="16933"/>
                </a:lnTo>
                <a:lnTo>
                  <a:pt x="237066" y="33866"/>
                </a:lnTo>
                <a:lnTo>
                  <a:pt x="245533" y="59266"/>
                </a:lnTo>
                <a:lnTo>
                  <a:pt x="254000" y="84666"/>
                </a:lnTo>
                <a:lnTo>
                  <a:pt x="254000" y="118533"/>
                </a:lnTo>
                <a:lnTo>
                  <a:pt x="262466" y="160866"/>
                </a:lnTo>
                <a:lnTo>
                  <a:pt x="262466" y="194733"/>
                </a:lnTo>
                <a:lnTo>
                  <a:pt x="270933" y="228600"/>
                </a:lnTo>
                <a:lnTo>
                  <a:pt x="270933" y="262466"/>
                </a:lnTo>
                <a:lnTo>
                  <a:pt x="270933" y="296333"/>
                </a:lnTo>
                <a:lnTo>
                  <a:pt x="270933" y="321733"/>
                </a:lnTo>
                <a:lnTo>
                  <a:pt x="262466" y="338666"/>
                </a:lnTo>
                <a:lnTo>
                  <a:pt x="262466" y="355600"/>
                </a:lnTo>
                <a:lnTo>
                  <a:pt x="254000" y="364066"/>
                </a:lnTo>
                <a:lnTo>
                  <a:pt x="254000" y="372533"/>
                </a:lnTo>
                <a:lnTo>
                  <a:pt x="254000" y="372533"/>
                </a:lnTo>
                <a:lnTo>
                  <a:pt x="245533" y="364066"/>
                </a:lnTo>
                <a:lnTo>
                  <a:pt x="245533" y="355600"/>
                </a:lnTo>
                <a:lnTo>
                  <a:pt x="237066" y="338666"/>
                </a:lnTo>
                <a:lnTo>
                  <a:pt x="245533" y="313266"/>
                </a:lnTo>
                <a:lnTo>
                  <a:pt x="245533" y="279400"/>
                </a:lnTo>
                <a:lnTo>
                  <a:pt x="254000" y="254000"/>
                </a:lnTo>
                <a:lnTo>
                  <a:pt x="254000" y="220133"/>
                </a:lnTo>
                <a:lnTo>
                  <a:pt x="262466" y="194733"/>
                </a:lnTo>
                <a:lnTo>
                  <a:pt x="270933" y="169333"/>
                </a:lnTo>
                <a:lnTo>
                  <a:pt x="287866" y="160866"/>
                </a:lnTo>
                <a:lnTo>
                  <a:pt x="296333" y="152400"/>
                </a:lnTo>
                <a:lnTo>
                  <a:pt x="313266" y="152400"/>
                </a:lnTo>
                <a:lnTo>
                  <a:pt x="321733" y="152400"/>
                </a:lnTo>
                <a:lnTo>
                  <a:pt x="330200" y="160866"/>
                </a:lnTo>
                <a:lnTo>
                  <a:pt x="347133" y="169333"/>
                </a:lnTo>
                <a:lnTo>
                  <a:pt x="355600" y="194733"/>
                </a:lnTo>
                <a:lnTo>
                  <a:pt x="364066" y="211666"/>
                </a:lnTo>
                <a:lnTo>
                  <a:pt x="364066" y="237066"/>
                </a:lnTo>
                <a:lnTo>
                  <a:pt x="372533" y="262466"/>
                </a:lnTo>
                <a:lnTo>
                  <a:pt x="372533" y="279400"/>
                </a:lnTo>
                <a:lnTo>
                  <a:pt x="381000" y="304800"/>
                </a:lnTo>
                <a:lnTo>
                  <a:pt x="381000" y="313266"/>
                </a:lnTo>
                <a:lnTo>
                  <a:pt x="389466" y="321733"/>
                </a:lnTo>
                <a:lnTo>
                  <a:pt x="389466" y="321733"/>
                </a:lnTo>
                <a:lnTo>
                  <a:pt x="389466" y="321733"/>
                </a:lnTo>
                <a:lnTo>
                  <a:pt x="389466" y="321733"/>
                </a:lnTo>
                <a:lnTo>
                  <a:pt x="389466" y="321733"/>
                </a:lnTo>
                <a:lnTo>
                  <a:pt x="389466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54867" y="29125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0" y="101600"/>
                </a:moveTo>
                <a:lnTo>
                  <a:pt x="0" y="110067"/>
                </a:lnTo>
                <a:lnTo>
                  <a:pt x="8466" y="110067"/>
                </a:lnTo>
                <a:lnTo>
                  <a:pt x="8466" y="118534"/>
                </a:lnTo>
                <a:lnTo>
                  <a:pt x="8466" y="127000"/>
                </a:lnTo>
                <a:lnTo>
                  <a:pt x="16933" y="127000"/>
                </a:lnTo>
                <a:lnTo>
                  <a:pt x="16933" y="118534"/>
                </a:lnTo>
                <a:lnTo>
                  <a:pt x="25400" y="118534"/>
                </a:lnTo>
                <a:lnTo>
                  <a:pt x="33866" y="110067"/>
                </a:lnTo>
                <a:lnTo>
                  <a:pt x="42333" y="101600"/>
                </a:lnTo>
                <a:lnTo>
                  <a:pt x="50800" y="84667"/>
                </a:lnTo>
                <a:lnTo>
                  <a:pt x="59266" y="76200"/>
                </a:lnTo>
                <a:lnTo>
                  <a:pt x="59266" y="59267"/>
                </a:lnTo>
                <a:lnTo>
                  <a:pt x="59266" y="33867"/>
                </a:lnTo>
                <a:lnTo>
                  <a:pt x="59266" y="25400"/>
                </a:lnTo>
                <a:lnTo>
                  <a:pt x="59266" y="8467"/>
                </a:lnTo>
                <a:lnTo>
                  <a:pt x="50800" y="0"/>
                </a:lnTo>
                <a:lnTo>
                  <a:pt x="42333" y="0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6" y="67734"/>
                </a:lnTo>
                <a:lnTo>
                  <a:pt x="8466" y="93134"/>
                </a:lnTo>
                <a:lnTo>
                  <a:pt x="8466" y="118534"/>
                </a:lnTo>
                <a:lnTo>
                  <a:pt x="8466" y="143934"/>
                </a:lnTo>
                <a:lnTo>
                  <a:pt x="16933" y="169334"/>
                </a:lnTo>
                <a:lnTo>
                  <a:pt x="25400" y="186267"/>
                </a:lnTo>
                <a:lnTo>
                  <a:pt x="42333" y="194734"/>
                </a:lnTo>
                <a:lnTo>
                  <a:pt x="59266" y="203200"/>
                </a:lnTo>
                <a:lnTo>
                  <a:pt x="84666" y="203200"/>
                </a:lnTo>
                <a:lnTo>
                  <a:pt x="101600" y="203200"/>
                </a:lnTo>
                <a:lnTo>
                  <a:pt x="127000" y="194734"/>
                </a:lnTo>
                <a:lnTo>
                  <a:pt x="127000" y="194734"/>
                </a:lnTo>
                <a:lnTo>
                  <a:pt x="143933" y="186267"/>
                </a:lnTo>
                <a:lnTo>
                  <a:pt x="143933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285067" y="2878667"/>
            <a:ext cx="169334" cy="287867"/>
          </a:xfrm>
          <a:custGeom>
            <a:avLst/>
            <a:gdLst/>
            <a:ahLst/>
            <a:cxnLst/>
            <a:rect l="0" t="0" r="0" b="0"/>
            <a:pathLst>
              <a:path w="169334" h="287867">
                <a:moveTo>
                  <a:pt x="84666" y="0"/>
                </a:move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6"/>
                </a:lnTo>
                <a:lnTo>
                  <a:pt x="67733" y="16933"/>
                </a:lnTo>
                <a:lnTo>
                  <a:pt x="59266" y="25400"/>
                </a:lnTo>
                <a:lnTo>
                  <a:pt x="42333" y="42333"/>
                </a:lnTo>
                <a:lnTo>
                  <a:pt x="25400" y="67733"/>
                </a:lnTo>
                <a:lnTo>
                  <a:pt x="16933" y="84666"/>
                </a:lnTo>
                <a:lnTo>
                  <a:pt x="8466" y="101600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27000"/>
                </a:lnTo>
                <a:lnTo>
                  <a:pt x="16933" y="135466"/>
                </a:lnTo>
                <a:lnTo>
                  <a:pt x="25400" y="135466"/>
                </a:lnTo>
                <a:lnTo>
                  <a:pt x="50800" y="127000"/>
                </a:lnTo>
                <a:lnTo>
                  <a:pt x="67733" y="127000"/>
                </a:lnTo>
                <a:lnTo>
                  <a:pt x="84666" y="127000"/>
                </a:lnTo>
                <a:lnTo>
                  <a:pt x="110066" y="127000"/>
                </a:lnTo>
                <a:lnTo>
                  <a:pt x="127000" y="127000"/>
                </a:lnTo>
                <a:lnTo>
                  <a:pt x="143933" y="135466"/>
                </a:lnTo>
                <a:lnTo>
                  <a:pt x="152400" y="143933"/>
                </a:lnTo>
                <a:lnTo>
                  <a:pt x="160866" y="152400"/>
                </a:lnTo>
                <a:lnTo>
                  <a:pt x="169333" y="177800"/>
                </a:lnTo>
                <a:lnTo>
                  <a:pt x="169333" y="194733"/>
                </a:lnTo>
                <a:lnTo>
                  <a:pt x="169333" y="211666"/>
                </a:lnTo>
                <a:lnTo>
                  <a:pt x="169333" y="228600"/>
                </a:lnTo>
                <a:lnTo>
                  <a:pt x="160866" y="245533"/>
                </a:lnTo>
                <a:lnTo>
                  <a:pt x="143933" y="262466"/>
                </a:lnTo>
                <a:lnTo>
                  <a:pt x="127000" y="270933"/>
                </a:lnTo>
                <a:lnTo>
                  <a:pt x="110066" y="279400"/>
                </a:lnTo>
                <a:lnTo>
                  <a:pt x="93133" y="287866"/>
                </a:lnTo>
                <a:lnTo>
                  <a:pt x="84666" y="287866"/>
                </a:lnTo>
                <a:lnTo>
                  <a:pt x="76200" y="279400"/>
                </a:lnTo>
                <a:lnTo>
                  <a:pt x="67733" y="270933"/>
                </a:lnTo>
                <a:lnTo>
                  <a:pt x="67733" y="254000"/>
                </a:lnTo>
                <a:lnTo>
                  <a:pt x="76200" y="228600"/>
                </a:lnTo>
                <a:lnTo>
                  <a:pt x="76200" y="228600"/>
                </a:lnTo>
                <a:lnTo>
                  <a:pt x="76200" y="211666"/>
                </a:lnTo>
                <a:lnTo>
                  <a:pt x="76200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539067" y="2904067"/>
            <a:ext cx="169334" cy="245534"/>
          </a:xfrm>
          <a:custGeom>
            <a:avLst/>
            <a:gdLst/>
            <a:ahLst/>
            <a:cxnLst/>
            <a:rect l="0" t="0" r="0" b="0"/>
            <a:pathLst>
              <a:path w="169334" h="245534">
                <a:moveTo>
                  <a:pt x="84666" y="110066"/>
                </a:moveTo>
                <a:lnTo>
                  <a:pt x="84666" y="110066"/>
                </a:lnTo>
                <a:lnTo>
                  <a:pt x="93133" y="110066"/>
                </a:lnTo>
                <a:lnTo>
                  <a:pt x="93133" y="118533"/>
                </a:lnTo>
                <a:lnTo>
                  <a:pt x="93133" y="118533"/>
                </a:lnTo>
                <a:lnTo>
                  <a:pt x="93133" y="118533"/>
                </a:lnTo>
                <a:lnTo>
                  <a:pt x="93133" y="118533"/>
                </a:lnTo>
                <a:lnTo>
                  <a:pt x="93133" y="110066"/>
                </a:lnTo>
                <a:lnTo>
                  <a:pt x="93133" y="101600"/>
                </a:lnTo>
                <a:lnTo>
                  <a:pt x="93133" y="84666"/>
                </a:lnTo>
                <a:lnTo>
                  <a:pt x="93133" y="67733"/>
                </a:lnTo>
                <a:lnTo>
                  <a:pt x="93133" y="50800"/>
                </a:lnTo>
                <a:lnTo>
                  <a:pt x="93133" y="33866"/>
                </a:lnTo>
                <a:lnTo>
                  <a:pt x="93133" y="16933"/>
                </a:lnTo>
                <a:lnTo>
                  <a:pt x="84666" y="8466"/>
                </a:lnTo>
                <a:lnTo>
                  <a:pt x="76200" y="0"/>
                </a:lnTo>
                <a:lnTo>
                  <a:pt x="67733" y="8466"/>
                </a:lnTo>
                <a:lnTo>
                  <a:pt x="50800" y="16933"/>
                </a:lnTo>
                <a:lnTo>
                  <a:pt x="42333" y="33866"/>
                </a:lnTo>
                <a:lnTo>
                  <a:pt x="25400" y="59266"/>
                </a:lnTo>
                <a:lnTo>
                  <a:pt x="16933" y="84666"/>
                </a:lnTo>
                <a:lnTo>
                  <a:pt x="8466" y="110066"/>
                </a:lnTo>
                <a:lnTo>
                  <a:pt x="0" y="135466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8466" y="228600"/>
                </a:lnTo>
                <a:lnTo>
                  <a:pt x="16933" y="245533"/>
                </a:lnTo>
                <a:lnTo>
                  <a:pt x="25400" y="245533"/>
                </a:lnTo>
                <a:lnTo>
                  <a:pt x="33866" y="245533"/>
                </a:lnTo>
                <a:lnTo>
                  <a:pt x="42333" y="245533"/>
                </a:lnTo>
                <a:lnTo>
                  <a:pt x="59266" y="245533"/>
                </a:lnTo>
                <a:lnTo>
                  <a:pt x="67733" y="228600"/>
                </a:lnTo>
                <a:lnTo>
                  <a:pt x="84666" y="211666"/>
                </a:lnTo>
                <a:lnTo>
                  <a:pt x="93133" y="194733"/>
                </a:lnTo>
                <a:lnTo>
                  <a:pt x="101600" y="177800"/>
                </a:lnTo>
                <a:lnTo>
                  <a:pt x="101600" y="152400"/>
                </a:lnTo>
                <a:lnTo>
                  <a:pt x="110066" y="127000"/>
                </a:lnTo>
                <a:lnTo>
                  <a:pt x="110066" y="110066"/>
                </a:lnTo>
                <a:lnTo>
                  <a:pt x="110066" y="84666"/>
                </a:lnTo>
                <a:lnTo>
                  <a:pt x="110066" y="76200"/>
                </a:lnTo>
                <a:lnTo>
                  <a:pt x="101600" y="67733"/>
                </a:lnTo>
                <a:lnTo>
                  <a:pt x="101600" y="59266"/>
                </a:lnTo>
                <a:lnTo>
                  <a:pt x="93133" y="67733"/>
                </a:lnTo>
                <a:lnTo>
                  <a:pt x="93133" y="67733"/>
                </a:lnTo>
                <a:lnTo>
                  <a:pt x="93133" y="84666"/>
                </a:lnTo>
                <a:lnTo>
                  <a:pt x="84666" y="101600"/>
                </a:lnTo>
                <a:lnTo>
                  <a:pt x="84666" y="127000"/>
                </a:lnTo>
                <a:lnTo>
                  <a:pt x="93133" y="152400"/>
                </a:lnTo>
                <a:lnTo>
                  <a:pt x="93133" y="177800"/>
                </a:lnTo>
                <a:lnTo>
                  <a:pt x="93133" y="194733"/>
                </a:lnTo>
                <a:lnTo>
                  <a:pt x="101600" y="211666"/>
                </a:lnTo>
                <a:lnTo>
                  <a:pt x="110066" y="228600"/>
                </a:lnTo>
                <a:lnTo>
                  <a:pt x="118533" y="245533"/>
                </a:lnTo>
                <a:lnTo>
                  <a:pt x="127000" y="245533"/>
                </a:lnTo>
                <a:lnTo>
                  <a:pt x="135466" y="245533"/>
                </a:lnTo>
                <a:lnTo>
                  <a:pt x="143933" y="245533"/>
                </a:lnTo>
                <a:lnTo>
                  <a:pt x="152400" y="237066"/>
                </a:lnTo>
                <a:lnTo>
                  <a:pt x="160866" y="228600"/>
                </a:lnTo>
                <a:lnTo>
                  <a:pt x="160866" y="228600"/>
                </a:lnTo>
                <a:lnTo>
                  <a:pt x="169333" y="211666"/>
                </a:lnTo>
                <a:lnTo>
                  <a:pt x="169333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759200" y="2929467"/>
            <a:ext cx="245534" cy="203201"/>
          </a:xfrm>
          <a:custGeom>
            <a:avLst/>
            <a:gdLst/>
            <a:ahLst/>
            <a:cxnLst/>
            <a:rect l="0" t="0" r="0" b="0"/>
            <a:pathLst>
              <a:path w="245534" h="203201">
                <a:moveTo>
                  <a:pt x="0" y="8466"/>
                </a:moveTo>
                <a:lnTo>
                  <a:pt x="0" y="16933"/>
                </a:lnTo>
                <a:lnTo>
                  <a:pt x="0" y="33866"/>
                </a:lnTo>
                <a:lnTo>
                  <a:pt x="0" y="42333"/>
                </a:lnTo>
                <a:lnTo>
                  <a:pt x="0" y="67733"/>
                </a:lnTo>
                <a:lnTo>
                  <a:pt x="0" y="84666"/>
                </a:lnTo>
                <a:lnTo>
                  <a:pt x="8467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77800"/>
                </a:lnTo>
                <a:lnTo>
                  <a:pt x="16933" y="160866"/>
                </a:lnTo>
                <a:lnTo>
                  <a:pt x="25400" y="143933"/>
                </a:lnTo>
                <a:lnTo>
                  <a:pt x="25400" y="118533"/>
                </a:lnTo>
                <a:lnTo>
                  <a:pt x="25400" y="93133"/>
                </a:lnTo>
                <a:lnTo>
                  <a:pt x="33867" y="76200"/>
                </a:lnTo>
                <a:lnTo>
                  <a:pt x="33867" y="59266"/>
                </a:lnTo>
                <a:lnTo>
                  <a:pt x="42333" y="42333"/>
                </a:lnTo>
                <a:lnTo>
                  <a:pt x="50800" y="33866"/>
                </a:lnTo>
                <a:lnTo>
                  <a:pt x="59267" y="33866"/>
                </a:lnTo>
                <a:lnTo>
                  <a:pt x="67733" y="33866"/>
                </a:lnTo>
                <a:lnTo>
                  <a:pt x="76200" y="42333"/>
                </a:lnTo>
                <a:lnTo>
                  <a:pt x="84667" y="50800"/>
                </a:lnTo>
                <a:lnTo>
                  <a:pt x="101600" y="67733"/>
                </a:lnTo>
                <a:lnTo>
                  <a:pt x="110067" y="93133"/>
                </a:lnTo>
                <a:lnTo>
                  <a:pt x="110067" y="118533"/>
                </a:lnTo>
                <a:lnTo>
                  <a:pt x="118533" y="143933"/>
                </a:lnTo>
                <a:lnTo>
                  <a:pt x="118533" y="160866"/>
                </a:lnTo>
                <a:lnTo>
                  <a:pt x="118533" y="177800"/>
                </a:lnTo>
                <a:lnTo>
                  <a:pt x="118533" y="194733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18533" y="194733"/>
                </a:lnTo>
                <a:lnTo>
                  <a:pt x="118533" y="186266"/>
                </a:lnTo>
                <a:lnTo>
                  <a:pt x="118533" y="169333"/>
                </a:lnTo>
                <a:lnTo>
                  <a:pt x="118533" y="143933"/>
                </a:lnTo>
                <a:lnTo>
                  <a:pt x="127000" y="118533"/>
                </a:lnTo>
                <a:lnTo>
                  <a:pt x="135467" y="93133"/>
                </a:lnTo>
                <a:lnTo>
                  <a:pt x="143933" y="67733"/>
                </a:lnTo>
                <a:lnTo>
                  <a:pt x="160867" y="42333"/>
                </a:lnTo>
                <a:lnTo>
                  <a:pt x="169333" y="16933"/>
                </a:lnTo>
                <a:lnTo>
                  <a:pt x="177800" y="0"/>
                </a:lnTo>
                <a:lnTo>
                  <a:pt x="186267" y="0"/>
                </a:lnTo>
                <a:lnTo>
                  <a:pt x="194733" y="0"/>
                </a:lnTo>
                <a:lnTo>
                  <a:pt x="203200" y="8466"/>
                </a:lnTo>
                <a:lnTo>
                  <a:pt x="220133" y="16933"/>
                </a:lnTo>
                <a:lnTo>
                  <a:pt x="228600" y="42333"/>
                </a:lnTo>
                <a:lnTo>
                  <a:pt x="228600" y="67733"/>
                </a:lnTo>
                <a:lnTo>
                  <a:pt x="237067" y="101600"/>
                </a:lnTo>
                <a:lnTo>
                  <a:pt x="237067" y="127000"/>
                </a:lnTo>
                <a:lnTo>
                  <a:pt x="237067" y="152400"/>
                </a:lnTo>
                <a:lnTo>
                  <a:pt x="237067" y="169333"/>
                </a:lnTo>
                <a:lnTo>
                  <a:pt x="237067" y="186266"/>
                </a:lnTo>
                <a:lnTo>
                  <a:pt x="237067" y="194733"/>
                </a:lnTo>
                <a:lnTo>
                  <a:pt x="237067" y="203200"/>
                </a:lnTo>
                <a:lnTo>
                  <a:pt x="237067" y="203200"/>
                </a:lnTo>
                <a:lnTo>
                  <a:pt x="237067" y="194733"/>
                </a:lnTo>
                <a:lnTo>
                  <a:pt x="237067" y="186266"/>
                </a:lnTo>
                <a:lnTo>
                  <a:pt x="237067" y="186266"/>
                </a:lnTo>
                <a:lnTo>
                  <a:pt x="245533" y="177800"/>
                </a:lnTo>
                <a:lnTo>
                  <a:pt x="245533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038600" y="2937933"/>
            <a:ext cx="135468" cy="220135"/>
          </a:xfrm>
          <a:custGeom>
            <a:avLst/>
            <a:gdLst/>
            <a:ahLst/>
            <a:cxnLst/>
            <a:rect l="0" t="0" r="0" b="0"/>
            <a:pathLst>
              <a:path w="135468" h="220135">
                <a:moveTo>
                  <a:pt x="16933" y="110067"/>
                </a:moveTo>
                <a:lnTo>
                  <a:pt x="16933" y="118534"/>
                </a:lnTo>
                <a:lnTo>
                  <a:pt x="25400" y="118534"/>
                </a:lnTo>
                <a:lnTo>
                  <a:pt x="33867" y="118534"/>
                </a:lnTo>
                <a:lnTo>
                  <a:pt x="42333" y="118534"/>
                </a:lnTo>
                <a:lnTo>
                  <a:pt x="50800" y="118534"/>
                </a:lnTo>
                <a:lnTo>
                  <a:pt x="59267" y="118534"/>
                </a:lnTo>
                <a:lnTo>
                  <a:pt x="67733" y="118534"/>
                </a:lnTo>
                <a:lnTo>
                  <a:pt x="76200" y="110067"/>
                </a:lnTo>
                <a:lnTo>
                  <a:pt x="84667" y="101600"/>
                </a:lnTo>
                <a:lnTo>
                  <a:pt x="93133" y="93134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42334"/>
                </a:lnTo>
                <a:lnTo>
                  <a:pt x="101600" y="25400"/>
                </a:lnTo>
                <a:lnTo>
                  <a:pt x="101600" y="8467"/>
                </a:lnTo>
                <a:lnTo>
                  <a:pt x="93133" y="0"/>
                </a:lnTo>
                <a:lnTo>
                  <a:pt x="84667" y="0"/>
                </a:lnTo>
                <a:lnTo>
                  <a:pt x="67733" y="0"/>
                </a:lnTo>
                <a:lnTo>
                  <a:pt x="50800" y="8467"/>
                </a:lnTo>
                <a:lnTo>
                  <a:pt x="33867" y="25400"/>
                </a:lnTo>
                <a:lnTo>
                  <a:pt x="25400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77800"/>
                </a:lnTo>
                <a:lnTo>
                  <a:pt x="16933" y="194734"/>
                </a:lnTo>
                <a:lnTo>
                  <a:pt x="25400" y="203200"/>
                </a:lnTo>
                <a:lnTo>
                  <a:pt x="42333" y="211667"/>
                </a:lnTo>
                <a:lnTo>
                  <a:pt x="59267" y="220134"/>
                </a:lnTo>
                <a:lnTo>
                  <a:pt x="76200" y="220134"/>
                </a:lnTo>
                <a:lnTo>
                  <a:pt x="101600" y="211667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35467" y="194734"/>
                </a:lnTo>
                <a:lnTo>
                  <a:pt x="135467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453467" y="2802467"/>
            <a:ext cx="313267" cy="389467"/>
          </a:xfrm>
          <a:custGeom>
            <a:avLst/>
            <a:gdLst/>
            <a:ahLst/>
            <a:cxnLst/>
            <a:rect l="0" t="0" r="0" b="0"/>
            <a:pathLst>
              <a:path w="313267" h="389467">
                <a:moveTo>
                  <a:pt x="220133" y="169333"/>
                </a:moveTo>
                <a:lnTo>
                  <a:pt x="220133" y="169333"/>
                </a:lnTo>
                <a:lnTo>
                  <a:pt x="211666" y="160866"/>
                </a:lnTo>
                <a:lnTo>
                  <a:pt x="211666" y="160866"/>
                </a:lnTo>
                <a:lnTo>
                  <a:pt x="211666" y="152400"/>
                </a:lnTo>
                <a:lnTo>
                  <a:pt x="203200" y="143933"/>
                </a:lnTo>
                <a:lnTo>
                  <a:pt x="194733" y="135466"/>
                </a:lnTo>
                <a:lnTo>
                  <a:pt x="186266" y="135466"/>
                </a:lnTo>
                <a:lnTo>
                  <a:pt x="177800" y="127000"/>
                </a:lnTo>
                <a:lnTo>
                  <a:pt x="160866" y="127000"/>
                </a:lnTo>
                <a:lnTo>
                  <a:pt x="143933" y="127000"/>
                </a:lnTo>
                <a:lnTo>
                  <a:pt x="127000" y="135466"/>
                </a:lnTo>
                <a:lnTo>
                  <a:pt x="101600" y="143933"/>
                </a:lnTo>
                <a:lnTo>
                  <a:pt x="84666" y="152400"/>
                </a:lnTo>
                <a:lnTo>
                  <a:pt x="67733" y="169333"/>
                </a:lnTo>
                <a:lnTo>
                  <a:pt x="42333" y="194733"/>
                </a:lnTo>
                <a:lnTo>
                  <a:pt x="25400" y="220133"/>
                </a:lnTo>
                <a:lnTo>
                  <a:pt x="16933" y="245533"/>
                </a:lnTo>
                <a:lnTo>
                  <a:pt x="0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0" y="347133"/>
                </a:lnTo>
                <a:lnTo>
                  <a:pt x="16933" y="364066"/>
                </a:lnTo>
                <a:lnTo>
                  <a:pt x="25400" y="381000"/>
                </a:lnTo>
                <a:lnTo>
                  <a:pt x="42333" y="381000"/>
                </a:lnTo>
                <a:lnTo>
                  <a:pt x="67733" y="389466"/>
                </a:lnTo>
                <a:lnTo>
                  <a:pt x="84666" y="389466"/>
                </a:lnTo>
                <a:lnTo>
                  <a:pt x="101600" y="381000"/>
                </a:lnTo>
                <a:lnTo>
                  <a:pt x="127000" y="372533"/>
                </a:lnTo>
                <a:lnTo>
                  <a:pt x="143933" y="355600"/>
                </a:lnTo>
                <a:lnTo>
                  <a:pt x="160866" y="338666"/>
                </a:lnTo>
                <a:lnTo>
                  <a:pt x="177800" y="313266"/>
                </a:lnTo>
                <a:lnTo>
                  <a:pt x="194733" y="287866"/>
                </a:lnTo>
                <a:lnTo>
                  <a:pt x="203200" y="254000"/>
                </a:lnTo>
                <a:lnTo>
                  <a:pt x="211666" y="220133"/>
                </a:lnTo>
                <a:lnTo>
                  <a:pt x="220133" y="177800"/>
                </a:lnTo>
                <a:lnTo>
                  <a:pt x="220133" y="143933"/>
                </a:lnTo>
                <a:lnTo>
                  <a:pt x="220133" y="118533"/>
                </a:lnTo>
                <a:lnTo>
                  <a:pt x="220133" y="84666"/>
                </a:lnTo>
                <a:lnTo>
                  <a:pt x="220133" y="59266"/>
                </a:lnTo>
                <a:lnTo>
                  <a:pt x="211666" y="42333"/>
                </a:lnTo>
                <a:lnTo>
                  <a:pt x="211666" y="25400"/>
                </a:lnTo>
                <a:lnTo>
                  <a:pt x="203200" y="8466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8466"/>
                </a:lnTo>
                <a:lnTo>
                  <a:pt x="194733" y="25400"/>
                </a:lnTo>
                <a:lnTo>
                  <a:pt x="186266" y="42333"/>
                </a:lnTo>
                <a:lnTo>
                  <a:pt x="177800" y="67733"/>
                </a:lnTo>
                <a:lnTo>
                  <a:pt x="177800" y="93133"/>
                </a:lnTo>
                <a:lnTo>
                  <a:pt x="160866" y="127000"/>
                </a:lnTo>
                <a:lnTo>
                  <a:pt x="152400" y="160866"/>
                </a:lnTo>
                <a:lnTo>
                  <a:pt x="152400" y="194733"/>
                </a:lnTo>
                <a:lnTo>
                  <a:pt x="143933" y="228600"/>
                </a:lnTo>
                <a:lnTo>
                  <a:pt x="152400" y="254000"/>
                </a:lnTo>
                <a:lnTo>
                  <a:pt x="152400" y="287866"/>
                </a:lnTo>
                <a:lnTo>
                  <a:pt x="160866" y="304800"/>
                </a:lnTo>
                <a:lnTo>
                  <a:pt x="177800" y="330200"/>
                </a:lnTo>
                <a:lnTo>
                  <a:pt x="194733" y="347133"/>
                </a:lnTo>
                <a:lnTo>
                  <a:pt x="203200" y="355600"/>
                </a:lnTo>
                <a:lnTo>
                  <a:pt x="228600" y="364066"/>
                </a:lnTo>
                <a:lnTo>
                  <a:pt x="245533" y="364066"/>
                </a:lnTo>
                <a:lnTo>
                  <a:pt x="262466" y="372533"/>
                </a:lnTo>
                <a:lnTo>
                  <a:pt x="279400" y="364066"/>
                </a:lnTo>
                <a:lnTo>
                  <a:pt x="296333" y="364066"/>
                </a:lnTo>
                <a:lnTo>
                  <a:pt x="296333" y="364066"/>
                </a:lnTo>
                <a:lnTo>
                  <a:pt x="313266" y="355600"/>
                </a:lnTo>
                <a:lnTo>
                  <a:pt x="313266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834467" y="2988733"/>
            <a:ext cx="8467" cy="194735"/>
          </a:xfrm>
          <a:custGeom>
            <a:avLst/>
            <a:gdLst/>
            <a:ahLst/>
            <a:cxnLst/>
            <a:rect l="0" t="0" r="0" b="0"/>
            <a:pathLst>
              <a:path w="8467" h="194735">
                <a:moveTo>
                  <a:pt x="0" y="0"/>
                </a:moveTo>
                <a:lnTo>
                  <a:pt x="0" y="8467"/>
                </a:lnTo>
                <a:lnTo>
                  <a:pt x="0" y="25400"/>
                </a:lnTo>
                <a:lnTo>
                  <a:pt x="0" y="42334"/>
                </a:lnTo>
                <a:lnTo>
                  <a:pt x="0" y="67734"/>
                </a:lnTo>
                <a:lnTo>
                  <a:pt x="0" y="84667"/>
                </a:lnTo>
                <a:lnTo>
                  <a:pt x="0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86267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859867" y="2912533"/>
            <a:ext cx="33867" cy="33868"/>
          </a:xfrm>
          <a:custGeom>
            <a:avLst/>
            <a:gdLst/>
            <a:ahLst/>
            <a:cxnLst/>
            <a:rect l="0" t="0" r="0" b="0"/>
            <a:pathLst>
              <a:path w="33867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6" y="33867"/>
                </a:lnTo>
                <a:lnTo>
                  <a:pt x="33866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19133" y="2937933"/>
            <a:ext cx="152401" cy="262468"/>
          </a:xfrm>
          <a:custGeom>
            <a:avLst/>
            <a:gdLst/>
            <a:ahLst/>
            <a:cxnLst/>
            <a:rect l="0" t="0" r="0" b="0"/>
            <a:pathLst>
              <a:path w="152401" h="262468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59267" y="25400"/>
                </a:lnTo>
                <a:lnTo>
                  <a:pt x="42334" y="33867"/>
                </a:lnTo>
                <a:lnTo>
                  <a:pt x="25400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33867" y="101600"/>
                </a:lnTo>
                <a:lnTo>
                  <a:pt x="50800" y="110067"/>
                </a:lnTo>
                <a:lnTo>
                  <a:pt x="67734" y="110067"/>
                </a:lnTo>
                <a:lnTo>
                  <a:pt x="93134" y="110067"/>
                </a:lnTo>
                <a:lnTo>
                  <a:pt x="118534" y="118534"/>
                </a:lnTo>
                <a:lnTo>
                  <a:pt x="135467" y="127000"/>
                </a:lnTo>
                <a:lnTo>
                  <a:pt x="143934" y="143934"/>
                </a:lnTo>
                <a:lnTo>
                  <a:pt x="152400" y="152400"/>
                </a:lnTo>
                <a:lnTo>
                  <a:pt x="152400" y="177800"/>
                </a:lnTo>
                <a:lnTo>
                  <a:pt x="143934" y="194734"/>
                </a:lnTo>
                <a:lnTo>
                  <a:pt x="135467" y="211667"/>
                </a:lnTo>
                <a:lnTo>
                  <a:pt x="118534" y="228600"/>
                </a:lnTo>
                <a:lnTo>
                  <a:pt x="110067" y="237067"/>
                </a:lnTo>
                <a:lnTo>
                  <a:pt x="93134" y="254000"/>
                </a:lnTo>
                <a:lnTo>
                  <a:pt x="76200" y="262467"/>
                </a:lnTo>
                <a:lnTo>
                  <a:pt x="59267" y="262467"/>
                </a:lnTo>
                <a:lnTo>
                  <a:pt x="50800" y="262467"/>
                </a:lnTo>
                <a:lnTo>
                  <a:pt x="42334" y="254000"/>
                </a:lnTo>
                <a:lnTo>
                  <a:pt x="42334" y="245534"/>
                </a:lnTo>
                <a:lnTo>
                  <a:pt x="42334" y="245534"/>
                </a:lnTo>
                <a:lnTo>
                  <a:pt x="33867" y="237067"/>
                </a:lnTo>
                <a:lnTo>
                  <a:pt x="33867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56200" y="2853267"/>
            <a:ext cx="42334" cy="304801"/>
          </a:xfrm>
          <a:custGeom>
            <a:avLst/>
            <a:gdLst/>
            <a:ahLst/>
            <a:cxnLst/>
            <a:rect l="0" t="0" r="0" b="0"/>
            <a:pathLst>
              <a:path w="42334" h="3048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42333"/>
                </a:lnTo>
                <a:lnTo>
                  <a:pt x="25400" y="67733"/>
                </a:lnTo>
                <a:lnTo>
                  <a:pt x="25400" y="101600"/>
                </a:lnTo>
                <a:lnTo>
                  <a:pt x="25400" y="143933"/>
                </a:lnTo>
                <a:lnTo>
                  <a:pt x="25400" y="177800"/>
                </a:lnTo>
                <a:lnTo>
                  <a:pt x="25400" y="211666"/>
                </a:lnTo>
                <a:lnTo>
                  <a:pt x="33867" y="245533"/>
                </a:lnTo>
                <a:lnTo>
                  <a:pt x="33867" y="262466"/>
                </a:lnTo>
                <a:lnTo>
                  <a:pt x="33867" y="279400"/>
                </a:lnTo>
                <a:lnTo>
                  <a:pt x="42333" y="296333"/>
                </a:lnTo>
                <a:lnTo>
                  <a:pt x="42333" y="296333"/>
                </a:lnTo>
                <a:lnTo>
                  <a:pt x="42333" y="304800"/>
                </a:lnTo>
                <a:lnTo>
                  <a:pt x="42333" y="304800"/>
                </a:lnTo>
                <a:lnTo>
                  <a:pt x="42333" y="304800"/>
                </a:lnTo>
                <a:lnTo>
                  <a:pt x="33867" y="296333"/>
                </a:lnTo>
                <a:lnTo>
                  <a:pt x="33867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130800" y="2980267"/>
            <a:ext cx="406401" cy="211667"/>
          </a:xfrm>
          <a:custGeom>
            <a:avLst/>
            <a:gdLst/>
            <a:ahLst/>
            <a:cxnLst/>
            <a:rect l="0" t="0" r="0" b="0"/>
            <a:pathLst>
              <a:path w="406401" h="211667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16933" y="42333"/>
                </a:lnTo>
                <a:lnTo>
                  <a:pt x="42333" y="42333"/>
                </a:lnTo>
                <a:lnTo>
                  <a:pt x="59267" y="42333"/>
                </a:lnTo>
                <a:lnTo>
                  <a:pt x="84667" y="33866"/>
                </a:lnTo>
                <a:lnTo>
                  <a:pt x="118533" y="33866"/>
                </a:lnTo>
                <a:lnTo>
                  <a:pt x="152400" y="25400"/>
                </a:lnTo>
                <a:lnTo>
                  <a:pt x="177800" y="25400"/>
                </a:lnTo>
                <a:lnTo>
                  <a:pt x="203200" y="16933"/>
                </a:lnTo>
                <a:lnTo>
                  <a:pt x="220133" y="16933"/>
                </a:lnTo>
                <a:lnTo>
                  <a:pt x="237067" y="16933"/>
                </a:lnTo>
                <a:lnTo>
                  <a:pt x="254000" y="16933"/>
                </a:lnTo>
                <a:lnTo>
                  <a:pt x="270933" y="16933"/>
                </a:lnTo>
                <a:lnTo>
                  <a:pt x="279400" y="8466"/>
                </a:lnTo>
                <a:lnTo>
                  <a:pt x="287867" y="8466"/>
                </a:lnTo>
                <a:lnTo>
                  <a:pt x="287867" y="8466"/>
                </a:lnTo>
                <a:lnTo>
                  <a:pt x="296333" y="0"/>
                </a:lnTo>
                <a:lnTo>
                  <a:pt x="296333" y="0"/>
                </a:lnTo>
                <a:lnTo>
                  <a:pt x="287867" y="0"/>
                </a:lnTo>
                <a:lnTo>
                  <a:pt x="279400" y="0"/>
                </a:lnTo>
                <a:lnTo>
                  <a:pt x="270933" y="0"/>
                </a:lnTo>
                <a:lnTo>
                  <a:pt x="254000" y="8466"/>
                </a:lnTo>
                <a:lnTo>
                  <a:pt x="237067" y="16933"/>
                </a:lnTo>
                <a:lnTo>
                  <a:pt x="220133" y="25400"/>
                </a:lnTo>
                <a:lnTo>
                  <a:pt x="203200" y="42333"/>
                </a:lnTo>
                <a:lnTo>
                  <a:pt x="186267" y="59266"/>
                </a:lnTo>
                <a:lnTo>
                  <a:pt x="169333" y="84666"/>
                </a:lnTo>
                <a:lnTo>
                  <a:pt x="160867" y="110066"/>
                </a:lnTo>
                <a:lnTo>
                  <a:pt x="160867" y="127000"/>
                </a:lnTo>
                <a:lnTo>
                  <a:pt x="160867" y="143933"/>
                </a:lnTo>
                <a:lnTo>
                  <a:pt x="160867" y="160866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86267" y="177800"/>
                </a:lnTo>
                <a:lnTo>
                  <a:pt x="194733" y="177800"/>
                </a:lnTo>
                <a:lnTo>
                  <a:pt x="211667" y="177800"/>
                </a:lnTo>
                <a:lnTo>
                  <a:pt x="220133" y="169333"/>
                </a:lnTo>
                <a:lnTo>
                  <a:pt x="237067" y="152400"/>
                </a:lnTo>
                <a:lnTo>
                  <a:pt x="245533" y="143933"/>
                </a:lnTo>
                <a:lnTo>
                  <a:pt x="262467" y="118533"/>
                </a:lnTo>
                <a:lnTo>
                  <a:pt x="279400" y="101600"/>
                </a:lnTo>
                <a:lnTo>
                  <a:pt x="287867" y="76200"/>
                </a:lnTo>
                <a:lnTo>
                  <a:pt x="287867" y="59266"/>
                </a:lnTo>
                <a:lnTo>
                  <a:pt x="296333" y="42333"/>
                </a:lnTo>
                <a:lnTo>
                  <a:pt x="296333" y="33866"/>
                </a:lnTo>
                <a:lnTo>
                  <a:pt x="287867" y="25400"/>
                </a:lnTo>
                <a:lnTo>
                  <a:pt x="287867" y="16933"/>
                </a:lnTo>
                <a:lnTo>
                  <a:pt x="287867" y="25400"/>
                </a:lnTo>
                <a:lnTo>
                  <a:pt x="279400" y="25400"/>
                </a:lnTo>
                <a:lnTo>
                  <a:pt x="279400" y="42333"/>
                </a:lnTo>
                <a:lnTo>
                  <a:pt x="279400" y="59266"/>
                </a:lnTo>
                <a:lnTo>
                  <a:pt x="270933" y="84666"/>
                </a:lnTo>
                <a:lnTo>
                  <a:pt x="279400" y="118533"/>
                </a:lnTo>
                <a:lnTo>
                  <a:pt x="279400" y="143933"/>
                </a:lnTo>
                <a:lnTo>
                  <a:pt x="287867" y="169333"/>
                </a:lnTo>
                <a:lnTo>
                  <a:pt x="304800" y="186266"/>
                </a:lnTo>
                <a:lnTo>
                  <a:pt x="313267" y="203200"/>
                </a:lnTo>
                <a:lnTo>
                  <a:pt x="330200" y="211666"/>
                </a:lnTo>
                <a:lnTo>
                  <a:pt x="347133" y="211666"/>
                </a:lnTo>
                <a:lnTo>
                  <a:pt x="355600" y="211666"/>
                </a:lnTo>
                <a:lnTo>
                  <a:pt x="372533" y="203200"/>
                </a:lnTo>
                <a:lnTo>
                  <a:pt x="389467" y="194733"/>
                </a:lnTo>
                <a:lnTo>
                  <a:pt x="397933" y="177800"/>
                </a:lnTo>
                <a:lnTo>
                  <a:pt x="397933" y="177800"/>
                </a:lnTo>
                <a:lnTo>
                  <a:pt x="406400" y="160866"/>
                </a:lnTo>
                <a:lnTo>
                  <a:pt x="406400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88000" y="3005667"/>
            <a:ext cx="177801" cy="211667"/>
          </a:xfrm>
          <a:custGeom>
            <a:avLst/>
            <a:gdLst/>
            <a:ahLst/>
            <a:cxnLst/>
            <a:rect l="0" t="0" r="0" b="0"/>
            <a:pathLst>
              <a:path w="177801" h="211667">
                <a:moveTo>
                  <a:pt x="0" y="33866"/>
                </a:move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94733"/>
                </a:lnTo>
                <a:lnTo>
                  <a:pt x="0" y="194733"/>
                </a:lnTo>
                <a:lnTo>
                  <a:pt x="0" y="186266"/>
                </a:lnTo>
                <a:lnTo>
                  <a:pt x="0" y="169333"/>
                </a:lnTo>
                <a:lnTo>
                  <a:pt x="0" y="160866"/>
                </a:lnTo>
                <a:lnTo>
                  <a:pt x="0" y="135466"/>
                </a:lnTo>
                <a:lnTo>
                  <a:pt x="8467" y="118533"/>
                </a:lnTo>
                <a:lnTo>
                  <a:pt x="16933" y="93133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8466"/>
                </a:lnTo>
                <a:lnTo>
                  <a:pt x="59267" y="0"/>
                </a:lnTo>
                <a:lnTo>
                  <a:pt x="76200" y="0"/>
                </a:lnTo>
                <a:lnTo>
                  <a:pt x="76200" y="0"/>
                </a:lnTo>
                <a:lnTo>
                  <a:pt x="84667" y="8466"/>
                </a:lnTo>
                <a:lnTo>
                  <a:pt x="93133" y="16933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0067" y="67733"/>
                </a:lnTo>
                <a:lnTo>
                  <a:pt x="110067" y="93133"/>
                </a:lnTo>
                <a:lnTo>
                  <a:pt x="118533" y="118533"/>
                </a:lnTo>
                <a:lnTo>
                  <a:pt x="118533" y="143933"/>
                </a:lnTo>
                <a:lnTo>
                  <a:pt x="127000" y="160866"/>
                </a:lnTo>
                <a:lnTo>
                  <a:pt x="127000" y="186266"/>
                </a:lnTo>
                <a:lnTo>
                  <a:pt x="127000" y="194733"/>
                </a:lnTo>
                <a:lnTo>
                  <a:pt x="135467" y="203200"/>
                </a:lnTo>
                <a:lnTo>
                  <a:pt x="135467" y="211666"/>
                </a:lnTo>
                <a:lnTo>
                  <a:pt x="143933" y="203200"/>
                </a:lnTo>
                <a:lnTo>
                  <a:pt x="152400" y="203200"/>
                </a:lnTo>
                <a:lnTo>
                  <a:pt x="169333" y="194733"/>
                </a:lnTo>
                <a:lnTo>
                  <a:pt x="169333" y="194733"/>
                </a:lnTo>
                <a:lnTo>
                  <a:pt x="177800" y="186266"/>
                </a:lnTo>
                <a:lnTo>
                  <a:pt x="177800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16600" y="3014133"/>
            <a:ext cx="101601" cy="186268"/>
          </a:xfrm>
          <a:custGeom>
            <a:avLst/>
            <a:gdLst/>
            <a:ahLst/>
            <a:cxnLst/>
            <a:rect l="0" t="0" r="0" b="0"/>
            <a:pathLst>
              <a:path w="101601" h="186268">
                <a:moveTo>
                  <a:pt x="59267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16933" y="33867"/>
                </a:lnTo>
                <a:lnTo>
                  <a:pt x="8467" y="50800"/>
                </a:lnTo>
                <a:lnTo>
                  <a:pt x="0" y="76200"/>
                </a:lnTo>
                <a:lnTo>
                  <a:pt x="0" y="93134"/>
                </a:lnTo>
                <a:lnTo>
                  <a:pt x="0" y="118534"/>
                </a:lnTo>
                <a:lnTo>
                  <a:pt x="8467" y="135467"/>
                </a:lnTo>
                <a:lnTo>
                  <a:pt x="16933" y="152400"/>
                </a:lnTo>
                <a:lnTo>
                  <a:pt x="33867" y="169334"/>
                </a:lnTo>
                <a:lnTo>
                  <a:pt x="42333" y="177800"/>
                </a:lnTo>
                <a:lnTo>
                  <a:pt x="59267" y="177800"/>
                </a:lnTo>
                <a:lnTo>
                  <a:pt x="76200" y="186267"/>
                </a:lnTo>
                <a:lnTo>
                  <a:pt x="84667" y="177800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016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960533" y="3031067"/>
            <a:ext cx="313268" cy="194734"/>
          </a:xfrm>
          <a:custGeom>
            <a:avLst/>
            <a:gdLst/>
            <a:ahLst/>
            <a:cxnLst/>
            <a:rect l="0" t="0" r="0" b="0"/>
            <a:pathLst>
              <a:path w="313268" h="194734">
                <a:moveTo>
                  <a:pt x="50800" y="59266"/>
                </a:moveTo>
                <a:lnTo>
                  <a:pt x="50800" y="67733"/>
                </a:lnTo>
                <a:lnTo>
                  <a:pt x="50800" y="67733"/>
                </a:lnTo>
                <a:lnTo>
                  <a:pt x="50800" y="84666"/>
                </a:lnTo>
                <a:lnTo>
                  <a:pt x="59267" y="93133"/>
                </a:lnTo>
                <a:lnTo>
                  <a:pt x="59267" y="101600"/>
                </a:lnTo>
                <a:lnTo>
                  <a:pt x="67734" y="101600"/>
                </a:lnTo>
                <a:lnTo>
                  <a:pt x="84667" y="101600"/>
                </a:lnTo>
                <a:lnTo>
                  <a:pt x="93134" y="101600"/>
                </a:lnTo>
                <a:lnTo>
                  <a:pt x="101600" y="93133"/>
                </a:lnTo>
                <a:lnTo>
                  <a:pt x="110067" y="84666"/>
                </a:lnTo>
                <a:lnTo>
                  <a:pt x="118534" y="76200"/>
                </a:lnTo>
                <a:lnTo>
                  <a:pt x="127000" y="67733"/>
                </a:lnTo>
                <a:lnTo>
                  <a:pt x="135467" y="50800"/>
                </a:lnTo>
                <a:lnTo>
                  <a:pt x="135467" y="42333"/>
                </a:lnTo>
                <a:lnTo>
                  <a:pt x="127000" y="25400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84667" y="0"/>
                </a:lnTo>
                <a:lnTo>
                  <a:pt x="59267" y="8466"/>
                </a:lnTo>
                <a:lnTo>
                  <a:pt x="42334" y="25400"/>
                </a:lnTo>
                <a:lnTo>
                  <a:pt x="25400" y="33866"/>
                </a:lnTo>
                <a:lnTo>
                  <a:pt x="8467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16934" y="152400"/>
                </a:lnTo>
                <a:lnTo>
                  <a:pt x="25400" y="169333"/>
                </a:lnTo>
                <a:lnTo>
                  <a:pt x="42334" y="177800"/>
                </a:lnTo>
                <a:lnTo>
                  <a:pt x="59267" y="186266"/>
                </a:lnTo>
                <a:lnTo>
                  <a:pt x="76200" y="186266"/>
                </a:lnTo>
                <a:lnTo>
                  <a:pt x="101600" y="194733"/>
                </a:lnTo>
                <a:lnTo>
                  <a:pt x="127000" y="194733"/>
                </a:lnTo>
                <a:lnTo>
                  <a:pt x="152400" y="186266"/>
                </a:lnTo>
                <a:lnTo>
                  <a:pt x="177800" y="177800"/>
                </a:lnTo>
                <a:lnTo>
                  <a:pt x="203200" y="169333"/>
                </a:lnTo>
                <a:lnTo>
                  <a:pt x="228600" y="160866"/>
                </a:lnTo>
                <a:lnTo>
                  <a:pt x="254000" y="143933"/>
                </a:lnTo>
                <a:lnTo>
                  <a:pt x="270934" y="135466"/>
                </a:lnTo>
                <a:lnTo>
                  <a:pt x="287867" y="118533"/>
                </a:lnTo>
                <a:lnTo>
                  <a:pt x="304800" y="110066"/>
                </a:lnTo>
                <a:lnTo>
                  <a:pt x="313267" y="93133"/>
                </a:lnTo>
                <a:lnTo>
                  <a:pt x="313267" y="84666"/>
                </a:lnTo>
                <a:lnTo>
                  <a:pt x="313267" y="84666"/>
                </a:lnTo>
                <a:lnTo>
                  <a:pt x="313267" y="84666"/>
                </a:lnTo>
                <a:lnTo>
                  <a:pt x="313267" y="76200"/>
                </a:lnTo>
                <a:lnTo>
                  <a:pt x="313267" y="76200"/>
                </a:lnTo>
                <a:lnTo>
                  <a:pt x="313267" y="67733"/>
                </a:lnTo>
                <a:lnTo>
                  <a:pt x="304800" y="59266"/>
                </a:lnTo>
                <a:lnTo>
                  <a:pt x="304800" y="50800"/>
                </a:lnTo>
                <a:lnTo>
                  <a:pt x="304800" y="50800"/>
                </a:lnTo>
                <a:lnTo>
                  <a:pt x="296334" y="50800"/>
                </a:lnTo>
                <a:lnTo>
                  <a:pt x="296334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26267" y="3378200"/>
            <a:ext cx="160867" cy="423334"/>
          </a:xfrm>
          <a:custGeom>
            <a:avLst/>
            <a:gdLst/>
            <a:ahLst/>
            <a:cxnLst/>
            <a:rect l="0" t="0" r="0" b="0"/>
            <a:pathLst>
              <a:path w="160867" h="423334">
                <a:moveTo>
                  <a:pt x="160866" y="110067"/>
                </a:moveTo>
                <a:lnTo>
                  <a:pt x="160866" y="118533"/>
                </a:lnTo>
                <a:lnTo>
                  <a:pt x="160866" y="118533"/>
                </a:lnTo>
                <a:lnTo>
                  <a:pt x="160866" y="127000"/>
                </a:lnTo>
                <a:lnTo>
                  <a:pt x="160866" y="135467"/>
                </a:lnTo>
                <a:lnTo>
                  <a:pt x="160866" y="135467"/>
                </a:lnTo>
                <a:lnTo>
                  <a:pt x="160866" y="135467"/>
                </a:lnTo>
                <a:lnTo>
                  <a:pt x="160866" y="143933"/>
                </a:lnTo>
                <a:lnTo>
                  <a:pt x="160866" y="135467"/>
                </a:lnTo>
                <a:lnTo>
                  <a:pt x="160866" y="135467"/>
                </a:lnTo>
                <a:lnTo>
                  <a:pt x="160866" y="127000"/>
                </a:lnTo>
                <a:lnTo>
                  <a:pt x="160866" y="118533"/>
                </a:lnTo>
                <a:lnTo>
                  <a:pt x="160866" y="110067"/>
                </a:lnTo>
                <a:lnTo>
                  <a:pt x="152400" y="101600"/>
                </a:lnTo>
                <a:lnTo>
                  <a:pt x="143933" y="84667"/>
                </a:lnTo>
                <a:lnTo>
                  <a:pt x="135466" y="76200"/>
                </a:lnTo>
                <a:lnTo>
                  <a:pt x="127000" y="59267"/>
                </a:lnTo>
                <a:lnTo>
                  <a:pt x="118533" y="42333"/>
                </a:lnTo>
                <a:lnTo>
                  <a:pt x="110066" y="33867"/>
                </a:lnTo>
                <a:lnTo>
                  <a:pt x="101600" y="16933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54000"/>
                </a:lnTo>
                <a:lnTo>
                  <a:pt x="16933" y="287867"/>
                </a:lnTo>
                <a:lnTo>
                  <a:pt x="25400" y="313267"/>
                </a:lnTo>
                <a:lnTo>
                  <a:pt x="25400" y="338667"/>
                </a:lnTo>
                <a:lnTo>
                  <a:pt x="25400" y="355600"/>
                </a:lnTo>
                <a:lnTo>
                  <a:pt x="25400" y="372533"/>
                </a:lnTo>
                <a:lnTo>
                  <a:pt x="33866" y="389467"/>
                </a:lnTo>
                <a:lnTo>
                  <a:pt x="33866" y="406400"/>
                </a:lnTo>
                <a:lnTo>
                  <a:pt x="33866" y="414867"/>
                </a:lnTo>
                <a:lnTo>
                  <a:pt x="25400" y="423333"/>
                </a:lnTo>
                <a:lnTo>
                  <a:pt x="25400" y="423333"/>
                </a:lnTo>
                <a:lnTo>
                  <a:pt x="16933" y="423333"/>
                </a:lnTo>
                <a:lnTo>
                  <a:pt x="8466" y="414867"/>
                </a:lnTo>
                <a:lnTo>
                  <a:pt x="8466" y="414867"/>
                </a:lnTo>
                <a:lnTo>
                  <a:pt x="0" y="406400"/>
                </a:lnTo>
                <a:lnTo>
                  <a:pt x="0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624667" y="3530600"/>
            <a:ext cx="177801" cy="42334"/>
          </a:xfrm>
          <a:custGeom>
            <a:avLst/>
            <a:gdLst/>
            <a:ahLst/>
            <a:cxnLst/>
            <a:rect l="0" t="0" r="0" b="0"/>
            <a:pathLst>
              <a:path w="177801" h="42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84666" y="25400"/>
                </a:lnTo>
                <a:lnTo>
                  <a:pt x="110066" y="33867"/>
                </a:lnTo>
                <a:lnTo>
                  <a:pt x="127000" y="33867"/>
                </a:lnTo>
                <a:lnTo>
                  <a:pt x="152400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77800" y="42333"/>
                </a:lnTo>
                <a:lnTo>
                  <a:pt x="1778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78667" y="3598333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0" y="0"/>
                </a:moveTo>
                <a:lnTo>
                  <a:pt x="8466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6" y="118534"/>
                </a:lnTo>
                <a:lnTo>
                  <a:pt x="33866" y="135467"/>
                </a:lnTo>
                <a:lnTo>
                  <a:pt x="33866" y="152400"/>
                </a:lnTo>
                <a:lnTo>
                  <a:pt x="42333" y="160867"/>
                </a:lnTo>
                <a:lnTo>
                  <a:pt x="42333" y="169334"/>
                </a:lnTo>
                <a:lnTo>
                  <a:pt x="33866" y="177800"/>
                </a:lnTo>
                <a:lnTo>
                  <a:pt x="33866" y="177800"/>
                </a:lnTo>
                <a:lnTo>
                  <a:pt x="33866" y="177800"/>
                </a:lnTo>
                <a:lnTo>
                  <a:pt x="33866" y="177800"/>
                </a:lnTo>
                <a:lnTo>
                  <a:pt x="33866" y="177800"/>
                </a:lnTo>
                <a:lnTo>
                  <a:pt x="33866" y="160867"/>
                </a:lnTo>
                <a:lnTo>
                  <a:pt x="33866" y="152400"/>
                </a:lnTo>
                <a:lnTo>
                  <a:pt x="33866" y="135467"/>
                </a:lnTo>
                <a:lnTo>
                  <a:pt x="33866" y="118534"/>
                </a:lnTo>
                <a:lnTo>
                  <a:pt x="33866" y="93134"/>
                </a:lnTo>
                <a:lnTo>
                  <a:pt x="42333" y="76200"/>
                </a:lnTo>
                <a:lnTo>
                  <a:pt x="50800" y="59267"/>
                </a:lnTo>
                <a:lnTo>
                  <a:pt x="67733" y="42334"/>
                </a:lnTo>
                <a:lnTo>
                  <a:pt x="76200" y="25400"/>
                </a:lnTo>
                <a:lnTo>
                  <a:pt x="93133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073400" y="3589867"/>
            <a:ext cx="101601" cy="220134"/>
          </a:xfrm>
          <a:custGeom>
            <a:avLst/>
            <a:gdLst/>
            <a:ahLst/>
            <a:cxnLst/>
            <a:rect l="0" t="0" r="0" b="0"/>
            <a:pathLst>
              <a:path w="101601" h="220134">
                <a:moveTo>
                  <a:pt x="16933" y="8466"/>
                </a:moveTo>
                <a:lnTo>
                  <a:pt x="16933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6"/>
                </a:lnTo>
                <a:lnTo>
                  <a:pt x="16933" y="33866"/>
                </a:lnTo>
                <a:lnTo>
                  <a:pt x="16933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8467" y="160866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42333" y="211666"/>
                </a:lnTo>
                <a:lnTo>
                  <a:pt x="50800" y="220133"/>
                </a:lnTo>
                <a:lnTo>
                  <a:pt x="59267" y="211666"/>
                </a:lnTo>
                <a:lnTo>
                  <a:pt x="76200" y="211666"/>
                </a:lnTo>
                <a:lnTo>
                  <a:pt x="84667" y="203200"/>
                </a:lnTo>
                <a:lnTo>
                  <a:pt x="93133" y="186266"/>
                </a:lnTo>
                <a:lnTo>
                  <a:pt x="101600" y="169333"/>
                </a:lnTo>
                <a:lnTo>
                  <a:pt x="101600" y="152400"/>
                </a:lnTo>
                <a:lnTo>
                  <a:pt x="93133" y="135466"/>
                </a:lnTo>
                <a:lnTo>
                  <a:pt x="84667" y="110066"/>
                </a:lnTo>
                <a:lnTo>
                  <a:pt x="76200" y="84666"/>
                </a:lnTo>
                <a:lnTo>
                  <a:pt x="67733" y="59266"/>
                </a:lnTo>
                <a:lnTo>
                  <a:pt x="50800" y="33866"/>
                </a:lnTo>
                <a:lnTo>
                  <a:pt x="42333" y="16933"/>
                </a:lnTo>
                <a:lnTo>
                  <a:pt x="42333" y="8466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175000" y="3606800"/>
            <a:ext cx="304801" cy="186268"/>
          </a:xfrm>
          <a:custGeom>
            <a:avLst/>
            <a:gdLst/>
            <a:ahLst/>
            <a:cxnLst/>
            <a:rect l="0" t="0" r="0" b="0"/>
            <a:pathLst>
              <a:path w="304801" h="186268">
                <a:moveTo>
                  <a:pt x="0" y="0"/>
                </a:moveTo>
                <a:lnTo>
                  <a:pt x="8467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33867"/>
                </a:lnTo>
                <a:lnTo>
                  <a:pt x="33867" y="50800"/>
                </a:lnTo>
                <a:lnTo>
                  <a:pt x="42333" y="67733"/>
                </a:lnTo>
                <a:lnTo>
                  <a:pt x="42333" y="84667"/>
                </a:lnTo>
                <a:lnTo>
                  <a:pt x="42333" y="110067"/>
                </a:lnTo>
                <a:lnTo>
                  <a:pt x="42333" y="127000"/>
                </a:lnTo>
                <a:lnTo>
                  <a:pt x="42333" y="143933"/>
                </a:lnTo>
                <a:lnTo>
                  <a:pt x="42333" y="152400"/>
                </a:lnTo>
                <a:lnTo>
                  <a:pt x="33867" y="160867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25400" y="169333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18533"/>
                </a:lnTo>
                <a:lnTo>
                  <a:pt x="33867" y="93133"/>
                </a:lnTo>
                <a:lnTo>
                  <a:pt x="42333" y="76200"/>
                </a:lnTo>
                <a:lnTo>
                  <a:pt x="50800" y="59267"/>
                </a:lnTo>
                <a:lnTo>
                  <a:pt x="59267" y="42333"/>
                </a:lnTo>
                <a:lnTo>
                  <a:pt x="76200" y="33867"/>
                </a:lnTo>
                <a:lnTo>
                  <a:pt x="93133" y="25400"/>
                </a:lnTo>
                <a:lnTo>
                  <a:pt x="110067" y="25400"/>
                </a:lnTo>
                <a:lnTo>
                  <a:pt x="118533" y="33867"/>
                </a:lnTo>
                <a:lnTo>
                  <a:pt x="127000" y="50800"/>
                </a:lnTo>
                <a:lnTo>
                  <a:pt x="135467" y="67733"/>
                </a:lnTo>
                <a:lnTo>
                  <a:pt x="143933" y="84667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52400"/>
                </a:lnTo>
                <a:lnTo>
                  <a:pt x="160867" y="169333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0867" y="177800"/>
                </a:lnTo>
                <a:lnTo>
                  <a:pt x="160867" y="160867"/>
                </a:lnTo>
                <a:lnTo>
                  <a:pt x="160867" y="143933"/>
                </a:lnTo>
                <a:lnTo>
                  <a:pt x="160867" y="127000"/>
                </a:lnTo>
                <a:lnTo>
                  <a:pt x="160867" y="101600"/>
                </a:lnTo>
                <a:lnTo>
                  <a:pt x="169333" y="76200"/>
                </a:lnTo>
                <a:lnTo>
                  <a:pt x="177800" y="59267"/>
                </a:lnTo>
                <a:lnTo>
                  <a:pt x="186267" y="42333"/>
                </a:lnTo>
                <a:lnTo>
                  <a:pt x="203200" y="25400"/>
                </a:lnTo>
                <a:lnTo>
                  <a:pt x="211667" y="25400"/>
                </a:lnTo>
                <a:lnTo>
                  <a:pt x="228600" y="25400"/>
                </a:lnTo>
                <a:lnTo>
                  <a:pt x="237067" y="25400"/>
                </a:lnTo>
                <a:lnTo>
                  <a:pt x="254000" y="33867"/>
                </a:lnTo>
                <a:lnTo>
                  <a:pt x="262467" y="50800"/>
                </a:lnTo>
                <a:lnTo>
                  <a:pt x="262467" y="67733"/>
                </a:lnTo>
                <a:lnTo>
                  <a:pt x="270933" y="93133"/>
                </a:lnTo>
                <a:lnTo>
                  <a:pt x="270933" y="110067"/>
                </a:lnTo>
                <a:lnTo>
                  <a:pt x="270933" y="127000"/>
                </a:lnTo>
                <a:lnTo>
                  <a:pt x="270933" y="143933"/>
                </a:lnTo>
                <a:lnTo>
                  <a:pt x="270933" y="160867"/>
                </a:lnTo>
                <a:lnTo>
                  <a:pt x="279400" y="169333"/>
                </a:lnTo>
                <a:lnTo>
                  <a:pt x="287867" y="169333"/>
                </a:lnTo>
                <a:lnTo>
                  <a:pt x="287867" y="169333"/>
                </a:lnTo>
                <a:lnTo>
                  <a:pt x="304800" y="169333"/>
                </a:lnTo>
                <a:lnTo>
                  <a:pt x="3048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640667" y="3606800"/>
            <a:ext cx="220134" cy="186268"/>
          </a:xfrm>
          <a:custGeom>
            <a:avLst/>
            <a:gdLst/>
            <a:ahLst/>
            <a:cxnLst/>
            <a:rect l="0" t="0" r="0" b="0"/>
            <a:pathLst>
              <a:path w="220134" h="186268">
                <a:moveTo>
                  <a:pt x="101600" y="42333"/>
                </a:moveTo>
                <a:lnTo>
                  <a:pt x="101600" y="42333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6" y="33867"/>
                </a:lnTo>
                <a:lnTo>
                  <a:pt x="16933" y="50800"/>
                </a:lnTo>
                <a:lnTo>
                  <a:pt x="8466" y="67733"/>
                </a:lnTo>
                <a:lnTo>
                  <a:pt x="8466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43933"/>
                </a:lnTo>
                <a:lnTo>
                  <a:pt x="16933" y="160867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3" y="177800"/>
                </a:lnTo>
                <a:lnTo>
                  <a:pt x="59266" y="177800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6" y="160867"/>
                </a:lnTo>
                <a:lnTo>
                  <a:pt x="93133" y="143933"/>
                </a:lnTo>
                <a:lnTo>
                  <a:pt x="101600" y="127000"/>
                </a:lnTo>
                <a:lnTo>
                  <a:pt x="110066" y="110067"/>
                </a:lnTo>
                <a:lnTo>
                  <a:pt x="110066" y="93133"/>
                </a:lnTo>
                <a:lnTo>
                  <a:pt x="110066" y="76200"/>
                </a:lnTo>
                <a:lnTo>
                  <a:pt x="118533" y="59267"/>
                </a:lnTo>
                <a:lnTo>
                  <a:pt x="110066" y="42333"/>
                </a:lnTo>
                <a:lnTo>
                  <a:pt x="110066" y="33867"/>
                </a:lnTo>
                <a:lnTo>
                  <a:pt x="110066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67733"/>
                </a:lnTo>
                <a:lnTo>
                  <a:pt x="101600" y="84667"/>
                </a:lnTo>
                <a:lnTo>
                  <a:pt x="110066" y="110067"/>
                </a:lnTo>
                <a:lnTo>
                  <a:pt x="118533" y="127000"/>
                </a:lnTo>
                <a:lnTo>
                  <a:pt x="127000" y="152400"/>
                </a:lnTo>
                <a:lnTo>
                  <a:pt x="143933" y="160867"/>
                </a:lnTo>
                <a:lnTo>
                  <a:pt x="160866" y="169333"/>
                </a:lnTo>
                <a:lnTo>
                  <a:pt x="186266" y="177800"/>
                </a:lnTo>
                <a:lnTo>
                  <a:pt x="203200" y="186267"/>
                </a:lnTo>
                <a:lnTo>
                  <a:pt x="203200" y="186267"/>
                </a:lnTo>
                <a:lnTo>
                  <a:pt x="220133" y="186267"/>
                </a:lnTo>
                <a:lnTo>
                  <a:pt x="220133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004733" y="3606800"/>
            <a:ext cx="211668" cy="601134"/>
          </a:xfrm>
          <a:custGeom>
            <a:avLst/>
            <a:gdLst/>
            <a:ahLst/>
            <a:cxnLst/>
            <a:rect l="0" t="0" r="0" b="0"/>
            <a:pathLst>
              <a:path w="211668" h="601134">
                <a:moveTo>
                  <a:pt x="118534" y="16933"/>
                </a:moveTo>
                <a:lnTo>
                  <a:pt x="118534" y="16933"/>
                </a:lnTo>
                <a:lnTo>
                  <a:pt x="118534" y="8467"/>
                </a:lnTo>
                <a:lnTo>
                  <a:pt x="118534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67734" y="16933"/>
                </a:lnTo>
                <a:lnTo>
                  <a:pt x="59267" y="33867"/>
                </a:lnTo>
                <a:lnTo>
                  <a:pt x="42334" y="50800"/>
                </a:lnTo>
                <a:lnTo>
                  <a:pt x="25400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7"/>
                </a:lnTo>
                <a:lnTo>
                  <a:pt x="0" y="177800"/>
                </a:lnTo>
                <a:lnTo>
                  <a:pt x="8467" y="186267"/>
                </a:lnTo>
                <a:lnTo>
                  <a:pt x="16934" y="194733"/>
                </a:lnTo>
                <a:lnTo>
                  <a:pt x="33867" y="194733"/>
                </a:lnTo>
                <a:lnTo>
                  <a:pt x="50800" y="194733"/>
                </a:lnTo>
                <a:lnTo>
                  <a:pt x="59267" y="186267"/>
                </a:lnTo>
                <a:lnTo>
                  <a:pt x="76200" y="177800"/>
                </a:lnTo>
                <a:lnTo>
                  <a:pt x="93134" y="160867"/>
                </a:lnTo>
                <a:lnTo>
                  <a:pt x="101600" y="143933"/>
                </a:lnTo>
                <a:lnTo>
                  <a:pt x="101600" y="118533"/>
                </a:lnTo>
                <a:lnTo>
                  <a:pt x="110067" y="101600"/>
                </a:lnTo>
                <a:lnTo>
                  <a:pt x="110067" y="76200"/>
                </a:lnTo>
                <a:lnTo>
                  <a:pt x="110067" y="50800"/>
                </a:lnTo>
                <a:lnTo>
                  <a:pt x="110067" y="33867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8534" y="84667"/>
                </a:lnTo>
                <a:lnTo>
                  <a:pt x="118534" y="118533"/>
                </a:lnTo>
                <a:lnTo>
                  <a:pt x="135467" y="152400"/>
                </a:lnTo>
                <a:lnTo>
                  <a:pt x="152400" y="186267"/>
                </a:lnTo>
                <a:lnTo>
                  <a:pt x="160867" y="220133"/>
                </a:lnTo>
                <a:lnTo>
                  <a:pt x="169334" y="254000"/>
                </a:lnTo>
                <a:lnTo>
                  <a:pt x="186267" y="296333"/>
                </a:lnTo>
                <a:lnTo>
                  <a:pt x="194734" y="330200"/>
                </a:lnTo>
                <a:lnTo>
                  <a:pt x="203200" y="364067"/>
                </a:lnTo>
                <a:lnTo>
                  <a:pt x="203200" y="397933"/>
                </a:lnTo>
                <a:lnTo>
                  <a:pt x="211667" y="440267"/>
                </a:lnTo>
                <a:lnTo>
                  <a:pt x="211667" y="474133"/>
                </a:lnTo>
                <a:lnTo>
                  <a:pt x="211667" y="508000"/>
                </a:lnTo>
                <a:lnTo>
                  <a:pt x="203200" y="533400"/>
                </a:lnTo>
                <a:lnTo>
                  <a:pt x="194734" y="558800"/>
                </a:lnTo>
                <a:lnTo>
                  <a:pt x="177800" y="575733"/>
                </a:lnTo>
                <a:lnTo>
                  <a:pt x="160867" y="592667"/>
                </a:lnTo>
                <a:lnTo>
                  <a:pt x="143934" y="601133"/>
                </a:lnTo>
                <a:lnTo>
                  <a:pt x="127000" y="601133"/>
                </a:lnTo>
                <a:lnTo>
                  <a:pt x="110067" y="592667"/>
                </a:lnTo>
                <a:lnTo>
                  <a:pt x="84667" y="584200"/>
                </a:lnTo>
                <a:lnTo>
                  <a:pt x="67734" y="567267"/>
                </a:lnTo>
                <a:lnTo>
                  <a:pt x="50800" y="541867"/>
                </a:lnTo>
                <a:lnTo>
                  <a:pt x="33867" y="516467"/>
                </a:lnTo>
                <a:lnTo>
                  <a:pt x="25400" y="491067"/>
                </a:lnTo>
                <a:lnTo>
                  <a:pt x="16934" y="457200"/>
                </a:lnTo>
                <a:lnTo>
                  <a:pt x="16934" y="431800"/>
                </a:lnTo>
                <a:lnTo>
                  <a:pt x="16934" y="397933"/>
                </a:lnTo>
                <a:lnTo>
                  <a:pt x="25400" y="372533"/>
                </a:lnTo>
                <a:lnTo>
                  <a:pt x="42334" y="347133"/>
                </a:lnTo>
                <a:lnTo>
                  <a:pt x="50800" y="321733"/>
                </a:lnTo>
                <a:lnTo>
                  <a:pt x="67734" y="296333"/>
                </a:lnTo>
                <a:lnTo>
                  <a:pt x="93134" y="279400"/>
                </a:lnTo>
                <a:lnTo>
                  <a:pt x="118534" y="262467"/>
                </a:lnTo>
                <a:lnTo>
                  <a:pt x="135467" y="254000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69334" y="228600"/>
                </a:lnTo>
                <a:lnTo>
                  <a:pt x="169334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309533" y="3657600"/>
            <a:ext cx="8468" cy="211668"/>
          </a:xfrm>
          <a:custGeom>
            <a:avLst/>
            <a:gdLst/>
            <a:ahLst/>
            <a:cxnLst/>
            <a:rect l="0" t="0" r="0" b="0"/>
            <a:pathLst>
              <a:path w="8468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267200" y="35475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394200" y="3598333"/>
            <a:ext cx="287868" cy="211668"/>
          </a:xfrm>
          <a:custGeom>
            <a:avLst/>
            <a:gdLst/>
            <a:ahLst/>
            <a:cxnLst/>
            <a:rect l="0" t="0" r="0" b="0"/>
            <a:pathLst>
              <a:path w="287868" h="211668">
                <a:moveTo>
                  <a:pt x="0" y="25400"/>
                </a:moveTo>
                <a:lnTo>
                  <a:pt x="0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16933" y="84667"/>
                </a:lnTo>
                <a:lnTo>
                  <a:pt x="16933" y="110067"/>
                </a:lnTo>
                <a:lnTo>
                  <a:pt x="25400" y="135467"/>
                </a:lnTo>
                <a:lnTo>
                  <a:pt x="33867" y="152400"/>
                </a:lnTo>
                <a:lnTo>
                  <a:pt x="42333" y="169334"/>
                </a:lnTo>
                <a:lnTo>
                  <a:pt x="50800" y="186267"/>
                </a:lnTo>
                <a:lnTo>
                  <a:pt x="59267" y="194734"/>
                </a:lnTo>
                <a:lnTo>
                  <a:pt x="67733" y="203200"/>
                </a:lnTo>
                <a:lnTo>
                  <a:pt x="76200" y="211667"/>
                </a:lnTo>
                <a:lnTo>
                  <a:pt x="84667" y="211667"/>
                </a:lnTo>
                <a:lnTo>
                  <a:pt x="84667" y="211667"/>
                </a:lnTo>
                <a:lnTo>
                  <a:pt x="93133" y="203200"/>
                </a:lnTo>
                <a:lnTo>
                  <a:pt x="93133" y="194734"/>
                </a:lnTo>
                <a:lnTo>
                  <a:pt x="101600" y="177800"/>
                </a:lnTo>
                <a:lnTo>
                  <a:pt x="101600" y="160867"/>
                </a:lnTo>
                <a:lnTo>
                  <a:pt x="101600" y="135467"/>
                </a:lnTo>
                <a:lnTo>
                  <a:pt x="101600" y="118534"/>
                </a:lnTo>
                <a:lnTo>
                  <a:pt x="93133" y="93134"/>
                </a:lnTo>
                <a:lnTo>
                  <a:pt x="93133" y="76200"/>
                </a:lnTo>
                <a:lnTo>
                  <a:pt x="93133" y="59267"/>
                </a:lnTo>
                <a:lnTo>
                  <a:pt x="101600" y="42334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8533" y="33867"/>
                </a:lnTo>
                <a:lnTo>
                  <a:pt x="127000" y="42334"/>
                </a:lnTo>
                <a:lnTo>
                  <a:pt x="135467" y="42334"/>
                </a:lnTo>
                <a:lnTo>
                  <a:pt x="152400" y="50800"/>
                </a:lnTo>
                <a:lnTo>
                  <a:pt x="160867" y="59267"/>
                </a:lnTo>
                <a:lnTo>
                  <a:pt x="177800" y="67734"/>
                </a:lnTo>
                <a:lnTo>
                  <a:pt x="194733" y="67734"/>
                </a:lnTo>
                <a:lnTo>
                  <a:pt x="203200" y="76200"/>
                </a:lnTo>
                <a:lnTo>
                  <a:pt x="220133" y="76200"/>
                </a:lnTo>
                <a:lnTo>
                  <a:pt x="237067" y="67734"/>
                </a:lnTo>
                <a:lnTo>
                  <a:pt x="245533" y="67734"/>
                </a:lnTo>
                <a:lnTo>
                  <a:pt x="254000" y="59267"/>
                </a:lnTo>
                <a:lnTo>
                  <a:pt x="254000" y="50800"/>
                </a:lnTo>
                <a:lnTo>
                  <a:pt x="262467" y="42334"/>
                </a:lnTo>
                <a:lnTo>
                  <a:pt x="262467" y="25400"/>
                </a:lnTo>
                <a:lnTo>
                  <a:pt x="254000" y="16934"/>
                </a:lnTo>
                <a:lnTo>
                  <a:pt x="254000" y="8467"/>
                </a:lnTo>
                <a:lnTo>
                  <a:pt x="245533" y="0"/>
                </a:lnTo>
                <a:lnTo>
                  <a:pt x="237067" y="0"/>
                </a:lnTo>
                <a:lnTo>
                  <a:pt x="220133" y="0"/>
                </a:lnTo>
                <a:lnTo>
                  <a:pt x="211667" y="0"/>
                </a:lnTo>
                <a:lnTo>
                  <a:pt x="203200" y="8467"/>
                </a:lnTo>
                <a:lnTo>
                  <a:pt x="186267" y="16934"/>
                </a:lnTo>
                <a:lnTo>
                  <a:pt x="177800" y="33867"/>
                </a:lnTo>
                <a:lnTo>
                  <a:pt x="169333" y="50800"/>
                </a:lnTo>
                <a:lnTo>
                  <a:pt x="160867" y="67734"/>
                </a:lnTo>
                <a:lnTo>
                  <a:pt x="160867" y="84667"/>
                </a:lnTo>
                <a:lnTo>
                  <a:pt x="169333" y="110067"/>
                </a:lnTo>
                <a:lnTo>
                  <a:pt x="177800" y="127000"/>
                </a:lnTo>
                <a:lnTo>
                  <a:pt x="186267" y="135467"/>
                </a:lnTo>
                <a:lnTo>
                  <a:pt x="194733" y="152400"/>
                </a:lnTo>
                <a:lnTo>
                  <a:pt x="211667" y="169334"/>
                </a:lnTo>
                <a:lnTo>
                  <a:pt x="228600" y="177800"/>
                </a:lnTo>
                <a:lnTo>
                  <a:pt x="245533" y="177800"/>
                </a:lnTo>
                <a:lnTo>
                  <a:pt x="262467" y="177800"/>
                </a:lnTo>
                <a:lnTo>
                  <a:pt x="279400" y="169334"/>
                </a:lnTo>
                <a:lnTo>
                  <a:pt x="279400" y="169334"/>
                </a:lnTo>
                <a:lnTo>
                  <a:pt x="287867" y="160867"/>
                </a:lnTo>
                <a:lnTo>
                  <a:pt x="287867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24400" y="3623733"/>
            <a:ext cx="228601" cy="177801"/>
          </a:xfrm>
          <a:custGeom>
            <a:avLst/>
            <a:gdLst/>
            <a:ahLst/>
            <a:cxnLst/>
            <a:rect l="0" t="0" r="0" b="0"/>
            <a:pathLst>
              <a:path w="228601" h="1778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25400" y="169334"/>
                </a:lnTo>
                <a:lnTo>
                  <a:pt x="25400" y="169334"/>
                </a:lnTo>
                <a:lnTo>
                  <a:pt x="25400" y="160867"/>
                </a:lnTo>
                <a:lnTo>
                  <a:pt x="33867" y="152400"/>
                </a:lnTo>
                <a:lnTo>
                  <a:pt x="33867" y="135467"/>
                </a:lnTo>
                <a:lnTo>
                  <a:pt x="33867" y="118534"/>
                </a:lnTo>
                <a:lnTo>
                  <a:pt x="42333" y="101600"/>
                </a:lnTo>
                <a:lnTo>
                  <a:pt x="42333" y="76200"/>
                </a:lnTo>
                <a:lnTo>
                  <a:pt x="50800" y="59267"/>
                </a:lnTo>
                <a:lnTo>
                  <a:pt x="59267" y="33867"/>
                </a:lnTo>
                <a:lnTo>
                  <a:pt x="67733" y="16934"/>
                </a:lnTo>
                <a:lnTo>
                  <a:pt x="84667" y="8467"/>
                </a:lnTo>
                <a:lnTo>
                  <a:pt x="93133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35467" y="25400"/>
                </a:lnTo>
                <a:lnTo>
                  <a:pt x="143933" y="42334"/>
                </a:lnTo>
                <a:lnTo>
                  <a:pt x="152400" y="59267"/>
                </a:lnTo>
                <a:lnTo>
                  <a:pt x="152400" y="76200"/>
                </a:lnTo>
                <a:lnTo>
                  <a:pt x="152400" y="93134"/>
                </a:lnTo>
                <a:lnTo>
                  <a:pt x="152400" y="118534"/>
                </a:lnTo>
                <a:lnTo>
                  <a:pt x="152400" y="135467"/>
                </a:lnTo>
                <a:lnTo>
                  <a:pt x="152400" y="152400"/>
                </a:lnTo>
                <a:lnTo>
                  <a:pt x="160867" y="160867"/>
                </a:lnTo>
                <a:lnTo>
                  <a:pt x="169333" y="169334"/>
                </a:lnTo>
                <a:lnTo>
                  <a:pt x="186267" y="177800"/>
                </a:lnTo>
                <a:lnTo>
                  <a:pt x="211667" y="177800"/>
                </a:lnTo>
                <a:lnTo>
                  <a:pt x="211667" y="177800"/>
                </a:lnTo>
                <a:lnTo>
                  <a:pt x="228600" y="169334"/>
                </a:lnTo>
                <a:lnTo>
                  <a:pt x="228600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173133" y="3640667"/>
            <a:ext cx="84668" cy="372534"/>
          </a:xfrm>
          <a:custGeom>
            <a:avLst/>
            <a:gdLst/>
            <a:ahLst/>
            <a:cxnLst/>
            <a:rect l="0" t="0" r="0" b="0"/>
            <a:pathLst>
              <a:path w="84668" h="3725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4" y="67733"/>
                </a:lnTo>
                <a:lnTo>
                  <a:pt x="16934" y="110066"/>
                </a:lnTo>
                <a:lnTo>
                  <a:pt x="25400" y="143933"/>
                </a:lnTo>
                <a:lnTo>
                  <a:pt x="33867" y="186266"/>
                </a:lnTo>
                <a:lnTo>
                  <a:pt x="42334" y="220133"/>
                </a:lnTo>
                <a:lnTo>
                  <a:pt x="50800" y="254000"/>
                </a:lnTo>
                <a:lnTo>
                  <a:pt x="59267" y="279400"/>
                </a:lnTo>
                <a:lnTo>
                  <a:pt x="59267" y="304800"/>
                </a:lnTo>
                <a:lnTo>
                  <a:pt x="67734" y="330200"/>
                </a:lnTo>
                <a:lnTo>
                  <a:pt x="67734" y="347133"/>
                </a:lnTo>
                <a:lnTo>
                  <a:pt x="76200" y="355600"/>
                </a:lnTo>
                <a:lnTo>
                  <a:pt x="76200" y="364066"/>
                </a:lnTo>
                <a:lnTo>
                  <a:pt x="84667" y="372533"/>
                </a:lnTo>
                <a:lnTo>
                  <a:pt x="84667" y="372533"/>
                </a:lnTo>
                <a:lnTo>
                  <a:pt x="84667" y="364066"/>
                </a:lnTo>
                <a:lnTo>
                  <a:pt x="76200" y="355600"/>
                </a:lnTo>
                <a:lnTo>
                  <a:pt x="67734" y="338666"/>
                </a:lnTo>
                <a:lnTo>
                  <a:pt x="67734" y="313266"/>
                </a:lnTo>
                <a:lnTo>
                  <a:pt x="59267" y="287866"/>
                </a:lnTo>
                <a:lnTo>
                  <a:pt x="59267" y="287866"/>
                </a:lnTo>
                <a:lnTo>
                  <a:pt x="50800" y="262466"/>
                </a:lnTo>
                <a:lnTo>
                  <a:pt x="50800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156200" y="3649133"/>
            <a:ext cx="220134" cy="245535"/>
          </a:xfrm>
          <a:custGeom>
            <a:avLst/>
            <a:gdLst/>
            <a:ahLst/>
            <a:cxnLst/>
            <a:rect l="0" t="0" r="0" b="0"/>
            <a:pathLst>
              <a:path w="220134" h="245535">
                <a:moveTo>
                  <a:pt x="16933" y="84667"/>
                </a:moveTo>
                <a:lnTo>
                  <a:pt x="16933" y="67734"/>
                </a:lnTo>
                <a:lnTo>
                  <a:pt x="8467" y="59267"/>
                </a:lnTo>
                <a:lnTo>
                  <a:pt x="8467" y="42334"/>
                </a:lnTo>
                <a:lnTo>
                  <a:pt x="0" y="25400"/>
                </a:lnTo>
                <a:lnTo>
                  <a:pt x="8467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0"/>
                </a:lnTo>
                <a:lnTo>
                  <a:pt x="50800" y="0"/>
                </a:lnTo>
                <a:lnTo>
                  <a:pt x="76200" y="8467"/>
                </a:lnTo>
                <a:lnTo>
                  <a:pt x="93133" y="16934"/>
                </a:lnTo>
                <a:lnTo>
                  <a:pt x="127000" y="25400"/>
                </a:lnTo>
                <a:lnTo>
                  <a:pt x="152400" y="42334"/>
                </a:lnTo>
                <a:lnTo>
                  <a:pt x="177800" y="67734"/>
                </a:lnTo>
                <a:lnTo>
                  <a:pt x="194733" y="93134"/>
                </a:lnTo>
                <a:lnTo>
                  <a:pt x="211667" y="110067"/>
                </a:lnTo>
                <a:lnTo>
                  <a:pt x="220133" y="143934"/>
                </a:lnTo>
                <a:lnTo>
                  <a:pt x="220133" y="160867"/>
                </a:lnTo>
                <a:lnTo>
                  <a:pt x="220133" y="186267"/>
                </a:lnTo>
                <a:lnTo>
                  <a:pt x="211667" y="203200"/>
                </a:lnTo>
                <a:lnTo>
                  <a:pt x="203200" y="220134"/>
                </a:lnTo>
                <a:lnTo>
                  <a:pt x="186267" y="237067"/>
                </a:lnTo>
                <a:lnTo>
                  <a:pt x="169333" y="237067"/>
                </a:lnTo>
                <a:lnTo>
                  <a:pt x="143933" y="245534"/>
                </a:lnTo>
                <a:lnTo>
                  <a:pt x="127000" y="245534"/>
                </a:lnTo>
                <a:lnTo>
                  <a:pt x="101600" y="245534"/>
                </a:lnTo>
                <a:lnTo>
                  <a:pt x="84667" y="237067"/>
                </a:lnTo>
                <a:lnTo>
                  <a:pt x="67733" y="228600"/>
                </a:lnTo>
                <a:lnTo>
                  <a:pt x="50800" y="211667"/>
                </a:lnTo>
                <a:lnTo>
                  <a:pt x="50800" y="194734"/>
                </a:lnTo>
                <a:lnTo>
                  <a:pt x="50800" y="194734"/>
                </a:lnTo>
                <a:lnTo>
                  <a:pt x="50800" y="177800"/>
                </a:lnTo>
                <a:lnTo>
                  <a:pt x="50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401733" y="3699933"/>
            <a:ext cx="118535" cy="160868"/>
          </a:xfrm>
          <a:custGeom>
            <a:avLst/>
            <a:gdLst/>
            <a:ahLst/>
            <a:cxnLst/>
            <a:rect l="0" t="0" r="0" b="0"/>
            <a:pathLst>
              <a:path w="118535" h="160868">
                <a:moveTo>
                  <a:pt x="59267" y="16934"/>
                </a:moveTo>
                <a:lnTo>
                  <a:pt x="59267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25400"/>
                </a:lnTo>
                <a:lnTo>
                  <a:pt x="59267" y="25400"/>
                </a:lnTo>
                <a:lnTo>
                  <a:pt x="50800" y="33867"/>
                </a:lnTo>
                <a:lnTo>
                  <a:pt x="42334" y="42334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43934"/>
                </a:lnTo>
                <a:lnTo>
                  <a:pt x="25400" y="152400"/>
                </a:lnTo>
                <a:lnTo>
                  <a:pt x="42334" y="152400"/>
                </a:lnTo>
                <a:lnTo>
                  <a:pt x="59267" y="160867"/>
                </a:lnTo>
                <a:lnTo>
                  <a:pt x="76200" y="152400"/>
                </a:lnTo>
                <a:lnTo>
                  <a:pt x="93134" y="152400"/>
                </a:lnTo>
                <a:lnTo>
                  <a:pt x="110067" y="135467"/>
                </a:lnTo>
                <a:lnTo>
                  <a:pt x="110067" y="127000"/>
                </a:lnTo>
                <a:lnTo>
                  <a:pt x="118534" y="110067"/>
                </a:lnTo>
                <a:lnTo>
                  <a:pt x="118534" y="93134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42334"/>
                </a:lnTo>
                <a:lnTo>
                  <a:pt x="101600" y="25400"/>
                </a:lnTo>
                <a:lnTo>
                  <a:pt x="93134" y="16934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613400" y="3708400"/>
            <a:ext cx="16934" cy="169334"/>
          </a:xfrm>
          <a:custGeom>
            <a:avLst/>
            <a:gdLst/>
            <a:ahLst/>
            <a:cxnLst/>
            <a:rect l="0" t="0" r="0" b="0"/>
            <a:pathLst>
              <a:path w="16934" h="1693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9333"/>
                </a:lnTo>
                <a:lnTo>
                  <a:pt x="8467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621867" y="3615267"/>
            <a:ext cx="25401" cy="16934"/>
          </a:xfrm>
          <a:custGeom>
            <a:avLst/>
            <a:gdLst/>
            <a:ahLst/>
            <a:cxnLst/>
            <a:rect l="0" t="0" r="0" b="0"/>
            <a:pathLst>
              <a:path w="2540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254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48867" y="3674533"/>
            <a:ext cx="228601" cy="220135"/>
          </a:xfrm>
          <a:custGeom>
            <a:avLst/>
            <a:gdLst/>
            <a:ahLst/>
            <a:cxnLst/>
            <a:rect l="0" t="0" r="0" b="0"/>
            <a:pathLst>
              <a:path w="228601" h="220135">
                <a:moveTo>
                  <a:pt x="0" y="50800"/>
                </a:move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86267"/>
                </a:lnTo>
                <a:lnTo>
                  <a:pt x="8466" y="177800"/>
                </a:lnTo>
                <a:lnTo>
                  <a:pt x="8466" y="160867"/>
                </a:lnTo>
                <a:lnTo>
                  <a:pt x="8466" y="143934"/>
                </a:lnTo>
                <a:lnTo>
                  <a:pt x="8466" y="118534"/>
                </a:lnTo>
                <a:lnTo>
                  <a:pt x="8466" y="93134"/>
                </a:lnTo>
                <a:lnTo>
                  <a:pt x="16933" y="67734"/>
                </a:lnTo>
                <a:lnTo>
                  <a:pt x="25400" y="42334"/>
                </a:lnTo>
                <a:lnTo>
                  <a:pt x="33866" y="25400"/>
                </a:lnTo>
                <a:lnTo>
                  <a:pt x="42333" y="8467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16934"/>
                </a:lnTo>
                <a:lnTo>
                  <a:pt x="135466" y="33867"/>
                </a:lnTo>
                <a:lnTo>
                  <a:pt x="143933" y="50800"/>
                </a:lnTo>
                <a:lnTo>
                  <a:pt x="152400" y="67734"/>
                </a:lnTo>
                <a:lnTo>
                  <a:pt x="160866" y="93134"/>
                </a:lnTo>
                <a:lnTo>
                  <a:pt x="169333" y="110067"/>
                </a:lnTo>
                <a:lnTo>
                  <a:pt x="169333" y="135467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86266" y="194734"/>
                </a:lnTo>
                <a:lnTo>
                  <a:pt x="186266" y="203200"/>
                </a:lnTo>
                <a:lnTo>
                  <a:pt x="194733" y="220134"/>
                </a:lnTo>
                <a:lnTo>
                  <a:pt x="211666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8600" y="220134"/>
                </a:lnTo>
                <a:lnTo>
                  <a:pt x="228600" y="220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053667" y="3547533"/>
            <a:ext cx="84667" cy="321735"/>
          </a:xfrm>
          <a:custGeom>
            <a:avLst/>
            <a:gdLst/>
            <a:ahLst/>
            <a:cxnLst/>
            <a:rect l="0" t="0" r="0" b="0"/>
            <a:pathLst>
              <a:path w="84667" h="321735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10067"/>
                </a:lnTo>
                <a:lnTo>
                  <a:pt x="16933" y="135467"/>
                </a:lnTo>
                <a:lnTo>
                  <a:pt x="16933" y="169334"/>
                </a:lnTo>
                <a:lnTo>
                  <a:pt x="25400" y="194734"/>
                </a:lnTo>
                <a:lnTo>
                  <a:pt x="33866" y="228600"/>
                </a:lnTo>
                <a:lnTo>
                  <a:pt x="42333" y="245534"/>
                </a:lnTo>
                <a:lnTo>
                  <a:pt x="50800" y="270934"/>
                </a:lnTo>
                <a:lnTo>
                  <a:pt x="67733" y="287867"/>
                </a:lnTo>
                <a:lnTo>
                  <a:pt x="76200" y="304800"/>
                </a:lnTo>
                <a:lnTo>
                  <a:pt x="76200" y="313267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13267"/>
                </a:lnTo>
                <a:lnTo>
                  <a:pt x="84666" y="304800"/>
                </a:lnTo>
                <a:lnTo>
                  <a:pt x="76200" y="287867"/>
                </a:lnTo>
                <a:lnTo>
                  <a:pt x="76200" y="287867"/>
                </a:lnTo>
                <a:lnTo>
                  <a:pt x="67733" y="279400"/>
                </a:lnTo>
                <a:lnTo>
                  <a:pt x="677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969000" y="3674533"/>
            <a:ext cx="220134" cy="25401"/>
          </a:xfrm>
          <a:custGeom>
            <a:avLst/>
            <a:gdLst/>
            <a:ahLst/>
            <a:cxnLst/>
            <a:rect l="0" t="0" r="0" b="0"/>
            <a:pathLst>
              <a:path w="220134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0"/>
                </a:lnTo>
                <a:lnTo>
                  <a:pt x="50800" y="0"/>
                </a:lnTo>
                <a:lnTo>
                  <a:pt x="84667" y="8467"/>
                </a:lnTo>
                <a:lnTo>
                  <a:pt x="110067" y="8467"/>
                </a:lnTo>
                <a:lnTo>
                  <a:pt x="143933" y="16934"/>
                </a:lnTo>
                <a:lnTo>
                  <a:pt x="177800" y="16934"/>
                </a:lnTo>
                <a:lnTo>
                  <a:pt x="203200" y="25400"/>
                </a:lnTo>
                <a:lnTo>
                  <a:pt x="203200" y="25400"/>
                </a:lnTo>
                <a:lnTo>
                  <a:pt x="220133" y="25400"/>
                </a:lnTo>
                <a:lnTo>
                  <a:pt x="2201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282267" y="38184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282267" y="3843867"/>
            <a:ext cx="50801" cy="25401"/>
          </a:xfrm>
          <a:custGeom>
            <a:avLst/>
            <a:gdLst/>
            <a:ahLst/>
            <a:cxnLst/>
            <a:rect l="0" t="0" r="0" b="0"/>
            <a:pathLst>
              <a:path w="50801" h="25401">
                <a:moveTo>
                  <a:pt x="8466" y="16933"/>
                </a:moveTo>
                <a:lnTo>
                  <a:pt x="8466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33866" y="16933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9033934" y="3564467"/>
            <a:ext cx="93134" cy="93134"/>
          </a:xfrm>
          <a:custGeom>
            <a:avLst/>
            <a:gdLst/>
            <a:ahLst/>
            <a:cxnLst/>
            <a:rect l="0" t="0" r="0" b="0"/>
            <a:pathLst>
              <a:path w="93134" h="93134">
                <a:moveTo>
                  <a:pt x="84666" y="16933"/>
                </a:move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2" y="25400"/>
                </a:lnTo>
                <a:lnTo>
                  <a:pt x="67732" y="25400"/>
                </a:lnTo>
                <a:lnTo>
                  <a:pt x="67732" y="25400"/>
                </a:lnTo>
                <a:lnTo>
                  <a:pt x="67732" y="25400"/>
                </a:lnTo>
                <a:lnTo>
                  <a:pt x="67732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16933"/>
                </a:lnTo>
                <a:lnTo>
                  <a:pt x="67732" y="16933"/>
                </a:lnTo>
                <a:lnTo>
                  <a:pt x="76200" y="8466"/>
                </a:lnTo>
                <a:lnTo>
                  <a:pt x="84666" y="8466"/>
                </a:lnTo>
                <a:lnTo>
                  <a:pt x="84666" y="16933"/>
                </a:lnTo>
                <a:lnTo>
                  <a:pt x="93133" y="16933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59266"/>
                </a:lnTo>
                <a:lnTo>
                  <a:pt x="93133" y="59266"/>
                </a:lnTo>
                <a:lnTo>
                  <a:pt x="93133" y="67733"/>
                </a:lnTo>
                <a:lnTo>
                  <a:pt x="84666" y="76200"/>
                </a:lnTo>
                <a:lnTo>
                  <a:pt x="84666" y="84666"/>
                </a:lnTo>
                <a:lnTo>
                  <a:pt x="76200" y="84666"/>
                </a:lnTo>
                <a:lnTo>
                  <a:pt x="76200" y="84666"/>
                </a:lnTo>
                <a:lnTo>
                  <a:pt x="67732" y="84666"/>
                </a:lnTo>
                <a:lnTo>
                  <a:pt x="67732" y="84666"/>
                </a:lnTo>
                <a:lnTo>
                  <a:pt x="59266" y="76200"/>
                </a:lnTo>
                <a:lnTo>
                  <a:pt x="50799" y="76200"/>
                </a:lnTo>
                <a:lnTo>
                  <a:pt x="42333" y="67733"/>
                </a:lnTo>
                <a:lnTo>
                  <a:pt x="42333" y="67733"/>
                </a:lnTo>
                <a:lnTo>
                  <a:pt x="33866" y="59266"/>
                </a:lnTo>
                <a:lnTo>
                  <a:pt x="33866" y="50800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33866"/>
                </a:lnTo>
                <a:lnTo>
                  <a:pt x="33866" y="25400"/>
                </a:lnTo>
                <a:lnTo>
                  <a:pt x="33866" y="16933"/>
                </a:lnTo>
                <a:lnTo>
                  <a:pt x="42333" y="16933"/>
                </a:lnTo>
                <a:lnTo>
                  <a:pt x="50799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25400"/>
                </a:lnTo>
                <a:lnTo>
                  <a:pt x="67732" y="25400"/>
                </a:lnTo>
                <a:lnTo>
                  <a:pt x="67732" y="33866"/>
                </a:lnTo>
                <a:lnTo>
                  <a:pt x="67732" y="42333"/>
                </a:lnTo>
                <a:lnTo>
                  <a:pt x="67732" y="50800"/>
                </a:lnTo>
                <a:lnTo>
                  <a:pt x="67732" y="50800"/>
                </a:lnTo>
                <a:lnTo>
                  <a:pt x="67732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0799" y="59266"/>
                </a:lnTo>
                <a:lnTo>
                  <a:pt x="42333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25399" y="50800"/>
                </a:lnTo>
                <a:lnTo>
                  <a:pt x="16933" y="42333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25400"/>
                </a:lnTo>
                <a:lnTo>
                  <a:pt x="16933" y="16933"/>
                </a:lnTo>
                <a:lnTo>
                  <a:pt x="25399" y="16933"/>
                </a:lnTo>
                <a:lnTo>
                  <a:pt x="25399" y="8466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799" y="0"/>
                </a:lnTo>
                <a:lnTo>
                  <a:pt x="59266" y="8466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25400"/>
                </a:lnTo>
                <a:lnTo>
                  <a:pt x="67732" y="33866"/>
                </a:lnTo>
                <a:lnTo>
                  <a:pt x="67732" y="42333"/>
                </a:lnTo>
                <a:lnTo>
                  <a:pt x="67732" y="42333"/>
                </a:lnTo>
                <a:lnTo>
                  <a:pt x="59266" y="50800"/>
                </a:lnTo>
                <a:lnTo>
                  <a:pt x="59266" y="59266"/>
                </a:lnTo>
                <a:lnTo>
                  <a:pt x="59266" y="59266"/>
                </a:lnTo>
                <a:lnTo>
                  <a:pt x="50799" y="59266"/>
                </a:lnTo>
                <a:lnTo>
                  <a:pt x="42333" y="59266"/>
                </a:lnTo>
                <a:lnTo>
                  <a:pt x="33866" y="59266"/>
                </a:lnTo>
                <a:lnTo>
                  <a:pt x="25399" y="59266"/>
                </a:lnTo>
                <a:lnTo>
                  <a:pt x="16933" y="59266"/>
                </a:lnTo>
                <a:lnTo>
                  <a:pt x="16933" y="50800"/>
                </a:lnTo>
                <a:lnTo>
                  <a:pt x="8466" y="50800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16933" y="0"/>
                </a:lnTo>
                <a:lnTo>
                  <a:pt x="25399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8466"/>
                </a:lnTo>
                <a:lnTo>
                  <a:pt x="59266" y="16933"/>
                </a:lnTo>
                <a:lnTo>
                  <a:pt x="67732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2" y="50800"/>
                </a:lnTo>
                <a:lnTo>
                  <a:pt x="67732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0799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33866" y="67733"/>
                </a:lnTo>
                <a:lnTo>
                  <a:pt x="25399" y="59266"/>
                </a:lnTo>
                <a:lnTo>
                  <a:pt x="25399" y="59266"/>
                </a:lnTo>
                <a:lnTo>
                  <a:pt x="16933" y="50800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33866"/>
                </a:lnTo>
                <a:lnTo>
                  <a:pt x="25399" y="25400"/>
                </a:lnTo>
                <a:lnTo>
                  <a:pt x="25399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799" y="16933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25400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59266"/>
                </a:lnTo>
                <a:lnTo>
                  <a:pt x="76200" y="59266"/>
                </a:lnTo>
                <a:lnTo>
                  <a:pt x="67732" y="67733"/>
                </a:lnTo>
                <a:lnTo>
                  <a:pt x="67732" y="67733"/>
                </a:lnTo>
                <a:lnTo>
                  <a:pt x="59266" y="76200"/>
                </a:lnTo>
                <a:lnTo>
                  <a:pt x="50799" y="76200"/>
                </a:lnTo>
                <a:lnTo>
                  <a:pt x="42333" y="76200"/>
                </a:lnTo>
                <a:lnTo>
                  <a:pt x="33866" y="76200"/>
                </a:lnTo>
                <a:lnTo>
                  <a:pt x="25399" y="67733"/>
                </a:lnTo>
                <a:lnTo>
                  <a:pt x="16933" y="67733"/>
                </a:lnTo>
                <a:lnTo>
                  <a:pt x="16933" y="59266"/>
                </a:lnTo>
                <a:lnTo>
                  <a:pt x="16933" y="59266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42333"/>
                </a:lnTo>
                <a:lnTo>
                  <a:pt x="25399" y="33866"/>
                </a:lnTo>
                <a:lnTo>
                  <a:pt x="33866" y="25400"/>
                </a:lnTo>
                <a:lnTo>
                  <a:pt x="42333" y="25400"/>
                </a:lnTo>
                <a:lnTo>
                  <a:pt x="50799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67732" y="33866"/>
                </a:lnTo>
                <a:lnTo>
                  <a:pt x="67732" y="42333"/>
                </a:lnTo>
                <a:lnTo>
                  <a:pt x="76200" y="50800"/>
                </a:lnTo>
                <a:lnTo>
                  <a:pt x="76200" y="59266"/>
                </a:lnTo>
                <a:lnTo>
                  <a:pt x="67732" y="67733"/>
                </a:lnTo>
                <a:lnTo>
                  <a:pt x="67732" y="67733"/>
                </a:lnTo>
                <a:lnTo>
                  <a:pt x="59266" y="76200"/>
                </a:lnTo>
                <a:lnTo>
                  <a:pt x="50799" y="76200"/>
                </a:lnTo>
                <a:lnTo>
                  <a:pt x="42333" y="84666"/>
                </a:lnTo>
                <a:lnTo>
                  <a:pt x="33866" y="84666"/>
                </a:lnTo>
                <a:lnTo>
                  <a:pt x="33866" y="84666"/>
                </a:lnTo>
                <a:lnTo>
                  <a:pt x="25399" y="84666"/>
                </a:lnTo>
                <a:lnTo>
                  <a:pt x="16933" y="76200"/>
                </a:lnTo>
                <a:lnTo>
                  <a:pt x="8466" y="76200"/>
                </a:lnTo>
                <a:lnTo>
                  <a:pt x="8466" y="67733"/>
                </a:lnTo>
                <a:lnTo>
                  <a:pt x="8466" y="59266"/>
                </a:lnTo>
                <a:lnTo>
                  <a:pt x="8466" y="50800"/>
                </a:lnTo>
                <a:lnTo>
                  <a:pt x="8466" y="42333"/>
                </a:lnTo>
                <a:lnTo>
                  <a:pt x="16933" y="33866"/>
                </a:lnTo>
                <a:lnTo>
                  <a:pt x="16933" y="25400"/>
                </a:lnTo>
                <a:lnTo>
                  <a:pt x="25399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9266" y="25400"/>
                </a:lnTo>
                <a:lnTo>
                  <a:pt x="67732" y="25400"/>
                </a:lnTo>
                <a:lnTo>
                  <a:pt x="67732" y="33866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59266"/>
                </a:lnTo>
                <a:lnTo>
                  <a:pt x="76200" y="67733"/>
                </a:lnTo>
                <a:lnTo>
                  <a:pt x="76200" y="76200"/>
                </a:lnTo>
                <a:lnTo>
                  <a:pt x="67732" y="84666"/>
                </a:lnTo>
                <a:lnTo>
                  <a:pt x="59266" y="84666"/>
                </a:lnTo>
                <a:lnTo>
                  <a:pt x="50799" y="93133"/>
                </a:lnTo>
                <a:lnTo>
                  <a:pt x="42333" y="93133"/>
                </a:lnTo>
                <a:lnTo>
                  <a:pt x="33866" y="93133"/>
                </a:lnTo>
                <a:lnTo>
                  <a:pt x="25399" y="93133"/>
                </a:lnTo>
                <a:lnTo>
                  <a:pt x="16933" y="84666"/>
                </a:lnTo>
                <a:lnTo>
                  <a:pt x="8466" y="84666"/>
                </a:lnTo>
                <a:lnTo>
                  <a:pt x="8466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6"/>
                </a:lnTo>
                <a:lnTo>
                  <a:pt x="0" y="59266"/>
                </a:lnTo>
                <a:lnTo>
                  <a:pt x="8466" y="50800"/>
                </a:lnTo>
                <a:lnTo>
                  <a:pt x="8466" y="42333"/>
                </a:lnTo>
                <a:lnTo>
                  <a:pt x="16933" y="33866"/>
                </a:lnTo>
                <a:lnTo>
                  <a:pt x="25399" y="33866"/>
                </a:lnTo>
                <a:lnTo>
                  <a:pt x="33866" y="25400"/>
                </a:lnTo>
                <a:lnTo>
                  <a:pt x="42333" y="25400"/>
                </a:lnTo>
                <a:lnTo>
                  <a:pt x="50799" y="33866"/>
                </a:lnTo>
                <a:lnTo>
                  <a:pt x="59266" y="33866"/>
                </a:lnTo>
                <a:lnTo>
                  <a:pt x="59266" y="42333"/>
                </a:lnTo>
                <a:lnTo>
                  <a:pt x="67732" y="42333"/>
                </a:lnTo>
                <a:lnTo>
                  <a:pt x="67732" y="42333"/>
                </a:lnTo>
                <a:lnTo>
                  <a:pt x="67732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50799" y="50800"/>
                </a:lnTo>
                <a:lnTo>
                  <a:pt x="50799" y="50800"/>
                </a:lnTo>
                <a:lnTo>
                  <a:pt x="42333" y="59266"/>
                </a:lnTo>
                <a:lnTo>
                  <a:pt x="42333" y="59266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42333"/>
                </a:lnTo>
                <a:lnTo>
                  <a:pt x="33866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127067" y="3860800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84666" y="33867"/>
                </a:moveTo>
                <a:lnTo>
                  <a:pt x="84666" y="42333"/>
                </a:lnTo>
                <a:lnTo>
                  <a:pt x="84666" y="42333"/>
                </a:lnTo>
                <a:lnTo>
                  <a:pt x="84666" y="50800"/>
                </a:lnTo>
                <a:lnTo>
                  <a:pt x="84666" y="59267"/>
                </a:lnTo>
                <a:lnTo>
                  <a:pt x="84666" y="59267"/>
                </a:lnTo>
                <a:lnTo>
                  <a:pt x="84666" y="59267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59267"/>
                </a:lnTo>
                <a:lnTo>
                  <a:pt x="84666" y="59267"/>
                </a:lnTo>
                <a:lnTo>
                  <a:pt x="84666" y="50800"/>
                </a:lnTo>
                <a:lnTo>
                  <a:pt x="84666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8467"/>
                </a:lnTo>
                <a:lnTo>
                  <a:pt x="59267" y="0"/>
                </a:lnTo>
                <a:lnTo>
                  <a:pt x="50799" y="0"/>
                </a:lnTo>
                <a:lnTo>
                  <a:pt x="50799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6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0133"/>
                </a:lnTo>
                <a:lnTo>
                  <a:pt x="16933" y="237067"/>
                </a:lnTo>
                <a:lnTo>
                  <a:pt x="25400" y="245533"/>
                </a:lnTo>
                <a:lnTo>
                  <a:pt x="33866" y="262467"/>
                </a:lnTo>
                <a:lnTo>
                  <a:pt x="50799" y="270933"/>
                </a:lnTo>
                <a:lnTo>
                  <a:pt x="59267" y="270933"/>
                </a:lnTo>
                <a:lnTo>
                  <a:pt x="76200" y="279400"/>
                </a:lnTo>
                <a:lnTo>
                  <a:pt x="93133" y="270933"/>
                </a:lnTo>
                <a:lnTo>
                  <a:pt x="110066" y="270933"/>
                </a:lnTo>
                <a:lnTo>
                  <a:pt x="126999" y="262467"/>
                </a:lnTo>
                <a:lnTo>
                  <a:pt x="143933" y="254000"/>
                </a:lnTo>
                <a:lnTo>
                  <a:pt x="143933" y="254000"/>
                </a:lnTo>
                <a:lnTo>
                  <a:pt x="152400" y="245533"/>
                </a:lnTo>
                <a:lnTo>
                  <a:pt x="15240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9279467" y="3928533"/>
            <a:ext cx="93134" cy="186268"/>
          </a:xfrm>
          <a:custGeom>
            <a:avLst/>
            <a:gdLst/>
            <a:ahLst/>
            <a:cxnLst/>
            <a:rect l="0" t="0" r="0" b="0"/>
            <a:pathLst>
              <a:path w="93134" h="186268">
                <a:moveTo>
                  <a:pt x="16933" y="67734"/>
                </a:moveTo>
                <a:lnTo>
                  <a:pt x="16933" y="76200"/>
                </a:lnTo>
                <a:lnTo>
                  <a:pt x="16933" y="76200"/>
                </a:lnTo>
                <a:lnTo>
                  <a:pt x="25400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42333" y="84667"/>
                </a:lnTo>
                <a:lnTo>
                  <a:pt x="50799" y="76200"/>
                </a:lnTo>
                <a:lnTo>
                  <a:pt x="50799" y="67734"/>
                </a:lnTo>
                <a:lnTo>
                  <a:pt x="59267" y="59267"/>
                </a:lnTo>
                <a:lnTo>
                  <a:pt x="59267" y="50800"/>
                </a:lnTo>
                <a:lnTo>
                  <a:pt x="67733" y="42334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4"/>
                </a:lnTo>
                <a:lnTo>
                  <a:pt x="59267" y="8467"/>
                </a:lnTo>
                <a:lnTo>
                  <a:pt x="59267" y="0"/>
                </a:lnTo>
                <a:lnTo>
                  <a:pt x="50799" y="0"/>
                </a:lnTo>
                <a:lnTo>
                  <a:pt x="50799" y="0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33866" y="186267"/>
                </a:lnTo>
                <a:lnTo>
                  <a:pt x="50799" y="186267"/>
                </a:lnTo>
                <a:lnTo>
                  <a:pt x="59267" y="186267"/>
                </a:lnTo>
                <a:lnTo>
                  <a:pt x="76200" y="186267"/>
                </a:lnTo>
                <a:lnTo>
                  <a:pt x="84666" y="186267"/>
                </a:lnTo>
                <a:lnTo>
                  <a:pt x="84666" y="186267"/>
                </a:lnTo>
                <a:lnTo>
                  <a:pt x="93133" y="177800"/>
                </a:lnTo>
                <a:lnTo>
                  <a:pt x="93133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9423400" y="3953933"/>
            <a:ext cx="160868" cy="194735"/>
          </a:xfrm>
          <a:custGeom>
            <a:avLst/>
            <a:gdLst/>
            <a:ahLst/>
            <a:cxnLst/>
            <a:rect l="0" t="0" r="0" b="0"/>
            <a:pathLst>
              <a:path w="160868" h="194735">
                <a:moveTo>
                  <a:pt x="8467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0" y="160867"/>
                </a:lnTo>
                <a:lnTo>
                  <a:pt x="0" y="160867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4"/>
                </a:lnTo>
                <a:lnTo>
                  <a:pt x="0" y="127000"/>
                </a:lnTo>
                <a:lnTo>
                  <a:pt x="8467" y="110067"/>
                </a:lnTo>
                <a:lnTo>
                  <a:pt x="8467" y="93134"/>
                </a:lnTo>
                <a:lnTo>
                  <a:pt x="16933" y="67734"/>
                </a:lnTo>
                <a:lnTo>
                  <a:pt x="16933" y="50800"/>
                </a:lnTo>
                <a:lnTo>
                  <a:pt x="25400" y="33867"/>
                </a:lnTo>
                <a:lnTo>
                  <a:pt x="33867" y="16934"/>
                </a:lnTo>
                <a:lnTo>
                  <a:pt x="42333" y="8467"/>
                </a:lnTo>
                <a:lnTo>
                  <a:pt x="59266" y="0"/>
                </a:lnTo>
                <a:lnTo>
                  <a:pt x="67734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25400"/>
                </a:lnTo>
                <a:lnTo>
                  <a:pt x="101600" y="33867"/>
                </a:lnTo>
                <a:lnTo>
                  <a:pt x="110067" y="50800"/>
                </a:lnTo>
                <a:lnTo>
                  <a:pt x="110067" y="67734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0067" y="127000"/>
                </a:lnTo>
                <a:lnTo>
                  <a:pt x="110067" y="143934"/>
                </a:lnTo>
                <a:lnTo>
                  <a:pt x="118533" y="160867"/>
                </a:lnTo>
                <a:lnTo>
                  <a:pt x="118533" y="169334"/>
                </a:lnTo>
                <a:lnTo>
                  <a:pt x="118533" y="177800"/>
                </a:lnTo>
                <a:lnTo>
                  <a:pt x="127000" y="186267"/>
                </a:lnTo>
                <a:lnTo>
                  <a:pt x="135466" y="194734"/>
                </a:lnTo>
                <a:lnTo>
                  <a:pt x="143934" y="194734"/>
                </a:lnTo>
                <a:lnTo>
                  <a:pt x="152400" y="194734"/>
                </a:lnTo>
                <a:lnTo>
                  <a:pt x="152400" y="194734"/>
                </a:lnTo>
                <a:lnTo>
                  <a:pt x="160867" y="194734"/>
                </a:lnTo>
                <a:lnTo>
                  <a:pt x="160867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9652000" y="3894667"/>
            <a:ext cx="8468" cy="254001"/>
          </a:xfrm>
          <a:custGeom>
            <a:avLst/>
            <a:gdLst/>
            <a:ahLst/>
            <a:cxnLst/>
            <a:rect l="0" t="0" r="0" b="0"/>
            <a:pathLst>
              <a:path w="8468" h="2540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9575800" y="4021667"/>
            <a:ext cx="194735" cy="8467"/>
          </a:xfrm>
          <a:custGeom>
            <a:avLst/>
            <a:gdLst/>
            <a:ahLst/>
            <a:cxnLst/>
            <a:rect l="0" t="0" r="0" b="0"/>
            <a:pathLst>
              <a:path w="194735" h="8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67734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3" y="0"/>
                </a:lnTo>
                <a:lnTo>
                  <a:pt x="143934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4" y="8466"/>
                </a:lnTo>
                <a:lnTo>
                  <a:pt x="194734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9762067" y="3962400"/>
            <a:ext cx="118534" cy="143934"/>
          </a:xfrm>
          <a:custGeom>
            <a:avLst/>
            <a:gdLst/>
            <a:ahLst/>
            <a:cxnLst/>
            <a:rect l="0" t="0" r="0" b="0"/>
            <a:pathLst>
              <a:path w="118534" h="143934">
                <a:moveTo>
                  <a:pt x="76200" y="76200"/>
                </a:moveTo>
                <a:lnTo>
                  <a:pt x="76200" y="76200"/>
                </a:lnTo>
                <a:lnTo>
                  <a:pt x="84667" y="76200"/>
                </a:lnTo>
                <a:lnTo>
                  <a:pt x="84667" y="76200"/>
                </a:lnTo>
                <a:lnTo>
                  <a:pt x="93133" y="67733"/>
                </a:lnTo>
                <a:lnTo>
                  <a:pt x="93133" y="67733"/>
                </a:lnTo>
                <a:lnTo>
                  <a:pt x="93133" y="59267"/>
                </a:lnTo>
                <a:lnTo>
                  <a:pt x="101599" y="59267"/>
                </a:lnTo>
                <a:lnTo>
                  <a:pt x="101599" y="50800"/>
                </a:lnTo>
                <a:lnTo>
                  <a:pt x="101599" y="42333"/>
                </a:lnTo>
                <a:lnTo>
                  <a:pt x="93133" y="33867"/>
                </a:lnTo>
                <a:lnTo>
                  <a:pt x="93133" y="16933"/>
                </a:lnTo>
                <a:lnTo>
                  <a:pt x="84667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59266" y="0"/>
                </a:lnTo>
                <a:lnTo>
                  <a:pt x="42333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8467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25399" y="118533"/>
                </a:lnTo>
                <a:lnTo>
                  <a:pt x="33867" y="127000"/>
                </a:lnTo>
                <a:lnTo>
                  <a:pt x="50799" y="135467"/>
                </a:lnTo>
                <a:lnTo>
                  <a:pt x="67733" y="143933"/>
                </a:lnTo>
                <a:lnTo>
                  <a:pt x="76200" y="143933"/>
                </a:lnTo>
                <a:lnTo>
                  <a:pt x="101599" y="143933"/>
                </a:lnTo>
                <a:lnTo>
                  <a:pt x="110067" y="143933"/>
                </a:lnTo>
                <a:lnTo>
                  <a:pt x="110067" y="143933"/>
                </a:lnTo>
                <a:lnTo>
                  <a:pt x="118533" y="135467"/>
                </a:lnTo>
                <a:lnTo>
                  <a:pt x="1185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9931400" y="3979333"/>
            <a:ext cx="152401" cy="160868"/>
          </a:xfrm>
          <a:custGeom>
            <a:avLst/>
            <a:gdLst/>
            <a:ahLst/>
            <a:cxnLst/>
            <a:rect l="0" t="0" r="0" b="0"/>
            <a:pathLst>
              <a:path w="152401" h="1608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67734"/>
                </a:lnTo>
                <a:lnTo>
                  <a:pt x="8466" y="84667"/>
                </a:lnTo>
                <a:lnTo>
                  <a:pt x="16934" y="110067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52400"/>
                </a:lnTo>
                <a:lnTo>
                  <a:pt x="16934" y="152400"/>
                </a:lnTo>
                <a:lnTo>
                  <a:pt x="25400" y="160867"/>
                </a:lnTo>
                <a:lnTo>
                  <a:pt x="25400" y="160867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35467"/>
                </a:lnTo>
                <a:lnTo>
                  <a:pt x="16934" y="118534"/>
                </a:lnTo>
                <a:lnTo>
                  <a:pt x="16934" y="101600"/>
                </a:lnTo>
                <a:lnTo>
                  <a:pt x="25400" y="76200"/>
                </a:lnTo>
                <a:lnTo>
                  <a:pt x="33866" y="59267"/>
                </a:lnTo>
                <a:lnTo>
                  <a:pt x="42333" y="42334"/>
                </a:lnTo>
                <a:lnTo>
                  <a:pt x="50800" y="25400"/>
                </a:lnTo>
                <a:lnTo>
                  <a:pt x="59267" y="16934"/>
                </a:lnTo>
                <a:lnTo>
                  <a:pt x="76200" y="8467"/>
                </a:lnTo>
                <a:lnTo>
                  <a:pt x="93134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43934" y="16934"/>
                </a:lnTo>
                <a:lnTo>
                  <a:pt x="143934" y="16934"/>
                </a:lnTo>
                <a:lnTo>
                  <a:pt x="152400" y="16934"/>
                </a:lnTo>
                <a:lnTo>
                  <a:pt x="1524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9762067" y="4021667"/>
            <a:ext cx="93134" cy="59267"/>
          </a:xfrm>
          <a:custGeom>
            <a:avLst/>
            <a:gdLst/>
            <a:ahLst/>
            <a:cxnLst/>
            <a:rect l="0" t="0" r="0" b="0"/>
            <a:pathLst>
              <a:path w="93134" h="59267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8466"/>
                </a:lnTo>
                <a:lnTo>
                  <a:pt x="76200" y="16933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6" y="33866"/>
                </a:lnTo>
                <a:lnTo>
                  <a:pt x="50799" y="42333"/>
                </a:lnTo>
                <a:lnTo>
                  <a:pt x="33867" y="50800"/>
                </a:lnTo>
                <a:lnTo>
                  <a:pt x="25399" y="50800"/>
                </a:lnTo>
                <a:lnTo>
                  <a:pt x="8467" y="59266"/>
                </a:lnTo>
                <a:lnTo>
                  <a:pt x="8467" y="59266"/>
                </a:lnTo>
                <a:lnTo>
                  <a:pt x="0" y="59266"/>
                </a:lnTo>
                <a:lnTo>
                  <a:pt x="0" y="59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9093200" y="1989667"/>
            <a:ext cx="1253067" cy="1600201"/>
          </a:xfrm>
          <a:custGeom>
            <a:avLst/>
            <a:gdLst/>
            <a:ahLst/>
            <a:cxnLst/>
            <a:rect l="0" t="0" r="0" b="0"/>
            <a:pathLst>
              <a:path w="1253067" h="1600201">
                <a:moveTo>
                  <a:pt x="0" y="1591733"/>
                </a:moveTo>
                <a:lnTo>
                  <a:pt x="0" y="1591733"/>
                </a:lnTo>
                <a:lnTo>
                  <a:pt x="0" y="1591733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600200"/>
                </a:lnTo>
                <a:lnTo>
                  <a:pt x="0" y="1591733"/>
                </a:lnTo>
                <a:lnTo>
                  <a:pt x="0" y="1591733"/>
                </a:lnTo>
                <a:lnTo>
                  <a:pt x="0" y="1591733"/>
                </a:lnTo>
                <a:lnTo>
                  <a:pt x="0" y="1591733"/>
                </a:lnTo>
                <a:lnTo>
                  <a:pt x="0" y="1591733"/>
                </a:lnTo>
                <a:lnTo>
                  <a:pt x="8466" y="1591733"/>
                </a:lnTo>
                <a:lnTo>
                  <a:pt x="8466" y="1583266"/>
                </a:lnTo>
                <a:lnTo>
                  <a:pt x="8466" y="1583266"/>
                </a:lnTo>
                <a:lnTo>
                  <a:pt x="16934" y="1574800"/>
                </a:lnTo>
                <a:lnTo>
                  <a:pt x="16934" y="1574800"/>
                </a:lnTo>
                <a:lnTo>
                  <a:pt x="25400" y="1566333"/>
                </a:lnTo>
                <a:lnTo>
                  <a:pt x="25400" y="1566333"/>
                </a:lnTo>
                <a:lnTo>
                  <a:pt x="33867" y="1557866"/>
                </a:lnTo>
                <a:lnTo>
                  <a:pt x="33867" y="1557866"/>
                </a:lnTo>
                <a:lnTo>
                  <a:pt x="42333" y="1540933"/>
                </a:lnTo>
                <a:lnTo>
                  <a:pt x="50800" y="1540933"/>
                </a:lnTo>
                <a:lnTo>
                  <a:pt x="50800" y="1532466"/>
                </a:lnTo>
                <a:lnTo>
                  <a:pt x="59267" y="1524000"/>
                </a:lnTo>
                <a:lnTo>
                  <a:pt x="67733" y="1515533"/>
                </a:lnTo>
                <a:lnTo>
                  <a:pt x="76200" y="1507066"/>
                </a:lnTo>
                <a:lnTo>
                  <a:pt x="84666" y="1498600"/>
                </a:lnTo>
                <a:lnTo>
                  <a:pt x="93134" y="1490133"/>
                </a:lnTo>
                <a:lnTo>
                  <a:pt x="93134" y="1481666"/>
                </a:lnTo>
                <a:lnTo>
                  <a:pt x="110067" y="1464733"/>
                </a:lnTo>
                <a:lnTo>
                  <a:pt x="118533" y="1456266"/>
                </a:lnTo>
                <a:lnTo>
                  <a:pt x="127000" y="1439333"/>
                </a:lnTo>
                <a:lnTo>
                  <a:pt x="135467" y="1430866"/>
                </a:lnTo>
                <a:lnTo>
                  <a:pt x="143933" y="1422400"/>
                </a:lnTo>
                <a:lnTo>
                  <a:pt x="152400" y="1405466"/>
                </a:lnTo>
                <a:lnTo>
                  <a:pt x="169334" y="1388533"/>
                </a:lnTo>
                <a:lnTo>
                  <a:pt x="177800" y="1371600"/>
                </a:lnTo>
                <a:lnTo>
                  <a:pt x="186267" y="1354666"/>
                </a:lnTo>
                <a:lnTo>
                  <a:pt x="194733" y="1337733"/>
                </a:lnTo>
                <a:lnTo>
                  <a:pt x="203200" y="1320800"/>
                </a:lnTo>
                <a:lnTo>
                  <a:pt x="220133" y="1303866"/>
                </a:lnTo>
                <a:lnTo>
                  <a:pt x="228600" y="1286933"/>
                </a:lnTo>
                <a:lnTo>
                  <a:pt x="237066" y="1270000"/>
                </a:lnTo>
                <a:lnTo>
                  <a:pt x="254000" y="1253066"/>
                </a:lnTo>
                <a:lnTo>
                  <a:pt x="262467" y="1236133"/>
                </a:lnTo>
                <a:lnTo>
                  <a:pt x="279400" y="1210733"/>
                </a:lnTo>
                <a:lnTo>
                  <a:pt x="287867" y="1193800"/>
                </a:lnTo>
                <a:lnTo>
                  <a:pt x="304800" y="1176866"/>
                </a:lnTo>
                <a:lnTo>
                  <a:pt x="313266" y="1151466"/>
                </a:lnTo>
                <a:lnTo>
                  <a:pt x="330200" y="1134533"/>
                </a:lnTo>
                <a:lnTo>
                  <a:pt x="347133" y="1117600"/>
                </a:lnTo>
                <a:lnTo>
                  <a:pt x="364067" y="1092200"/>
                </a:lnTo>
                <a:lnTo>
                  <a:pt x="381000" y="1075266"/>
                </a:lnTo>
                <a:lnTo>
                  <a:pt x="389466" y="1049866"/>
                </a:lnTo>
                <a:lnTo>
                  <a:pt x="406400" y="1032933"/>
                </a:lnTo>
                <a:lnTo>
                  <a:pt x="414867" y="1016000"/>
                </a:lnTo>
                <a:lnTo>
                  <a:pt x="440267" y="990600"/>
                </a:lnTo>
                <a:lnTo>
                  <a:pt x="457200" y="973666"/>
                </a:lnTo>
                <a:lnTo>
                  <a:pt x="465666" y="948266"/>
                </a:lnTo>
                <a:lnTo>
                  <a:pt x="491067" y="931333"/>
                </a:lnTo>
                <a:lnTo>
                  <a:pt x="499533" y="905933"/>
                </a:lnTo>
                <a:lnTo>
                  <a:pt x="516467" y="889000"/>
                </a:lnTo>
                <a:lnTo>
                  <a:pt x="533400" y="863600"/>
                </a:lnTo>
                <a:lnTo>
                  <a:pt x="550334" y="846666"/>
                </a:lnTo>
                <a:lnTo>
                  <a:pt x="567267" y="821266"/>
                </a:lnTo>
                <a:lnTo>
                  <a:pt x="584200" y="804333"/>
                </a:lnTo>
                <a:lnTo>
                  <a:pt x="601133" y="778933"/>
                </a:lnTo>
                <a:lnTo>
                  <a:pt x="618066" y="762000"/>
                </a:lnTo>
                <a:lnTo>
                  <a:pt x="635000" y="736600"/>
                </a:lnTo>
                <a:lnTo>
                  <a:pt x="651933" y="719666"/>
                </a:lnTo>
                <a:lnTo>
                  <a:pt x="668867" y="694266"/>
                </a:lnTo>
                <a:lnTo>
                  <a:pt x="685800" y="668866"/>
                </a:lnTo>
                <a:lnTo>
                  <a:pt x="702734" y="651933"/>
                </a:lnTo>
                <a:lnTo>
                  <a:pt x="728133" y="635000"/>
                </a:lnTo>
                <a:lnTo>
                  <a:pt x="736600" y="609600"/>
                </a:lnTo>
                <a:lnTo>
                  <a:pt x="762000" y="592666"/>
                </a:lnTo>
                <a:lnTo>
                  <a:pt x="770466" y="567266"/>
                </a:lnTo>
                <a:lnTo>
                  <a:pt x="787400" y="550333"/>
                </a:lnTo>
                <a:lnTo>
                  <a:pt x="804333" y="524933"/>
                </a:lnTo>
                <a:lnTo>
                  <a:pt x="821267" y="508000"/>
                </a:lnTo>
                <a:lnTo>
                  <a:pt x="838200" y="482600"/>
                </a:lnTo>
                <a:lnTo>
                  <a:pt x="855134" y="465666"/>
                </a:lnTo>
                <a:lnTo>
                  <a:pt x="872066" y="440266"/>
                </a:lnTo>
                <a:lnTo>
                  <a:pt x="889000" y="423333"/>
                </a:lnTo>
                <a:lnTo>
                  <a:pt x="905934" y="397933"/>
                </a:lnTo>
                <a:lnTo>
                  <a:pt x="931334" y="381000"/>
                </a:lnTo>
                <a:lnTo>
                  <a:pt x="948266" y="364066"/>
                </a:lnTo>
                <a:lnTo>
                  <a:pt x="965200" y="347133"/>
                </a:lnTo>
                <a:lnTo>
                  <a:pt x="982134" y="330200"/>
                </a:lnTo>
                <a:lnTo>
                  <a:pt x="990600" y="313266"/>
                </a:lnTo>
                <a:lnTo>
                  <a:pt x="1007534" y="287866"/>
                </a:lnTo>
                <a:lnTo>
                  <a:pt x="1016000" y="270933"/>
                </a:lnTo>
                <a:lnTo>
                  <a:pt x="1032933" y="254000"/>
                </a:lnTo>
                <a:lnTo>
                  <a:pt x="1049867" y="237066"/>
                </a:lnTo>
                <a:lnTo>
                  <a:pt x="1058334" y="220133"/>
                </a:lnTo>
                <a:lnTo>
                  <a:pt x="1075266" y="203200"/>
                </a:lnTo>
                <a:lnTo>
                  <a:pt x="1092200" y="194733"/>
                </a:lnTo>
                <a:lnTo>
                  <a:pt x="1100666" y="177800"/>
                </a:lnTo>
                <a:lnTo>
                  <a:pt x="1117600" y="160866"/>
                </a:lnTo>
                <a:lnTo>
                  <a:pt x="1126067" y="152400"/>
                </a:lnTo>
                <a:lnTo>
                  <a:pt x="1134534" y="135466"/>
                </a:lnTo>
                <a:lnTo>
                  <a:pt x="1143000" y="127000"/>
                </a:lnTo>
                <a:lnTo>
                  <a:pt x="1151466" y="110066"/>
                </a:lnTo>
                <a:lnTo>
                  <a:pt x="1159934" y="101600"/>
                </a:lnTo>
                <a:lnTo>
                  <a:pt x="1168400" y="93133"/>
                </a:lnTo>
                <a:lnTo>
                  <a:pt x="1176866" y="84666"/>
                </a:lnTo>
                <a:lnTo>
                  <a:pt x="1185333" y="76200"/>
                </a:lnTo>
                <a:lnTo>
                  <a:pt x="1193800" y="67733"/>
                </a:lnTo>
                <a:lnTo>
                  <a:pt x="1202267" y="59266"/>
                </a:lnTo>
                <a:lnTo>
                  <a:pt x="1202267" y="50800"/>
                </a:lnTo>
                <a:lnTo>
                  <a:pt x="1210734" y="42333"/>
                </a:lnTo>
                <a:lnTo>
                  <a:pt x="1210734" y="42333"/>
                </a:lnTo>
                <a:lnTo>
                  <a:pt x="1219200" y="33866"/>
                </a:lnTo>
                <a:lnTo>
                  <a:pt x="1219200" y="33866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36134" y="16933"/>
                </a:lnTo>
                <a:lnTo>
                  <a:pt x="1236134" y="16933"/>
                </a:lnTo>
                <a:lnTo>
                  <a:pt x="1236134" y="16933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44600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8466"/>
                </a:lnTo>
                <a:lnTo>
                  <a:pt x="1253066" y="0"/>
                </a:lnTo>
                <a:lnTo>
                  <a:pt x="1253066" y="0"/>
                </a:lnTo>
                <a:lnTo>
                  <a:pt x="1244600" y="0"/>
                </a:lnTo>
                <a:lnTo>
                  <a:pt x="1244600" y="0"/>
                </a:lnTo>
                <a:lnTo>
                  <a:pt x="1244600" y="0"/>
                </a:lnTo>
                <a:lnTo>
                  <a:pt x="1244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9719734" y="2997200"/>
            <a:ext cx="287867" cy="211668"/>
          </a:xfrm>
          <a:custGeom>
            <a:avLst/>
            <a:gdLst/>
            <a:ahLst/>
            <a:cxnLst/>
            <a:rect l="0" t="0" r="0" b="0"/>
            <a:pathLst>
              <a:path w="287867" h="211668">
                <a:moveTo>
                  <a:pt x="8466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16933" y="50800"/>
                </a:lnTo>
                <a:lnTo>
                  <a:pt x="25399" y="59267"/>
                </a:lnTo>
                <a:lnTo>
                  <a:pt x="33866" y="67733"/>
                </a:lnTo>
                <a:lnTo>
                  <a:pt x="42333" y="84667"/>
                </a:lnTo>
                <a:lnTo>
                  <a:pt x="59266" y="93133"/>
                </a:lnTo>
                <a:lnTo>
                  <a:pt x="67732" y="110067"/>
                </a:lnTo>
                <a:lnTo>
                  <a:pt x="84666" y="118533"/>
                </a:lnTo>
                <a:lnTo>
                  <a:pt x="101599" y="135467"/>
                </a:lnTo>
                <a:lnTo>
                  <a:pt x="110066" y="152400"/>
                </a:lnTo>
                <a:lnTo>
                  <a:pt x="135466" y="160867"/>
                </a:lnTo>
                <a:lnTo>
                  <a:pt x="152400" y="169333"/>
                </a:lnTo>
                <a:lnTo>
                  <a:pt x="169332" y="177800"/>
                </a:lnTo>
                <a:lnTo>
                  <a:pt x="194733" y="186267"/>
                </a:lnTo>
                <a:lnTo>
                  <a:pt x="211666" y="194733"/>
                </a:lnTo>
                <a:lnTo>
                  <a:pt x="228600" y="194733"/>
                </a:lnTo>
                <a:lnTo>
                  <a:pt x="253999" y="203200"/>
                </a:lnTo>
                <a:lnTo>
                  <a:pt x="270933" y="203200"/>
                </a:lnTo>
                <a:lnTo>
                  <a:pt x="279400" y="211667"/>
                </a:lnTo>
                <a:lnTo>
                  <a:pt x="279400" y="211667"/>
                </a:lnTo>
                <a:lnTo>
                  <a:pt x="287866" y="211667"/>
                </a:lnTo>
                <a:lnTo>
                  <a:pt x="287866" y="211667"/>
                </a:lnTo>
                <a:lnTo>
                  <a:pt x="287866" y="203200"/>
                </a:lnTo>
                <a:lnTo>
                  <a:pt x="287866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9677400" y="2954867"/>
            <a:ext cx="237068" cy="203201"/>
          </a:xfrm>
          <a:custGeom>
            <a:avLst/>
            <a:gdLst/>
            <a:ahLst/>
            <a:cxnLst/>
            <a:rect l="0" t="0" r="0" b="0"/>
            <a:pathLst>
              <a:path w="237068" h="203201">
                <a:moveTo>
                  <a:pt x="33866" y="42333"/>
                </a:moveTo>
                <a:lnTo>
                  <a:pt x="33866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6" y="50800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67733"/>
                </a:lnTo>
                <a:lnTo>
                  <a:pt x="33866" y="84666"/>
                </a:lnTo>
                <a:lnTo>
                  <a:pt x="33866" y="101600"/>
                </a:lnTo>
                <a:lnTo>
                  <a:pt x="33866" y="110066"/>
                </a:lnTo>
                <a:lnTo>
                  <a:pt x="33866" y="135466"/>
                </a:lnTo>
                <a:lnTo>
                  <a:pt x="33866" y="143933"/>
                </a:lnTo>
                <a:lnTo>
                  <a:pt x="33866" y="160866"/>
                </a:lnTo>
                <a:lnTo>
                  <a:pt x="33866" y="177800"/>
                </a:lnTo>
                <a:lnTo>
                  <a:pt x="33866" y="186266"/>
                </a:lnTo>
                <a:lnTo>
                  <a:pt x="33866" y="194733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194733"/>
                </a:lnTo>
                <a:lnTo>
                  <a:pt x="42334" y="186266"/>
                </a:lnTo>
                <a:lnTo>
                  <a:pt x="42334" y="177800"/>
                </a:lnTo>
                <a:lnTo>
                  <a:pt x="42334" y="160866"/>
                </a:lnTo>
                <a:lnTo>
                  <a:pt x="42334" y="143933"/>
                </a:lnTo>
                <a:lnTo>
                  <a:pt x="33866" y="127000"/>
                </a:lnTo>
                <a:lnTo>
                  <a:pt x="33866" y="110066"/>
                </a:lnTo>
                <a:lnTo>
                  <a:pt x="33866" y="93133"/>
                </a:lnTo>
                <a:lnTo>
                  <a:pt x="33866" y="76200"/>
                </a:lnTo>
                <a:lnTo>
                  <a:pt x="25400" y="59266"/>
                </a:lnTo>
                <a:lnTo>
                  <a:pt x="25400" y="42333"/>
                </a:lnTo>
                <a:lnTo>
                  <a:pt x="25400" y="33866"/>
                </a:lnTo>
                <a:lnTo>
                  <a:pt x="16933" y="25400"/>
                </a:lnTo>
                <a:lnTo>
                  <a:pt x="8467" y="16933"/>
                </a:lnTo>
                <a:lnTo>
                  <a:pt x="8467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93134" y="16933"/>
                </a:lnTo>
                <a:lnTo>
                  <a:pt x="118534" y="16933"/>
                </a:lnTo>
                <a:lnTo>
                  <a:pt x="143933" y="16933"/>
                </a:lnTo>
                <a:lnTo>
                  <a:pt x="160867" y="16933"/>
                </a:lnTo>
                <a:lnTo>
                  <a:pt x="186266" y="25400"/>
                </a:lnTo>
                <a:lnTo>
                  <a:pt x="203200" y="25400"/>
                </a:lnTo>
                <a:lnTo>
                  <a:pt x="228600" y="33866"/>
                </a:lnTo>
                <a:lnTo>
                  <a:pt x="228600" y="33866"/>
                </a:lnTo>
                <a:lnTo>
                  <a:pt x="237067" y="33866"/>
                </a:lnTo>
                <a:lnTo>
                  <a:pt x="237067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9939866" y="3302000"/>
            <a:ext cx="110068" cy="152401"/>
          </a:xfrm>
          <a:custGeom>
            <a:avLst/>
            <a:gdLst/>
            <a:ahLst/>
            <a:cxnLst/>
            <a:rect l="0" t="0" r="0" b="0"/>
            <a:pathLst>
              <a:path w="110068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8" y="135467"/>
                </a:lnTo>
                <a:lnTo>
                  <a:pt x="8468" y="143933"/>
                </a:lnTo>
                <a:lnTo>
                  <a:pt x="8468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43933"/>
                </a:lnTo>
                <a:lnTo>
                  <a:pt x="8468" y="135467"/>
                </a:lnTo>
                <a:lnTo>
                  <a:pt x="8468" y="127000"/>
                </a:lnTo>
                <a:lnTo>
                  <a:pt x="8468" y="110067"/>
                </a:lnTo>
                <a:lnTo>
                  <a:pt x="8468" y="93133"/>
                </a:lnTo>
                <a:lnTo>
                  <a:pt x="8468" y="76200"/>
                </a:lnTo>
                <a:lnTo>
                  <a:pt x="8468" y="59267"/>
                </a:lnTo>
                <a:lnTo>
                  <a:pt x="16934" y="50800"/>
                </a:lnTo>
                <a:lnTo>
                  <a:pt x="25400" y="33867"/>
                </a:lnTo>
                <a:lnTo>
                  <a:pt x="33867" y="25400"/>
                </a:lnTo>
                <a:lnTo>
                  <a:pt x="42334" y="16933"/>
                </a:lnTo>
                <a:lnTo>
                  <a:pt x="59268" y="16933"/>
                </a:lnTo>
                <a:lnTo>
                  <a:pt x="76200" y="16933"/>
                </a:lnTo>
                <a:lnTo>
                  <a:pt x="84668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0109200" y="3166533"/>
            <a:ext cx="347135" cy="287868"/>
          </a:xfrm>
          <a:custGeom>
            <a:avLst/>
            <a:gdLst/>
            <a:ahLst/>
            <a:cxnLst/>
            <a:rect l="0" t="0" r="0" b="0"/>
            <a:pathLst>
              <a:path w="347135" h="287868">
                <a:moveTo>
                  <a:pt x="110067" y="177800"/>
                </a:moveTo>
                <a:lnTo>
                  <a:pt x="110067" y="169334"/>
                </a:lnTo>
                <a:lnTo>
                  <a:pt x="110067" y="169334"/>
                </a:lnTo>
                <a:lnTo>
                  <a:pt x="101600" y="160867"/>
                </a:lnTo>
                <a:lnTo>
                  <a:pt x="101600" y="152400"/>
                </a:lnTo>
                <a:lnTo>
                  <a:pt x="93133" y="143934"/>
                </a:lnTo>
                <a:lnTo>
                  <a:pt x="84666" y="135467"/>
                </a:lnTo>
                <a:lnTo>
                  <a:pt x="76200" y="135467"/>
                </a:lnTo>
                <a:lnTo>
                  <a:pt x="67734" y="135467"/>
                </a:lnTo>
                <a:lnTo>
                  <a:pt x="59266" y="135467"/>
                </a:lnTo>
                <a:lnTo>
                  <a:pt x="50800" y="143934"/>
                </a:lnTo>
                <a:lnTo>
                  <a:pt x="33867" y="152400"/>
                </a:lnTo>
                <a:lnTo>
                  <a:pt x="25400" y="160867"/>
                </a:lnTo>
                <a:lnTo>
                  <a:pt x="16933" y="169334"/>
                </a:lnTo>
                <a:lnTo>
                  <a:pt x="16933" y="186267"/>
                </a:lnTo>
                <a:lnTo>
                  <a:pt x="8466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0" y="254000"/>
                </a:lnTo>
                <a:lnTo>
                  <a:pt x="8466" y="262467"/>
                </a:lnTo>
                <a:lnTo>
                  <a:pt x="8466" y="270934"/>
                </a:lnTo>
                <a:lnTo>
                  <a:pt x="25400" y="279400"/>
                </a:lnTo>
                <a:lnTo>
                  <a:pt x="25400" y="287867"/>
                </a:lnTo>
                <a:lnTo>
                  <a:pt x="33867" y="287867"/>
                </a:lnTo>
                <a:lnTo>
                  <a:pt x="42334" y="287867"/>
                </a:lnTo>
                <a:lnTo>
                  <a:pt x="50800" y="287867"/>
                </a:lnTo>
                <a:lnTo>
                  <a:pt x="59266" y="279400"/>
                </a:lnTo>
                <a:lnTo>
                  <a:pt x="67734" y="270934"/>
                </a:lnTo>
                <a:lnTo>
                  <a:pt x="76200" y="262467"/>
                </a:lnTo>
                <a:lnTo>
                  <a:pt x="76200" y="245534"/>
                </a:lnTo>
                <a:lnTo>
                  <a:pt x="84666" y="237067"/>
                </a:lnTo>
                <a:lnTo>
                  <a:pt x="84666" y="220134"/>
                </a:lnTo>
                <a:lnTo>
                  <a:pt x="84666" y="203200"/>
                </a:lnTo>
                <a:lnTo>
                  <a:pt x="84666" y="186267"/>
                </a:lnTo>
                <a:lnTo>
                  <a:pt x="93133" y="177800"/>
                </a:lnTo>
                <a:lnTo>
                  <a:pt x="93133" y="160867"/>
                </a:lnTo>
                <a:lnTo>
                  <a:pt x="93133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101600" y="160867"/>
                </a:lnTo>
                <a:lnTo>
                  <a:pt x="101600" y="169334"/>
                </a:lnTo>
                <a:lnTo>
                  <a:pt x="101600" y="186267"/>
                </a:lnTo>
                <a:lnTo>
                  <a:pt x="101600" y="194734"/>
                </a:lnTo>
                <a:lnTo>
                  <a:pt x="110067" y="220134"/>
                </a:lnTo>
                <a:lnTo>
                  <a:pt x="118534" y="228600"/>
                </a:lnTo>
                <a:lnTo>
                  <a:pt x="127000" y="245534"/>
                </a:lnTo>
                <a:lnTo>
                  <a:pt x="127000" y="262467"/>
                </a:lnTo>
                <a:lnTo>
                  <a:pt x="135466" y="270934"/>
                </a:lnTo>
                <a:lnTo>
                  <a:pt x="143934" y="270934"/>
                </a:lnTo>
                <a:lnTo>
                  <a:pt x="152400" y="279400"/>
                </a:lnTo>
                <a:lnTo>
                  <a:pt x="169333" y="279400"/>
                </a:lnTo>
                <a:lnTo>
                  <a:pt x="177800" y="279400"/>
                </a:lnTo>
                <a:lnTo>
                  <a:pt x="194734" y="279400"/>
                </a:lnTo>
                <a:lnTo>
                  <a:pt x="203200" y="270934"/>
                </a:lnTo>
                <a:lnTo>
                  <a:pt x="220134" y="262467"/>
                </a:lnTo>
                <a:lnTo>
                  <a:pt x="237066" y="254000"/>
                </a:lnTo>
                <a:lnTo>
                  <a:pt x="254000" y="245534"/>
                </a:lnTo>
                <a:lnTo>
                  <a:pt x="270934" y="237067"/>
                </a:lnTo>
                <a:lnTo>
                  <a:pt x="287866" y="220134"/>
                </a:lnTo>
                <a:lnTo>
                  <a:pt x="296334" y="211667"/>
                </a:lnTo>
                <a:lnTo>
                  <a:pt x="304800" y="194734"/>
                </a:lnTo>
                <a:lnTo>
                  <a:pt x="313266" y="186267"/>
                </a:lnTo>
                <a:lnTo>
                  <a:pt x="321733" y="169334"/>
                </a:lnTo>
                <a:lnTo>
                  <a:pt x="321733" y="160867"/>
                </a:lnTo>
                <a:lnTo>
                  <a:pt x="330200" y="152400"/>
                </a:lnTo>
                <a:lnTo>
                  <a:pt x="330200" y="143934"/>
                </a:lnTo>
                <a:lnTo>
                  <a:pt x="321733" y="143934"/>
                </a:lnTo>
                <a:lnTo>
                  <a:pt x="321733" y="135467"/>
                </a:lnTo>
                <a:lnTo>
                  <a:pt x="313266" y="135467"/>
                </a:lnTo>
                <a:lnTo>
                  <a:pt x="304800" y="135467"/>
                </a:lnTo>
                <a:lnTo>
                  <a:pt x="296334" y="127000"/>
                </a:lnTo>
                <a:lnTo>
                  <a:pt x="279400" y="135467"/>
                </a:lnTo>
                <a:lnTo>
                  <a:pt x="262467" y="135467"/>
                </a:lnTo>
                <a:lnTo>
                  <a:pt x="254000" y="143934"/>
                </a:lnTo>
                <a:lnTo>
                  <a:pt x="237066" y="152400"/>
                </a:lnTo>
                <a:lnTo>
                  <a:pt x="220134" y="169334"/>
                </a:lnTo>
                <a:lnTo>
                  <a:pt x="211666" y="177800"/>
                </a:lnTo>
                <a:lnTo>
                  <a:pt x="203200" y="194734"/>
                </a:lnTo>
                <a:lnTo>
                  <a:pt x="203200" y="211667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203200" y="245534"/>
                </a:lnTo>
                <a:lnTo>
                  <a:pt x="211666" y="254000"/>
                </a:lnTo>
                <a:lnTo>
                  <a:pt x="220134" y="262467"/>
                </a:lnTo>
                <a:lnTo>
                  <a:pt x="237066" y="270934"/>
                </a:lnTo>
                <a:lnTo>
                  <a:pt x="254000" y="270934"/>
                </a:lnTo>
                <a:lnTo>
                  <a:pt x="262467" y="279400"/>
                </a:lnTo>
                <a:lnTo>
                  <a:pt x="279400" y="279400"/>
                </a:lnTo>
                <a:lnTo>
                  <a:pt x="296334" y="270934"/>
                </a:lnTo>
                <a:lnTo>
                  <a:pt x="304800" y="262467"/>
                </a:lnTo>
                <a:lnTo>
                  <a:pt x="304800" y="254000"/>
                </a:lnTo>
                <a:lnTo>
                  <a:pt x="313266" y="245534"/>
                </a:lnTo>
                <a:lnTo>
                  <a:pt x="313266" y="228600"/>
                </a:lnTo>
                <a:lnTo>
                  <a:pt x="321733" y="203200"/>
                </a:lnTo>
                <a:lnTo>
                  <a:pt x="321733" y="177800"/>
                </a:lnTo>
                <a:lnTo>
                  <a:pt x="321733" y="152400"/>
                </a:lnTo>
                <a:lnTo>
                  <a:pt x="313266" y="127000"/>
                </a:lnTo>
                <a:lnTo>
                  <a:pt x="313266" y="101600"/>
                </a:lnTo>
                <a:lnTo>
                  <a:pt x="313266" y="84667"/>
                </a:lnTo>
                <a:lnTo>
                  <a:pt x="304800" y="59267"/>
                </a:lnTo>
                <a:lnTo>
                  <a:pt x="304800" y="42334"/>
                </a:lnTo>
                <a:lnTo>
                  <a:pt x="296334" y="25400"/>
                </a:lnTo>
                <a:lnTo>
                  <a:pt x="296334" y="16934"/>
                </a:lnTo>
                <a:lnTo>
                  <a:pt x="296334" y="8467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8467"/>
                </a:lnTo>
                <a:lnTo>
                  <a:pt x="304800" y="16934"/>
                </a:lnTo>
                <a:lnTo>
                  <a:pt x="304800" y="25400"/>
                </a:lnTo>
                <a:lnTo>
                  <a:pt x="304800" y="42334"/>
                </a:lnTo>
                <a:lnTo>
                  <a:pt x="304800" y="59267"/>
                </a:lnTo>
                <a:lnTo>
                  <a:pt x="304800" y="76200"/>
                </a:lnTo>
                <a:lnTo>
                  <a:pt x="304800" y="93134"/>
                </a:lnTo>
                <a:lnTo>
                  <a:pt x="313266" y="118534"/>
                </a:lnTo>
                <a:lnTo>
                  <a:pt x="313266" y="135467"/>
                </a:lnTo>
                <a:lnTo>
                  <a:pt x="313266" y="152400"/>
                </a:lnTo>
                <a:lnTo>
                  <a:pt x="313266" y="177800"/>
                </a:lnTo>
                <a:lnTo>
                  <a:pt x="313266" y="194734"/>
                </a:lnTo>
                <a:lnTo>
                  <a:pt x="321733" y="211667"/>
                </a:lnTo>
                <a:lnTo>
                  <a:pt x="321733" y="228600"/>
                </a:lnTo>
                <a:lnTo>
                  <a:pt x="330200" y="245534"/>
                </a:lnTo>
                <a:lnTo>
                  <a:pt x="330200" y="262467"/>
                </a:lnTo>
                <a:lnTo>
                  <a:pt x="338667" y="270934"/>
                </a:lnTo>
                <a:lnTo>
                  <a:pt x="338667" y="270934"/>
                </a:lnTo>
                <a:lnTo>
                  <a:pt x="347134" y="279400"/>
                </a:lnTo>
                <a:lnTo>
                  <a:pt x="347134" y="279400"/>
                </a:lnTo>
                <a:lnTo>
                  <a:pt x="347134" y="279400"/>
                </a:lnTo>
                <a:lnTo>
                  <a:pt x="347134" y="279400"/>
                </a:lnTo>
                <a:lnTo>
                  <a:pt x="347134" y="270934"/>
                </a:lnTo>
                <a:lnTo>
                  <a:pt x="347134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0515600" y="3293533"/>
            <a:ext cx="8468" cy="143935"/>
          </a:xfrm>
          <a:custGeom>
            <a:avLst/>
            <a:gdLst/>
            <a:ahLst/>
            <a:cxnLst/>
            <a:rect l="0" t="0" r="0" b="0"/>
            <a:pathLst>
              <a:path w="8468" h="143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8467" y="135467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0515600" y="32258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583333" y="3251200"/>
            <a:ext cx="186268" cy="211668"/>
          </a:xfrm>
          <a:custGeom>
            <a:avLst/>
            <a:gdLst/>
            <a:ahLst/>
            <a:cxnLst/>
            <a:rect l="0" t="0" r="0" b="0"/>
            <a:pathLst>
              <a:path w="186268" h="211668">
                <a:moveTo>
                  <a:pt x="16934" y="25400"/>
                </a:moveTo>
                <a:lnTo>
                  <a:pt x="16934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16934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4" y="186267"/>
                </a:lnTo>
                <a:lnTo>
                  <a:pt x="33867" y="186267"/>
                </a:lnTo>
                <a:lnTo>
                  <a:pt x="33867" y="194733"/>
                </a:lnTo>
                <a:lnTo>
                  <a:pt x="42333" y="194733"/>
                </a:lnTo>
                <a:lnTo>
                  <a:pt x="50801" y="194733"/>
                </a:lnTo>
                <a:lnTo>
                  <a:pt x="67733" y="194733"/>
                </a:lnTo>
                <a:lnTo>
                  <a:pt x="67733" y="186267"/>
                </a:lnTo>
                <a:lnTo>
                  <a:pt x="84667" y="177800"/>
                </a:lnTo>
                <a:lnTo>
                  <a:pt x="84667" y="169333"/>
                </a:lnTo>
                <a:lnTo>
                  <a:pt x="93134" y="152400"/>
                </a:lnTo>
                <a:lnTo>
                  <a:pt x="101601" y="143933"/>
                </a:lnTo>
                <a:lnTo>
                  <a:pt x="101601" y="127000"/>
                </a:lnTo>
                <a:lnTo>
                  <a:pt x="101601" y="101600"/>
                </a:lnTo>
                <a:lnTo>
                  <a:pt x="101601" y="84667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0067" y="25400"/>
                </a:lnTo>
                <a:lnTo>
                  <a:pt x="101601" y="16933"/>
                </a:lnTo>
                <a:lnTo>
                  <a:pt x="101601" y="8467"/>
                </a:lnTo>
                <a:lnTo>
                  <a:pt x="101601" y="0"/>
                </a:lnTo>
                <a:lnTo>
                  <a:pt x="101601" y="0"/>
                </a:lnTo>
                <a:lnTo>
                  <a:pt x="101601" y="8467"/>
                </a:lnTo>
                <a:lnTo>
                  <a:pt x="101601" y="16933"/>
                </a:lnTo>
                <a:lnTo>
                  <a:pt x="110067" y="25400"/>
                </a:lnTo>
                <a:lnTo>
                  <a:pt x="110067" y="42333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0067" y="110067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18533" y="160867"/>
                </a:lnTo>
                <a:lnTo>
                  <a:pt x="127001" y="177800"/>
                </a:lnTo>
                <a:lnTo>
                  <a:pt x="127001" y="186267"/>
                </a:lnTo>
                <a:lnTo>
                  <a:pt x="135467" y="203200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0867" y="211667"/>
                </a:lnTo>
                <a:lnTo>
                  <a:pt x="169334" y="203200"/>
                </a:lnTo>
                <a:lnTo>
                  <a:pt x="177801" y="194733"/>
                </a:lnTo>
                <a:lnTo>
                  <a:pt x="177801" y="194733"/>
                </a:lnTo>
                <a:lnTo>
                  <a:pt x="186267" y="186267"/>
                </a:lnTo>
                <a:lnTo>
                  <a:pt x="186267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0761134" y="3285067"/>
            <a:ext cx="118533" cy="203201"/>
          </a:xfrm>
          <a:custGeom>
            <a:avLst/>
            <a:gdLst/>
            <a:ahLst/>
            <a:cxnLst/>
            <a:rect l="0" t="0" r="0" b="0"/>
            <a:pathLst>
              <a:path w="118533" h="203201">
                <a:moveTo>
                  <a:pt x="101600" y="16933"/>
                </a:moveTo>
                <a:lnTo>
                  <a:pt x="101600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93132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6"/>
                </a:lnTo>
                <a:lnTo>
                  <a:pt x="50799" y="16933"/>
                </a:lnTo>
                <a:lnTo>
                  <a:pt x="42332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67733"/>
                </a:lnTo>
                <a:lnTo>
                  <a:pt x="25400" y="76200"/>
                </a:lnTo>
                <a:lnTo>
                  <a:pt x="33866" y="84666"/>
                </a:lnTo>
                <a:lnTo>
                  <a:pt x="50799" y="93133"/>
                </a:lnTo>
                <a:lnTo>
                  <a:pt x="59266" y="101600"/>
                </a:lnTo>
                <a:lnTo>
                  <a:pt x="84666" y="110066"/>
                </a:lnTo>
                <a:lnTo>
                  <a:pt x="93132" y="118533"/>
                </a:lnTo>
                <a:lnTo>
                  <a:pt x="110066" y="135466"/>
                </a:lnTo>
                <a:lnTo>
                  <a:pt x="110066" y="143933"/>
                </a:lnTo>
                <a:lnTo>
                  <a:pt x="118532" y="160866"/>
                </a:lnTo>
                <a:lnTo>
                  <a:pt x="110066" y="169333"/>
                </a:lnTo>
                <a:lnTo>
                  <a:pt x="110066" y="177800"/>
                </a:lnTo>
                <a:lnTo>
                  <a:pt x="93132" y="186266"/>
                </a:lnTo>
                <a:lnTo>
                  <a:pt x="76200" y="194733"/>
                </a:lnTo>
                <a:lnTo>
                  <a:pt x="59266" y="203200"/>
                </a:lnTo>
                <a:lnTo>
                  <a:pt x="42332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21" t="26893" r="24792" b="34903"/>
          <a:stretch/>
        </p:blipFill>
        <p:spPr>
          <a:xfrm>
            <a:off x="347729" y="347730"/>
            <a:ext cx="11029539" cy="473942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998133" y="4665133"/>
            <a:ext cx="220135" cy="355601"/>
          </a:xfrm>
          <a:custGeom>
            <a:avLst/>
            <a:gdLst/>
            <a:ahLst/>
            <a:cxnLst/>
            <a:rect l="0" t="0" r="0" b="0"/>
            <a:pathLst>
              <a:path w="220135" h="355601">
                <a:moveTo>
                  <a:pt x="160867" y="25400"/>
                </a:moveTo>
                <a:lnTo>
                  <a:pt x="160867" y="33867"/>
                </a:lnTo>
                <a:lnTo>
                  <a:pt x="160867" y="33867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50800"/>
                </a:lnTo>
                <a:lnTo>
                  <a:pt x="169334" y="59267"/>
                </a:lnTo>
                <a:lnTo>
                  <a:pt x="169334" y="76200"/>
                </a:lnTo>
                <a:lnTo>
                  <a:pt x="169334" y="84667"/>
                </a:lnTo>
                <a:lnTo>
                  <a:pt x="169334" y="93134"/>
                </a:lnTo>
                <a:lnTo>
                  <a:pt x="169334" y="110067"/>
                </a:lnTo>
                <a:lnTo>
                  <a:pt x="177800" y="110067"/>
                </a:lnTo>
                <a:lnTo>
                  <a:pt x="177800" y="118534"/>
                </a:lnTo>
                <a:lnTo>
                  <a:pt x="177800" y="118534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01600"/>
                </a:lnTo>
                <a:lnTo>
                  <a:pt x="177800" y="93134"/>
                </a:lnTo>
                <a:lnTo>
                  <a:pt x="177800" y="76200"/>
                </a:lnTo>
                <a:lnTo>
                  <a:pt x="177800" y="59267"/>
                </a:lnTo>
                <a:lnTo>
                  <a:pt x="169334" y="50800"/>
                </a:lnTo>
                <a:lnTo>
                  <a:pt x="169334" y="33867"/>
                </a:lnTo>
                <a:lnTo>
                  <a:pt x="160867" y="16934"/>
                </a:lnTo>
                <a:lnTo>
                  <a:pt x="152400" y="8467"/>
                </a:lnTo>
                <a:lnTo>
                  <a:pt x="143934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93134" y="0"/>
                </a:lnTo>
                <a:lnTo>
                  <a:pt x="84667" y="8467"/>
                </a:lnTo>
                <a:lnTo>
                  <a:pt x="67734" y="16934"/>
                </a:lnTo>
                <a:lnTo>
                  <a:pt x="50800" y="33867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4" y="84667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7" y="203200"/>
                </a:lnTo>
                <a:lnTo>
                  <a:pt x="16934" y="228600"/>
                </a:lnTo>
                <a:lnTo>
                  <a:pt x="33867" y="245534"/>
                </a:lnTo>
                <a:lnTo>
                  <a:pt x="42334" y="270934"/>
                </a:lnTo>
                <a:lnTo>
                  <a:pt x="59267" y="287867"/>
                </a:lnTo>
                <a:lnTo>
                  <a:pt x="76200" y="304800"/>
                </a:lnTo>
                <a:lnTo>
                  <a:pt x="101600" y="321734"/>
                </a:lnTo>
                <a:lnTo>
                  <a:pt x="118534" y="330200"/>
                </a:lnTo>
                <a:lnTo>
                  <a:pt x="135467" y="338667"/>
                </a:lnTo>
                <a:lnTo>
                  <a:pt x="160867" y="347134"/>
                </a:lnTo>
                <a:lnTo>
                  <a:pt x="177800" y="355600"/>
                </a:lnTo>
                <a:lnTo>
                  <a:pt x="194734" y="355600"/>
                </a:lnTo>
                <a:lnTo>
                  <a:pt x="211667" y="347134"/>
                </a:lnTo>
                <a:lnTo>
                  <a:pt x="211667" y="347134"/>
                </a:lnTo>
                <a:lnTo>
                  <a:pt x="220134" y="338667"/>
                </a:lnTo>
                <a:lnTo>
                  <a:pt x="220134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294467" y="4724400"/>
            <a:ext cx="25401" cy="287868"/>
          </a:xfrm>
          <a:custGeom>
            <a:avLst/>
            <a:gdLst/>
            <a:ahLst/>
            <a:cxnLst/>
            <a:rect l="0" t="0" r="0" b="0"/>
            <a:pathLst>
              <a:path w="25401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8466" y="203200"/>
                </a:lnTo>
                <a:lnTo>
                  <a:pt x="8466" y="228600"/>
                </a:lnTo>
                <a:lnTo>
                  <a:pt x="8466" y="254000"/>
                </a:lnTo>
                <a:lnTo>
                  <a:pt x="16933" y="270933"/>
                </a:lnTo>
                <a:lnTo>
                  <a:pt x="16933" y="279400"/>
                </a:lnTo>
                <a:lnTo>
                  <a:pt x="16933" y="279400"/>
                </a:lnTo>
                <a:lnTo>
                  <a:pt x="25400" y="287867"/>
                </a:lnTo>
                <a:lnTo>
                  <a:pt x="25400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87600" y="4749800"/>
            <a:ext cx="152401" cy="254001"/>
          </a:xfrm>
          <a:custGeom>
            <a:avLst/>
            <a:gdLst/>
            <a:ahLst/>
            <a:cxnLst/>
            <a:rect l="0" t="0" r="0" b="0"/>
            <a:pathLst>
              <a:path w="152401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45533"/>
                </a:lnTo>
                <a:lnTo>
                  <a:pt x="25400" y="237067"/>
                </a:lnTo>
                <a:lnTo>
                  <a:pt x="25400" y="228600"/>
                </a:lnTo>
                <a:lnTo>
                  <a:pt x="16933" y="211667"/>
                </a:lnTo>
                <a:lnTo>
                  <a:pt x="16933" y="186267"/>
                </a:lnTo>
                <a:lnTo>
                  <a:pt x="16933" y="169333"/>
                </a:lnTo>
                <a:lnTo>
                  <a:pt x="16933" y="143933"/>
                </a:lnTo>
                <a:lnTo>
                  <a:pt x="16933" y="127000"/>
                </a:lnTo>
                <a:lnTo>
                  <a:pt x="16933" y="101600"/>
                </a:lnTo>
                <a:lnTo>
                  <a:pt x="16933" y="84667"/>
                </a:lnTo>
                <a:lnTo>
                  <a:pt x="25400" y="76200"/>
                </a:lnTo>
                <a:lnTo>
                  <a:pt x="33867" y="59267"/>
                </a:lnTo>
                <a:lnTo>
                  <a:pt x="50800" y="50800"/>
                </a:lnTo>
                <a:lnTo>
                  <a:pt x="67733" y="42333"/>
                </a:lnTo>
                <a:lnTo>
                  <a:pt x="84667" y="42333"/>
                </a:lnTo>
                <a:lnTo>
                  <a:pt x="101600" y="33867"/>
                </a:lnTo>
                <a:lnTo>
                  <a:pt x="118533" y="33867"/>
                </a:lnTo>
                <a:lnTo>
                  <a:pt x="127000" y="33867"/>
                </a:lnTo>
                <a:lnTo>
                  <a:pt x="135467" y="33867"/>
                </a:lnTo>
                <a:lnTo>
                  <a:pt x="152400" y="33867"/>
                </a:lnTo>
                <a:lnTo>
                  <a:pt x="152400" y="33867"/>
                </a:lnTo>
                <a:lnTo>
                  <a:pt x="152400" y="42333"/>
                </a:lnTo>
                <a:lnTo>
                  <a:pt x="152400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48467" y="4792133"/>
            <a:ext cx="152401" cy="245535"/>
          </a:xfrm>
          <a:custGeom>
            <a:avLst/>
            <a:gdLst/>
            <a:ahLst/>
            <a:cxnLst/>
            <a:rect l="0" t="0" r="0" b="0"/>
            <a:pathLst>
              <a:path w="152401" h="245535">
                <a:moveTo>
                  <a:pt x="110066" y="33867"/>
                </a:moveTo>
                <a:lnTo>
                  <a:pt x="110066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16933" y="186267"/>
                </a:lnTo>
                <a:lnTo>
                  <a:pt x="25400" y="203200"/>
                </a:lnTo>
                <a:lnTo>
                  <a:pt x="42333" y="220134"/>
                </a:lnTo>
                <a:lnTo>
                  <a:pt x="67733" y="228600"/>
                </a:lnTo>
                <a:lnTo>
                  <a:pt x="84666" y="237067"/>
                </a:lnTo>
                <a:lnTo>
                  <a:pt x="101600" y="245534"/>
                </a:lnTo>
                <a:lnTo>
                  <a:pt x="118533" y="245534"/>
                </a:lnTo>
                <a:lnTo>
                  <a:pt x="135466" y="245534"/>
                </a:lnTo>
                <a:lnTo>
                  <a:pt x="135466" y="245534"/>
                </a:lnTo>
                <a:lnTo>
                  <a:pt x="152400" y="245534"/>
                </a:lnTo>
                <a:lnTo>
                  <a:pt x="152400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43200" y="4665133"/>
            <a:ext cx="25401" cy="347135"/>
          </a:xfrm>
          <a:custGeom>
            <a:avLst/>
            <a:gdLst/>
            <a:ahLst/>
            <a:cxnLst/>
            <a:rect l="0" t="0" r="0" b="0"/>
            <a:pathLst>
              <a:path w="25401" h="347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42334"/>
                </a:lnTo>
                <a:lnTo>
                  <a:pt x="8467" y="59267"/>
                </a:lnTo>
                <a:lnTo>
                  <a:pt x="16933" y="93134"/>
                </a:lnTo>
                <a:lnTo>
                  <a:pt x="16933" y="118534"/>
                </a:lnTo>
                <a:lnTo>
                  <a:pt x="16933" y="152400"/>
                </a:lnTo>
                <a:lnTo>
                  <a:pt x="8467" y="186267"/>
                </a:lnTo>
                <a:lnTo>
                  <a:pt x="8467" y="211667"/>
                </a:lnTo>
                <a:lnTo>
                  <a:pt x="8467" y="245534"/>
                </a:lnTo>
                <a:lnTo>
                  <a:pt x="8467" y="270934"/>
                </a:lnTo>
                <a:lnTo>
                  <a:pt x="8467" y="296334"/>
                </a:lnTo>
                <a:lnTo>
                  <a:pt x="16933" y="313267"/>
                </a:lnTo>
                <a:lnTo>
                  <a:pt x="16933" y="330200"/>
                </a:lnTo>
                <a:lnTo>
                  <a:pt x="16933" y="338667"/>
                </a:lnTo>
                <a:lnTo>
                  <a:pt x="16933" y="347134"/>
                </a:lnTo>
                <a:lnTo>
                  <a:pt x="16933" y="347134"/>
                </a:lnTo>
                <a:lnTo>
                  <a:pt x="25400" y="347134"/>
                </a:lnTo>
                <a:lnTo>
                  <a:pt x="25400" y="347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10933" y="4800600"/>
            <a:ext cx="304801" cy="254001"/>
          </a:xfrm>
          <a:custGeom>
            <a:avLst/>
            <a:gdLst/>
            <a:ahLst/>
            <a:cxnLst/>
            <a:rect l="0" t="0" r="0" b="0"/>
            <a:pathLst>
              <a:path w="304801" h="254001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50800" y="118533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93134" y="110067"/>
                </a:lnTo>
                <a:lnTo>
                  <a:pt x="101600" y="110067"/>
                </a:lnTo>
                <a:lnTo>
                  <a:pt x="110067" y="110067"/>
                </a:lnTo>
                <a:lnTo>
                  <a:pt x="110067" y="101600"/>
                </a:lnTo>
                <a:lnTo>
                  <a:pt x="118534" y="101600"/>
                </a:lnTo>
                <a:lnTo>
                  <a:pt x="118534" y="93133"/>
                </a:lnTo>
                <a:lnTo>
                  <a:pt x="118534" y="84667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33867"/>
                </a:lnTo>
                <a:lnTo>
                  <a:pt x="110067" y="25400"/>
                </a:lnTo>
                <a:lnTo>
                  <a:pt x="101600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67734" y="0"/>
                </a:lnTo>
                <a:lnTo>
                  <a:pt x="59267" y="8467"/>
                </a:lnTo>
                <a:lnTo>
                  <a:pt x="42334" y="8467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16934" y="160867"/>
                </a:lnTo>
                <a:lnTo>
                  <a:pt x="33867" y="177800"/>
                </a:lnTo>
                <a:lnTo>
                  <a:pt x="42334" y="203200"/>
                </a:lnTo>
                <a:lnTo>
                  <a:pt x="59267" y="220133"/>
                </a:lnTo>
                <a:lnTo>
                  <a:pt x="76200" y="228600"/>
                </a:lnTo>
                <a:lnTo>
                  <a:pt x="101600" y="245533"/>
                </a:lnTo>
                <a:lnTo>
                  <a:pt x="118534" y="254000"/>
                </a:lnTo>
                <a:lnTo>
                  <a:pt x="143934" y="254000"/>
                </a:lnTo>
                <a:lnTo>
                  <a:pt x="160867" y="254000"/>
                </a:lnTo>
                <a:lnTo>
                  <a:pt x="186267" y="254000"/>
                </a:lnTo>
                <a:lnTo>
                  <a:pt x="211667" y="245533"/>
                </a:lnTo>
                <a:lnTo>
                  <a:pt x="237067" y="237067"/>
                </a:lnTo>
                <a:lnTo>
                  <a:pt x="254000" y="228600"/>
                </a:lnTo>
                <a:lnTo>
                  <a:pt x="270934" y="211667"/>
                </a:lnTo>
                <a:lnTo>
                  <a:pt x="287867" y="194733"/>
                </a:lnTo>
                <a:lnTo>
                  <a:pt x="296334" y="177800"/>
                </a:lnTo>
                <a:lnTo>
                  <a:pt x="304800" y="169333"/>
                </a:lnTo>
                <a:lnTo>
                  <a:pt x="304800" y="169333"/>
                </a:lnTo>
                <a:lnTo>
                  <a:pt x="304800" y="160867"/>
                </a:lnTo>
                <a:lnTo>
                  <a:pt x="30480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02933" y="4639733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45000" y="4775200"/>
            <a:ext cx="177801" cy="296334"/>
          </a:xfrm>
          <a:custGeom>
            <a:avLst/>
            <a:gdLst/>
            <a:ahLst/>
            <a:cxnLst/>
            <a:rect l="0" t="0" r="0" b="0"/>
            <a:pathLst>
              <a:path w="177801" h="296334">
                <a:moveTo>
                  <a:pt x="33867" y="135467"/>
                </a:moveTo>
                <a:lnTo>
                  <a:pt x="33867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16933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18533"/>
                </a:lnTo>
                <a:lnTo>
                  <a:pt x="110067" y="110067"/>
                </a:lnTo>
                <a:lnTo>
                  <a:pt x="127000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43933" y="110067"/>
                </a:lnTo>
                <a:lnTo>
                  <a:pt x="143933" y="101600"/>
                </a:lnTo>
                <a:lnTo>
                  <a:pt x="152400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3"/>
                </a:lnTo>
                <a:lnTo>
                  <a:pt x="143933" y="50800"/>
                </a:lnTo>
                <a:lnTo>
                  <a:pt x="143933" y="42333"/>
                </a:lnTo>
                <a:lnTo>
                  <a:pt x="135467" y="33867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7" y="8467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211667"/>
                </a:lnTo>
                <a:lnTo>
                  <a:pt x="33867" y="228600"/>
                </a:lnTo>
                <a:lnTo>
                  <a:pt x="42333" y="245533"/>
                </a:lnTo>
                <a:lnTo>
                  <a:pt x="59267" y="262467"/>
                </a:lnTo>
                <a:lnTo>
                  <a:pt x="76200" y="279400"/>
                </a:lnTo>
                <a:lnTo>
                  <a:pt x="93133" y="287867"/>
                </a:lnTo>
                <a:lnTo>
                  <a:pt x="118533" y="296333"/>
                </a:lnTo>
                <a:lnTo>
                  <a:pt x="135467" y="296333"/>
                </a:lnTo>
                <a:lnTo>
                  <a:pt x="152400" y="296333"/>
                </a:lnTo>
                <a:lnTo>
                  <a:pt x="169333" y="287867"/>
                </a:lnTo>
                <a:lnTo>
                  <a:pt x="169333" y="287867"/>
                </a:lnTo>
                <a:lnTo>
                  <a:pt x="177800" y="279400"/>
                </a:lnTo>
                <a:lnTo>
                  <a:pt x="1778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724400" y="4631267"/>
            <a:ext cx="33868" cy="406401"/>
          </a:xfrm>
          <a:custGeom>
            <a:avLst/>
            <a:gdLst/>
            <a:ahLst/>
            <a:cxnLst/>
            <a:rect l="0" t="0" r="0" b="0"/>
            <a:pathLst>
              <a:path w="33868" h="406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20133"/>
                </a:lnTo>
                <a:lnTo>
                  <a:pt x="16933" y="254000"/>
                </a:lnTo>
                <a:lnTo>
                  <a:pt x="16933" y="287866"/>
                </a:lnTo>
                <a:lnTo>
                  <a:pt x="16933" y="313266"/>
                </a:lnTo>
                <a:lnTo>
                  <a:pt x="16933" y="338666"/>
                </a:lnTo>
                <a:lnTo>
                  <a:pt x="16933" y="364066"/>
                </a:lnTo>
                <a:lnTo>
                  <a:pt x="16933" y="381000"/>
                </a:lnTo>
                <a:lnTo>
                  <a:pt x="25400" y="397933"/>
                </a:lnTo>
                <a:lnTo>
                  <a:pt x="25400" y="406400"/>
                </a:lnTo>
                <a:lnTo>
                  <a:pt x="25400" y="406400"/>
                </a:lnTo>
                <a:lnTo>
                  <a:pt x="33867" y="406400"/>
                </a:lnTo>
                <a:lnTo>
                  <a:pt x="33867" y="406400"/>
                </a:lnTo>
                <a:lnTo>
                  <a:pt x="33867" y="397933"/>
                </a:lnTo>
                <a:lnTo>
                  <a:pt x="33867" y="397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59867" y="4631267"/>
            <a:ext cx="42334" cy="397934"/>
          </a:xfrm>
          <a:custGeom>
            <a:avLst/>
            <a:gdLst/>
            <a:ahLst/>
            <a:cxnLst/>
            <a:rect l="0" t="0" r="0" b="0"/>
            <a:pathLst>
              <a:path w="42334" h="397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9333"/>
                </a:lnTo>
                <a:lnTo>
                  <a:pt x="25400" y="194733"/>
                </a:lnTo>
                <a:lnTo>
                  <a:pt x="25400" y="228600"/>
                </a:lnTo>
                <a:lnTo>
                  <a:pt x="25400" y="262466"/>
                </a:lnTo>
                <a:lnTo>
                  <a:pt x="25400" y="287866"/>
                </a:lnTo>
                <a:lnTo>
                  <a:pt x="25400" y="313266"/>
                </a:lnTo>
                <a:lnTo>
                  <a:pt x="25400" y="338666"/>
                </a:lnTo>
                <a:lnTo>
                  <a:pt x="25400" y="364066"/>
                </a:lnTo>
                <a:lnTo>
                  <a:pt x="25400" y="381000"/>
                </a:lnTo>
                <a:lnTo>
                  <a:pt x="25400" y="389466"/>
                </a:lnTo>
                <a:lnTo>
                  <a:pt x="33866" y="397933"/>
                </a:lnTo>
                <a:lnTo>
                  <a:pt x="42333" y="397933"/>
                </a:lnTo>
                <a:lnTo>
                  <a:pt x="42333" y="397933"/>
                </a:lnTo>
                <a:lnTo>
                  <a:pt x="42333" y="389466"/>
                </a:lnTo>
                <a:lnTo>
                  <a:pt x="42333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20733" y="4834467"/>
            <a:ext cx="8468" cy="211667"/>
          </a:xfrm>
          <a:custGeom>
            <a:avLst/>
            <a:gdLst/>
            <a:ahLst/>
            <a:cxnLst/>
            <a:rect l="0" t="0" r="0" b="0"/>
            <a:pathLst>
              <a:path w="8468" h="211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8467" y="93133"/>
                </a:lnTo>
                <a:lnTo>
                  <a:pt x="8467" y="110066"/>
                </a:lnTo>
                <a:lnTo>
                  <a:pt x="0" y="143933"/>
                </a:lnTo>
                <a:lnTo>
                  <a:pt x="0" y="160866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95333" y="4732867"/>
            <a:ext cx="8468" cy="42334"/>
          </a:xfrm>
          <a:custGeom>
            <a:avLst/>
            <a:gdLst/>
            <a:ahLst/>
            <a:cxnLst/>
            <a:rect l="0" t="0" r="0" b="0"/>
            <a:pathLst>
              <a:path w="8468" h="42334">
                <a:moveTo>
                  <a:pt x="8467" y="42333"/>
                </a:move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30800" y="4800600"/>
            <a:ext cx="25401" cy="423334"/>
          </a:xfrm>
          <a:custGeom>
            <a:avLst/>
            <a:gdLst/>
            <a:ahLst/>
            <a:cxnLst/>
            <a:rect l="0" t="0" r="0" b="0"/>
            <a:pathLst>
              <a:path w="25401" h="423334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8533"/>
                </a:lnTo>
                <a:lnTo>
                  <a:pt x="8467" y="143933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37067"/>
                </a:lnTo>
                <a:lnTo>
                  <a:pt x="8467" y="270933"/>
                </a:lnTo>
                <a:lnTo>
                  <a:pt x="16933" y="296333"/>
                </a:lnTo>
                <a:lnTo>
                  <a:pt x="16933" y="330200"/>
                </a:lnTo>
                <a:lnTo>
                  <a:pt x="16933" y="355600"/>
                </a:lnTo>
                <a:lnTo>
                  <a:pt x="16933" y="381000"/>
                </a:lnTo>
                <a:lnTo>
                  <a:pt x="16933" y="397933"/>
                </a:lnTo>
                <a:lnTo>
                  <a:pt x="16933" y="414867"/>
                </a:lnTo>
                <a:lnTo>
                  <a:pt x="16933" y="423333"/>
                </a:lnTo>
                <a:lnTo>
                  <a:pt x="16933" y="423333"/>
                </a:lnTo>
                <a:lnTo>
                  <a:pt x="16933" y="423333"/>
                </a:lnTo>
                <a:lnTo>
                  <a:pt x="16933" y="414867"/>
                </a:lnTo>
                <a:lnTo>
                  <a:pt x="16933" y="389467"/>
                </a:lnTo>
                <a:lnTo>
                  <a:pt x="16933" y="372533"/>
                </a:lnTo>
                <a:lnTo>
                  <a:pt x="16933" y="338667"/>
                </a:lnTo>
                <a:lnTo>
                  <a:pt x="16933" y="338667"/>
                </a:lnTo>
                <a:lnTo>
                  <a:pt x="25400" y="313267"/>
                </a:lnTo>
                <a:lnTo>
                  <a:pt x="25400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22333" y="4800600"/>
            <a:ext cx="160868" cy="262468"/>
          </a:xfrm>
          <a:custGeom>
            <a:avLst/>
            <a:gdLst/>
            <a:ahLst/>
            <a:cxnLst/>
            <a:rect l="0" t="0" r="0" b="0"/>
            <a:pathLst>
              <a:path w="160868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7"/>
                </a:lnTo>
                <a:lnTo>
                  <a:pt x="67734" y="16933"/>
                </a:lnTo>
                <a:lnTo>
                  <a:pt x="84667" y="33867"/>
                </a:lnTo>
                <a:lnTo>
                  <a:pt x="101600" y="50800"/>
                </a:lnTo>
                <a:lnTo>
                  <a:pt x="118534" y="67733"/>
                </a:lnTo>
                <a:lnTo>
                  <a:pt x="135467" y="84667"/>
                </a:lnTo>
                <a:lnTo>
                  <a:pt x="143934" y="118533"/>
                </a:lnTo>
                <a:lnTo>
                  <a:pt x="160867" y="135467"/>
                </a:lnTo>
                <a:lnTo>
                  <a:pt x="160867" y="160867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52400" y="228600"/>
                </a:lnTo>
                <a:lnTo>
                  <a:pt x="135467" y="237067"/>
                </a:lnTo>
                <a:lnTo>
                  <a:pt x="127000" y="254000"/>
                </a:lnTo>
                <a:lnTo>
                  <a:pt x="110067" y="254000"/>
                </a:lnTo>
                <a:lnTo>
                  <a:pt x="93134" y="262467"/>
                </a:lnTo>
                <a:lnTo>
                  <a:pt x="76200" y="262467"/>
                </a:lnTo>
                <a:lnTo>
                  <a:pt x="59267" y="254000"/>
                </a:lnTo>
                <a:lnTo>
                  <a:pt x="42334" y="254000"/>
                </a:lnTo>
                <a:lnTo>
                  <a:pt x="25400" y="237067"/>
                </a:lnTo>
                <a:lnTo>
                  <a:pt x="16934" y="228600"/>
                </a:lnTo>
                <a:lnTo>
                  <a:pt x="16934" y="211667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77800"/>
                </a:lnTo>
                <a:lnTo>
                  <a:pt x="16934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17067" y="4826000"/>
            <a:ext cx="177801" cy="237068"/>
          </a:xfrm>
          <a:custGeom>
            <a:avLst/>
            <a:gdLst/>
            <a:ahLst/>
            <a:cxnLst/>
            <a:rect l="0" t="0" r="0" b="0"/>
            <a:pathLst>
              <a:path w="177801" h="237068">
                <a:moveTo>
                  <a:pt x="110066" y="8467"/>
                </a:moveTo>
                <a:lnTo>
                  <a:pt x="110066" y="8467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7"/>
                </a:lnTo>
                <a:lnTo>
                  <a:pt x="42333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0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33866" y="67733"/>
                </a:lnTo>
                <a:lnTo>
                  <a:pt x="50800" y="76200"/>
                </a:lnTo>
                <a:lnTo>
                  <a:pt x="76200" y="84667"/>
                </a:lnTo>
                <a:lnTo>
                  <a:pt x="101600" y="93133"/>
                </a:lnTo>
                <a:lnTo>
                  <a:pt x="118533" y="110067"/>
                </a:lnTo>
                <a:lnTo>
                  <a:pt x="143933" y="127000"/>
                </a:lnTo>
                <a:lnTo>
                  <a:pt x="160866" y="143933"/>
                </a:lnTo>
                <a:lnTo>
                  <a:pt x="169333" y="152400"/>
                </a:lnTo>
                <a:lnTo>
                  <a:pt x="177800" y="169333"/>
                </a:lnTo>
                <a:lnTo>
                  <a:pt x="177800" y="186267"/>
                </a:lnTo>
                <a:lnTo>
                  <a:pt x="169333" y="194733"/>
                </a:lnTo>
                <a:lnTo>
                  <a:pt x="160866" y="211667"/>
                </a:lnTo>
                <a:lnTo>
                  <a:pt x="143933" y="220133"/>
                </a:lnTo>
                <a:lnTo>
                  <a:pt x="127000" y="228600"/>
                </a:lnTo>
                <a:lnTo>
                  <a:pt x="110066" y="237067"/>
                </a:lnTo>
                <a:lnTo>
                  <a:pt x="84666" y="237067"/>
                </a:lnTo>
                <a:lnTo>
                  <a:pt x="76200" y="237067"/>
                </a:lnTo>
                <a:lnTo>
                  <a:pt x="59266" y="228600"/>
                </a:lnTo>
                <a:lnTo>
                  <a:pt x="50800" y="220133"/>
                </a:lnTo>
                <a:lnTo>
                  <a:pt x="42333" y="211667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177800"/>
                </a:lnTo>
                <a:lnTo>
                  <a:pt x="423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37200" y="4842933"/>
            <a:ext cx="296334" cy="194735"/>
          </a:xfrm>
          <a:custGeom>
            <a:avLst/>
            <a:gdLst/>
            <a:ahLst/>
            <a:cxnLst/>
            <a:rect l="0" t="0" r="0" b="0"/>
            <a:pathLst>
              <a:path w="296334" h="194735">
                <a:moveTo>
                  <a:pt x="0" y="118534"/>
                </a:moveTo>
                <a:lnTo>
                  <a:pt x="0" y="118534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7" y="118534"/>
                </a:lnTo>
                <a:lnTo>
                  <a:pt x="50800" y="110067"/>
                </a:lnTo>
                <a:lnTo>
                  <a:pt x="59267" y="101600"/>
                </a:lnTo>
                <a:lnTo>
                  <a:pt x="67733" y="84667"/>
                </a:lnTo>
                <a:lnTo>
                  <a:pt x="76200" y="67734"/>
                </a:lnTo>
                <a:lnTo>
                  <a:pt x="84667" y="50800"/>
                </a:lnTo>
                <a:lnTo>
                  <a:pt x="84667" y="33867"/>
                </a:lnTo>
                <a:lnTo>
                  <a:pt x="84667" y="16934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25400" y="42334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3" y="143934"/>
                </a:lnTo>
                <a:lnTo>
                  <a:pt x="33867" y="160867"/>
                </a:lnTo>
                <a:lnTo>
                  <a:pt x="50800" y="177800"/>
                </a:lnTo>
                <a:lnTo>
                  <a:pt x="76200" y="186267"/>
                </a:lnTo>
                <a:lnTo>
                  <a:pt x="93133" y="194734"/>
                </a:lnTo>
                <a:lnTo>
                  <a:pt x="127000" y="194734"/>
                </a:lnTo>
                <a:lnTo>
                  <a:pt x="152400" y="194734"/>
                </a:lnTo>
                <a:lnTo>
                  <a:pt x="177800" y="194734"/>
                </a:lnTo>
                <a:lnTo>
                  <a:pt x="203200" y="177800"/>
                </a:lnTo>
                <a:lnTo>
                  <a:pt x="228600" y="160867"/>
                </a:lnTo>
                <a:lnTo>
                  <a:pt x="254000" y="152400"/>
                </a:lnTo>
                <a:lnTo>
                  <a:pt x="270933" y="127000"/>
                </a:lnTo>
                <a:lnTo>
                  <a:pt x="287867" y="118534"/>
                </a:lnTo>
                <a:lnTo>
                  <a:pt x="296333" y="101600"/>
                </a:lnTo>
                <a:lnTo>
                  <a:pt x="296333" y="93134"/>
                </a:lnTo>
                <a:lnTo>
                  <a:pt x="296333" y="93134"/>
                </a:lnTo>
                <a:lnTo>
                  <a:pt x="287867" y="93134"/>
                </a:lnTo>
                <a:lnTo>
                  <a:pt x="287867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21000" y="3462867"/>
            <a:ext cx="1" cy="8467"/>
          </a:xfrm>
          <a:custGeom>
            <a:avLst/>
            <a:gdLst/>
            <a:ahLst/>
            <a:cxnLst/>
            <a:rect l="0" t="0" r="0" b="0"/>
            <a:pathLst>
              <a:path w="1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02933" y="3488267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883400" y="3479800"/>
            <a:ext cx="550335" cy="880534"/>
          </a:xfrm>
          <a:custGeom>
            <a:avLst/>
            <a:gdLst/>
            <a:ahLst/>
            <a:cxnLst/>
            <a:rect l="0" t="0" r="0" b="0"/>
            <a:pathLst>
              <a:path w="550335" h="880534">
                <a:moveTo>
                  <a:pt x="0" y="406400"/>
                </a:move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97933"/>
                </a:lnTo>
                <a:lnTo>
                  <a:pt x="0" y="389467"/>
                </a:lnTo>
                <a:lnTo>
                  <a:pt x="0" y="389467"/>
                </a:lnTo>
                <a:lnTo>
                  <a:pt x="8466" y="389467"/>
                </a:lnTo>
                <a:lnTo>
                  <a:pt x="8466" y="389467"/>
                </a:lnTo>
                <a:lnTo>
                  <a:pt x="8466" y="381000"/>
                </a:lnTo>
                <a:lnTo>
                  <a:pt x="8466" y="381000"/>
                </a:lnTo>
                <a:lnTo>
                  <a:pt x="8466" y="372533"/>
                </a:lnTo>
                <a:lnTo>
                  <a:pt x="8466" y="372533"/>
                </a:lnTo>
                <a:lnTo>
                  <a:pt x="8466" y="372533"/>
                </a:lnTo>
                <a:lnTo>
                  <a:pt x="8466" y="364067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  <a:lnTo>
                  <a:pt x="25400" y="338667"/>
                </a:lnTo>
                <a:lnTo>
                  <a:pt x="25400" y="330200"/>
                </a:lnTo>
                <a:lnTo>
                  <a:pt x="33867" y="330200"/>
                </a:lnTo>
                <a:lnTo>
                  <a:pt x="42333" y="321733"/>
                </a:lnTo>
                <a:lnTo>
                  <a:pt x="42333" y="313267"/>
                </a:lnTo>
                <a:lnTo>
                  <a:pt x="50800" y="313267"/>
                </a:lnTo>
                <a:lnTo>
                  <a:pt x="50800" y="304800"/>
                </a:lnTo>
                <a:lnTo>
                  <a:pt x="59267" y="296333"/>
                </a:lnTo>
                <a:lnTo>
                  <a:pt x="67733" y="287867"/>
                </a:lnTo>
                <a:lnTo>
                  <a:pt x="67733" y="279400"/>
                </a:lnTo>
                <a:lnTo>
                  <a:pt x="76200" y="279400"/>
                </a:lnTo>
                <a:lnTo>
                  <a:pt x="84666" y="270933"/>
                </a:lnTo>
                <a:lnTo>
                  <a:pt x="84666" y="262467"/>
                </a:lnTo>
                <a:lnTo>
                  <a:pt x="93134" y="254000"/>
                </a:lnTo>
                <a:lnTo>
                  <a:pt x="101600" y="245533"/>
                </a:lnTo>
                <a:lnTo>
                  <a:pt x="101600" y="237067"/>
                </a:lnTo>
                <a:lnTo>
                  <a:pt x="110067" y="228600"/>
                </a:lnTo>
                <a:lnTo>
                  <a:pt x="110067" y="220133"/>
                </a:lnTo>
                <a:lnTo>
                  <a:pt x="118533" y="211667"/>
                </a:lnTo>
                <a:lnTo>
                  <a:pt x="127000" y="203200"/>
                </a:lnTo>
                <a:lnTo>
                  <a:pt x="127000" y="194733"/>
                </a:lnTo>
                <a:lnTo>
                  <a:pt x="135467" y="194733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52400" y="169333"/>
                </a:lnTo>
                <a:lnTo>
                  <a:pt x="160866" y="160867"/>
                </a:lnTo>
                <a:lnTo>
                  <a:pt x="160866" y="152400"/>
                </a:lnTo>
                <a:lnTo>
                  <a:pt x="169334" y="143933"/>
                </a:lnTo>
                <a:lnTo>
                  <a:pt x="177800" y="135467"/>
                </a:lnTo>
                <a:lnTo>
                  <a:pt x="177800" y="127000"/>
                </a:lnTo>
                <a:lnTo>
                  <a:pt x="186267" y="118533"/>
                </a:lnTo>
                <a:lnTo>
                  <a:pt x="194733" y="110067"/>
                </a:lnTo>
                <a:lnTo>
                  <a:pt x="203200" y="110067"/>
                </a:lnTo>
                <a:lnTo>
                  <a:pt x="203200" y="101600"/>
                </a:lnTo>
                <a:lnTo>
                  <a:pt x="211667" y="93133"/>
                </a:lnTo>
                <a:lnTo>
                  <a:pt x="220133" y="84667"/>
                </a:lnTo>
                <a:lnTo>
                  <a:pt x="228600" y="76200"/>
                </a:lnTo>
                <a:lnTo>
                  <a:pt x="228600" y="76200"/>
                </a:lnTo>
                <a:lnTo>
                  <a:pt x="237066" y="67733"/>
                </a:lnTo>
                <a:lnTo>
                  <a:pt x="245534" y="59267"/>
                </a:lnTo>
                <a:lnTo>
                  <a:pt x="254000" y="59267"/>
                </a:lnTo>
                <a:lnTo>
                  <a:pt x="262467" y="50800"/>
                </a:lnTo>
                <a:lnTo>
                  <a:pt x="270933" y="42333"/>
                </a:lnTo>
                <a:lnTo>
                  <a:pt x="279400" y="42333"/>
                </a:lnTo>
                <a:lnTo>
                  <a:pt x="279400" y="33867"/>
                </a:lnTo>
                <a:lnTo>
                  <a:pt x="287867" y="33867"/>
                </a:lnTo>
                <a:lnTo>
                  <a:pt x="296333" y="25400"/>
                </a:lnTo>
                <a:lnTo>
                  <a:pt x="304800" y="25400"/>
                </a:lnTo>
                <a:lnTo>
                  <a:pt x="313266" y="25400"/>
                </a:lnTo>
                <a:lnTo>
                  <a:pt x="313266" y="16933"/>
                </a:lnTo>
                <a:lnTo>
                  <a:pt x="321734" y="8467"/>
                </a:lnTo>
                <a:lnTo>
                  <a:pt x="330200" y="8467"/>
                </a:lnTo>
                <a:lnTo>
                  <a:pt x="338667" y="8467"/>
                </a:lnTo>
                <a:lnTo>
                  <a:pt x="338667" y="8467"/>
                </a:lnTo>
                <a:lnTo>
                  <a:pt x="347133" y="8467"/>
                </a:lnTo>
                <a:lnTo>
                  <a:pt x="355600" y="0"/>
                </a:lnTo>
                <a:lnTo>
                  <a:pt x="364067" y="0"/>
                </a:lnTo>
                <a:lnTo>
                  <a:pt x="372533" y="0"/>
                </a:lnTo>
                <a:lnTo>
                  <a:pt x="381000" y="0"/>
                </a:lnTo>
                <a:lnTo>
                  <a:pt x="389466" y="0"/>
                </a:lnTo>
                <a:lnTo>
                  <a:pt x="389466" y="0"/>
                </a:lnTo>
                <a:lnTo>
                  <a:pt x="397934" y="0"/>
                </a:lnTo>
                <a:lnTo>
                  <a:pt x="406400" y="0"/>
                </a:lnTo>
                <a:lnTo>
                  <a:pt x="414867" y="0"/>
                </a:lnTo>
                <a:lnTo>
                  <a:pt x="423333" y="0"/>
                </a:lnTo>
                <a:lnTo>
                  <a:pt x="431800" y="0"/>
                </a:lnTo>
                <a:lnTo>
                  <a:pt x="431800" y="0"/>
                </a:lnTo>
                <a:lnTo>
                  <a:pt x="440267" y="0"/>
                </a:lnTo>
                <a:lnTo>
                  <a:pt x="448733" y="8467"/>
                </a:lnTo>
                <a:lnTo>
                  <a:pt x="448733" y="8467"/>
                </a:lnTo>
                <a:lnTo>
                  <a:pt x="457200" y="8467"/>
                </a:lnTo>
                <a:lnTo>
                  <a:pt x="465666" y="8467"/>
                </a:lnTo>
                <a:lnTo>
                  <a:pt x="465666" y="16933"/>
                </a:lnTo>
                <a:lnTo>
                  <a:pt x="474134" y="16933"/>
                </a:lnTo>
                <a:lnTo>
                  <a:pt x="474134" y="25400"/>
                </a:lnTo>
                <a:lnTo>
                  <a:pt x="482600" y="25400"/>
                </a:lnTo>
                <a:lnTo>
                  <a:pt x="482600" y="33867"/>
                </a:lnTo>
                <a:lnTo>
                  <a:pt x="491067" y="33867"/>
                </a:lnTo>
                <a:lnTo>
                  <a:pt x="499533" y="42333"/>
                </a:lnTo>
                <a:lnTo>
                  <a:pt x="499533" y="42333"/>
                </a:lnTo>
                <a:lnTo>
                  <a:pt x="508000" y="50800"/>
                </a:lnTo>
                <a:lnTo>
                  <a:pt x="508000" y="59267"/>
                </a:lnTo>
                <a:lnTo>
                  <a:pt x="508000" y="59267"/>
                </a:lnTo>
                <a:lnTo>
                  <a:pt x="516467" y="67733"/>
                </a:lnTo>
                <a:lnTo>
                  <a:pt x="524933" y="76200"/>
                </a:lnTo>
                <a:lnTo>
                  <a:pt x="524933" y="76200"/>
                </a:lnTo>
                <a:lnTo>
                  <a:pt x="524933" y="84667"/>
                </a:lnTo>
                <a:lnTo>
                  <a:pt x="533400" y="93133"/>
                </a:lnTo>
                <a:lnTo>
                  <a:pt x="533400" y="101600"/>
                </a:lnTo>
                <a:lnTo>
                  <a:pt x="533400" y="110067"/>
                </a:lnTo>
                <a:lnTo>
                  <a:pt x="541866" y="118533"/>
                </a:lnTo>
                <a:lnTo>
                  <a:pt x="541866" y="127000"/>
                </a:lnTo>
                <a:lnTo>
                  <a:pt x="541866" y="135467"/>
                </a:lnTo>
                <a:lnTo>
                  <a:pt x="541866" y="143933"/>
                </a:lnTo>
                <a:lnTo>
                  <a:pt x="541866" y="152400"/>
                </a:lnTo>
                <a:lnTo>
                  <a:pt x="550334" y="160867"/>
                </a:lnTo>
                <a:lnTo>
                  <a:pt x="550334" y="169333"/>
                </a:lnTo>
                <a:lnTo>
                  <a:pt x="550334" y="177800"/>
                </a:lnTo>
                <a:lnTo>
                  <a:pt x="550334" y="186267"/>
                </a:lnTo>
                <a:lnTo>
                  <a:pt x="550334" y="194733"/>
                </a:lnTo>
                <a:lnTo>
                  <a:pt x="550334" y="211667"/>
                </a:lnTo>
                <a:lnTo>
                  <a:pt x="550334" y="220133"/>
                </a:lnTo>
                <a:lnTo>
                  <a:pt x="550334" y="228600"/>
                </a:lnTo>
                <a:lnTo>
                  <a:pt x="550334" y="237067"/>
                </a:lnTo>
                <a:lnTo>
                  <a:pt x="550334" y="245533"/>
                </a:lnTo>
                <a:lnTo>
                  <a:pt x="550334" y="254000"/>
                </a:lnTo>
                <a:lnTo>
                  <a:pt x="550334" y="270933"/>
                </a:lnTo>
                <a:lnTo>
                  <a:pt x="550334" y="279400"/>
                </a:lnTo>
                <a:lnTo>
                  <a:pt x="550334" y="287867"/>
                </a:lnTo>
                <a:lnTo>
                  <a:pt x="550334" y="296333"/>
                </a:lnTo>
                <a:lnTo>
                  <a:pt x="550334" y="313267"/>
                </a:lnTo>
                <a:lnTo>
                  <a:pt x="550334" y="321733"/>
                </a:lnTo>
                <a:lnTo>
                  <a:pt x="550334" y="338667"/>
                </a:lnTo>
                <a:lnTo>
                  <a:pt x="550334" y="347133"/>
                </a:lnTo>
                <a:lnTo>
                  <a:pt x="541866" y="355600"/>
                </a:lnTo>
                <a:lnTo>
                  <a:pt x="541866" y="372533"/>
                </a:lnTo>
                <a:lnTo>
                  <a:pt x="541866" y="381000"/>
                </a:lnTo>
                <a:lnTo>
                  <a:pt x="541866" y="389467"/>
                </a:lnTo>
                <a:lnTo>
                  <a:pt x="541866" y="406400"/>
                </a:lnTo>
                <a:lnTo>
                  <a:pt x="541866" y="414867"/>
                </a:lnTo>
                <a:lnTo>
                  <a:pt x="533400" y="423333"/>
                </a:lnTo>
                <a:lnTo>
                  <a:pt x="533400" y="440267"/>
                </a:lnTo>
                <a:lnTo>
                  <a:pt x="533400" y="448733"/>
                </a:lnTo>
                <a:lnTo>
                  <a:pt x="533400" y="457200"/>
                </a:lnTo>
                <a:lnTo>
                  <a:pt x="533400" y="465667"/>
                </a:lnTo>
                <a:lnTo>
                  <a:pt x="533400" y="482600"/>
                </a:lnTo>
                <a:lnTo>
                  <a:pt x="524933" y="491067"/>
                </a:lnTo>
                <a:lnTo>
                  <a:pt x="524933" y="499533"/>
                </a:lnTo>
                <a:lnTo>
                  <a:pt x="524933" y="516467"/>
                </a:lnTo>
                <a:lnTo>
                  <a:pt x="524933" y="524933"/>
                </a:lnTo>
                <a:lnTo>
                  <a:pt x="524933" y="533400"/>
                </a:lnTo>
                <a:lnTo>
                  <a:pt x="516467" y="541867"/>
                </a:lnTo>
                <a:lnTo>
                  <a:pt x="508000" y="558800"/>
                </a:lnTo>
                <a:lnTo>
                  <a:pt x="508000" y="567267"/>
                </a:lnTo>
                <a:lnTo>
                  <a:pt x="508000" y="575733"/>
                </a:lnTo>
                <a:lnTo>
                  <a:pt x="499533" y="584200"/>
                </a:lnTo>
                <a:lnTo>
                  <a:pt x="499533" y="592667"/>
                </a:lnTo>
                <a:lnTo>
                  <a:pt x="499533" y="609600"/>
                </a:lnTo>
                <a:lnTo>
                  <a:pt x="499533" y="618067"/>
                </a:lnTo>
                <a:lnTo>
                  <a:pt x="491067" y="626533"/>
                </a:lnTo>
                <a:lnTo>
                  <a:pt x="491067" y="635000"/>
                </a:lnTo>
                <a:lnTo>
                  <a:pt x="491067" y="651933"/>
                </a:lnTo>
                <a:lnTo>
                  <a:pt x="491067" y="660400"/>
                </a:lnTo>
                <a:lnTo>
                  <a:pt x="482600" y="668867"/>
                </a:lnTo>
                <a:lnTo>
                  <a:pt x="482600" y="677333"/>
                </a:lnTo>
                <a:lnTo>
                  <a:pt x="482600" y="685800"/>
                </a:lnTo>
                <a:lnTo>
                  <a:pt x="482600" y="694267"/>
                </a:lnTo>
                <a:lnTo>
                  <a:pt x="474134" y="702733"/>
                </a:lnTo>
                <a:lnTo>
                  <a:pt x="474134" y="711200"/>
                </a:lnTo>
                <a:lnTo>
                  <a:pt x="474134" y="719667"/>
                </a:lnTo>
                <a:lnTo>
                  <a:pt x="465666" y="728133"/>
                </a:lnTo>
                <a:lnTo>
                  <a:pt x="465666" y="736600"/>
                </a:lnTo>
                <a:lnTo>
                  <a:pt x="465666" y="745067"/>
                </a:lnTo>
                <a:lnTo>
                  <a:pt x="457200" y="753533"/>
                </a:lnTo>
                <a:lnTo>
                  <a:pt x="457200" y="762000"/>
                </a:lnTo>
                <a:lnTo>
                  <a:pt x="448733" y="770467"/>
                </a:lnTo>
                <a:lnTo>
                  <a:pt x="448733" y="778933"/>
                </a:lnTo>
                <a:lnTo>
                  <a:pt x="448733" y="787400"/>
                </a:lnTo>
                <a:lnTo>
                  <a:pt x="448733" y="795867"/>
                </a:lnTo>
                <a:lnTo>
                  <a:pt x="448733" y="804333"/>
                </a:lnTo>
                <a:lnTo>
                  <a:pt x="440267" y="812800"/>
                </a:lnTo>
                <a:lnTo>
                  <a:pt x="440267" y="821267"/>
                </a:lnTo>
                <a:lnTo>
                  <a:pt x="440267" y="821267"/>
                </a:lnTo>
                <a:lnTo>
                  <a:pt x="440267" y="829733"/>
                </a:lnTo>
                <a:lnTo>
                  <a:pt x="431800" y="838200"/>
                </a:lnTo>
                <a:lnTo>
                  <a:pt x="431800" y="846667"/>
                </a:lnTo>
                <a:lnTo>
                  <a:pt x="431800" y="846667"/>
                </a:lnTo>
                <a:lnTo>
                  <a:pt x="431800" y="855133"/>
                </a:lnTo>
                <a:lnTo>
                  <a:pt x="431800" y="855133"/>
                </a:lnTo>
                <a:lnTo>
                  <a:pt x="431800" y="863600"/>
                </a:lnTo>
                <a:lnTo>
                  <a:pt x="431800" y="863600"/>
                </a:lnTo>
                <a:lnTo>
                  <a:pt x="431800" y="863600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31800" y="872067"/>
                </a:lnTo>
                <a:lnTo>
                  <a:pt x="423333" y="872067"/>
                </a:lnTo>
                <a:lnTo>
                  <a:pt x="423333" y="872067"/>
                </a:lnTo>
                <a:lnTo>
                  <a:pt x="423333" y="872067"/>
                </a:lnTo>
                <a:lnTo>
                  <a:pt x="423333" y="880533"/>
                </a:lnTo>
                <a:lnTo>
                  <a:pt x="423333" y="880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49533" y="4775200"/>
            <a:ext cx="42334" cy="474134"/>
          </a:xfrm>
          <a:custGeom>
            <a:avLst/>
            <a:gdLst/>
            <a:ahLst/>
            <a:cxnLst/>
            <a:rect l="0" t="0" r="0" b="0"/>
            <a:pathLst>
              <a:path w="42334" h="474134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16934" y="110067"/>
                </a:lnTo>
                <a:lnTo>
                  <a:pt x="16934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20133"/>
                </a:lnTo>
                <a:lnTo>
                  <a:pt x="33867" y="245533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38667"/>
                </a:lnTo>
                <a:lnTo>
                  <a:pt x="33867" y="372533"/>
                </a:lnTo>
                <a:lnTo>
                  <a:pt x="33867" y="397933"/>
                </a:lnTo>
                <a:lnTo>
                  <a:pt x="33867" y="414867"/>
                </a:lnTo>
                <a:lnTo>
                  <a:pt x="33867" y="440267"/>
                </a:lnTo>
                <a:lnTo>
                  <a:pt x="33867" y="457200"/>
                </a:lnTo>
                <a:lnTo>
                  <a:pt x="42333" y="465667"/>
                </a:lnTo>
                <a:lnTo>
                  <a:pt x="42333" y="474133"/>
                </a:lnTo>
                <a:lnTo>
                  <a:pt x="33867" y="474133"/>
                </a:lnTo>
                <a:lnTo>
                  <a:pt x="33867" y="465667"/>
                </a:lnTo>
                <a:lnTo>
                  <a:pt x="33867" y="465667"/>
                </a:lnTo>
                <a:lnTo>
                  <a:pt x="33867" y="448733"/>
                </a:lnTo>
                <a:lnTo>
                  <a:pt x="33867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07200" y="4724400"/>
            <a:ext cx="203201" cy="364068"/>
          </a:xfrm>
          <a:custGeom>
            <a:avLst/>
            <a:gdLst/>
            <a:ahLst/>
            <a:cxnLst/>
            <a:rect l="0" t="0" r="0" b="0"/>
            <a:pathLst>
              <a:path w="203201" h="3640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33867" y="0"/>
                </a:lnTo>
                <a:lnTo>
                  <a:pt x="59267" y="0"/>
                </a:lnTo>
                <a:lnTo>
                  <a:pt x="76200" y="8467"/>
                </a:lnTo>
                <a:lnTo>
                  <a:pt x="93134" y="16933"/>
                </a:lnTo>
                <a:lnTo>
                  <a:pt x="110067" y="33867"/>
                </a:lnTo>
                <a:lnTo>
                  <a:pt x="127000" y="50800"/>
                </a:lnTo>
                <a:lnTo>
                  <a:pt x="143933" y="67733"/>
                </a:lnTo>
                <a:lnTo>
                  <a:pt x="169334" y="101600"/>
                </a:lnTo>
                <a:lnTo>
                  <a:pt x="177800" y="118533"/>
                </a:lnTo>
                <a:lnTo>
                  <a:pt x="194733" y="152400"/>
                </a:lnTo>
                <a:lnTo>
                  <a:pt x="194733" y="177800"/>
                </a:lnTo>
                <a:lnTo>
                  <a:pt x="203200" y="203200"/>
                </a:lnTo>
                <a:lnTo>
                  <a:pt x="203200" y="237067"/>
                </a:lnTo>
                <a:lnTo>
                  <a:pt x="203200" y="262467"/>
                </a:lnTo>
                <a:lnTo>
                  <a:pt x="203200" y="279400"/>
                </a:lnTo>
                <a:lnTo>
                  <a:pt x="186267" y="304800"/>
                </a:lnTo>
                <a:lnTo>
                  <a:pt x="169334" y="321733"/>
                </a:lnTo>
                <a:lnTo>
                  <a:pt x="152400" y="338667"/>
                </a:lnTo>
                <a:lnTo>
                  <a:pt x="135467" y="347133"/>
                </a:lnTo>
                <a:lnTo>
                  <a:pt x="110067" y="355600"/>
                </a:lnTo>
                <a:lnTo>
                  <a:pt x="84666" y="364067"/>
                </a:lnTo>
                <a:lnTo>
                  <a:pt x="67733" y="364067"/>
                </a:lnTo>
                <a:lnTo>
                  <a:pt x="50800" y="355600"/>
                </a:lnTo>
                <a:lnTo>
                  <a:pt x="33867" y="347133"/>
                </a:lnTo>
                <a:lnTo>
                  <a:pt x="16934" y="338667"/>
                </a:lnTo>
                <a:lnTo>
                  <a:pt x="8466" y="321733"/>
                </a:lnTo>
                <a:lnTo>
                  <a:pt x="8466" y="321733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27333" y="4783667"/>
            <a:ext cx="254002" cy="338667"/>
          </a:xfrm>
          <a:custGeom>
            <a:avLst/>
            <a:gdLst/>
            <a:ahLst/>
            <a:cxnLst/>
            <a:rect l="0" t="0" r="0" b="0"/>
            <a:pathLst>
              <a:path w="254002" h="338667">
                <a:moveTo>
                  <a:pt x="194734" y="84666"/>
                </a:moveTo>
                <a:lnTo>
                  <a:pt x="194734" y="84666"/>
                </a:lnTo>
                <a:lnTo>
                  <a:pt x="194734" y="93133"/>
                </a:lnTo>
                <a:lnTo>
                  <a:pt x="194734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93133"/>
                </a:lnTo>
                <a:lnTo>
                  <a:pt x="203200" y="84666"/>
                </a:lnTo>
                <a:lnTo>
                  <a:pt x="194734" y="84666"/>
                </a:lnTo>
                <a:lnTo>
                  <a:pt x="194734" y="76200"/>
                </a:lnTo>
                <a:lnTo>
                  <a:pt x="186267" y="67733"/>
                </a:lnTo>
                <a:lnTo>
                  <a:pt x="186267" y="50800"/>
                </a:lnTo>
                <a:lnTo>
                  <a:pt x="177801" y="42333"/>
                </a:lnTo>
                <a:lnTo>
                  <a:pt x="169333" y="33866"/>
                </a:lnTo>
                <a:lnTo>
                  <a:pt x="152400" y="25400"/>
                </a:lnTo>
                <a:lnTo>
                  <a:pt x="143934" y="16933"/>
                </a:lnTo>
                <a:lnTo>
                  <a:pt x="135467" y="8466"/>
                </a:lnTo>
                <a:lnTo>
                  <a:pt x="118534" y="8466"/>
                </a:lnTo>
                <a:lnTo>
                  <a:pt x="110067" y="0"/>
                </a:lnTo>
                <a:lnTo>
                  <a:pt x="93133" y="0"/>
                </a:lnTo>
                <a:lnTo>
                  <a:pt x="84667" y="0"/>
                </a:lnTo>
                <a:lnTo>
                  <a:pt x="67734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33866"/>
                </a:lnTo>
                <a:lnTo>
                  <a:pt x="25401" y="50800"/>
                </a:lnTo>
                <a:lnTo>
                  <a:pt x="16933" y="59266"/>
                </a:lnTo>
                <a:lnTo>
                  <a:pt x="16933" y="84666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8467" y="228600"/>
                </a:lnTo>
                <a:lnTo>
                  <a:pt x="8467" y="245533"/>
                </a:lnTo>
                <a:lnTo>
                  <a:pt x="16933" y="254000"/>
                </a:lnTo>
                <a:lnTo>
                  <a:pt x="25401" y="262466"/>
                </a:lnTo>
                <a:lnTo>
                  <a:pt x="42334" y="270933"/>
                </a:lnTo>
                <a:lnTo>
                  <a:pt x="50800" y="270933"/>
                </a:lnTo>
                <a:lnTo>
                  <a:pt x="59267" y="270933"/>
                </a:lnTo>
                <a:lnTo>
                  <a:pt x="76200" y="270933"/>
                </a:lnTo>
                <a:lnTo>
                  <a:pt x="84667" y="262466"/>
                </a:lnTo>
                <a:lnTo>
                  <a:pt x="93133" y="254000"/>
                </a:lnTo>
                <a:lnTo>
                  <a:pt x="110067" y="237066"/>
                </a:lnTo>
                <a:lnTo>
                  <a:pt x="118534" y="220133"/>
                </a:lnTo>
                <a:lnTo>
                  <a:pt x="127000" y="203200"/>
                </a:lnTo>
                <a:lnTo>
                  <a:pt x="127000" y="186266"/>
                </a:lnTo>
                <a:lnTo>
                  <a:pt x="135467" y="169333"/>
                </a:lnTo>
                <a:lnTo>
                  <a:pt x="143934" y="143933"/>
                </a:lnTo>
                <a:lnTo>
                  <a:pt x="143934" y="127000"/>
                </a:lnTo>
                <a:lnTo>
                  <a:pt x="143934" y="110066"/>
                </a:lnTo>
                <a:lnTo>
                  <a:pt x="143934" y="93133"/>
                </a:lnTo>
                <a:lnTo>
                  <a:pt x="143934" y="84666"/>
                </a:lnTo>
                <a:lnTo>
                  <a:pt x="143934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67733"/>
                </a:lnTo>
                <a:lnTo>
                  <a:pt x="143934" y="76200"/>
                </a:lnTo>
                <a:lnTo>
                  <a:pt x="143934" y="84666"/>
                </a:lnTo>
                <a:lnTo>
                  <a:pt x="143934" y="101600"/>
                </a:lnTo>
                <a:lnTo>
                  <a:pt x="160867" y="118533"/>
                </a:lnTo>
                <a:lnTo>
                  <a:pt x="160867" y="143933"/>
                </a:lnTo>
                <a:lnTo>
                  <a:pt x="169333" y="160866"/>
                </a:lnTo>
                <a:lnTo>
                  <a:pt x="177801" y="186266"/>
                </a:lnTo>
                <a:lnTo>
                  <a:pt x="186267" y="211666"/>
                </a:lnTo>
                <a:lnTo>
                  <a:pt x="186267" y="237066"/>
                </a:lnTo>
                <a:lnTo>
                  <a:pt x="194734" y="254000"/>
                </a:lnTo>
                <a:lnTo>
                  <a:pt x="211667" y="279400"/>
                </a:lnTo>
                <a:lnTo>
                  <a:pt x="220134" y="296333"/>
                </a:lnTo>
                <a:lnTo>
                  <a:pt x="228600" y="304800"/>
                </a:lnTo>
                <a:lnTo>
                  <a:pt x="228600" y="321733"/>
                </a:lnTo>
                <a:lnTo>
                  <a:pt x="237067" y="330200"/>
                </a:lnTo>
                <a:lnTo>
                  <a:pt x="237067" y="338666"/>
                </a:lnTo>
                <a:lnTo>
                  <a:pt x="245533" y="338666"/>
                </a:lnTo>
                <a:lnTo>
                  <a:pt x="245533" y="338666"/>
                </a:lnTo>
                <a:lnTo>
                  <a:pt x="245533" y="330200"/>
                </a:lnTo>
                <a:lnTo>
                  <a:pt x="254001" y="321733"/>
                </a:lnTo>
                <a:lnTo>
                  <a:pt x="254001" y="321733"/>
                </a:lnTo>
                <a:lnTo>
                  <a:pt x="254001" y="304800"/>
                </a:lnTo>
                <a:lnTo>
                  <a:pt x="254001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98267" y="4851400"/>
            <a:ext cx="152401" cy="220134"/>
          </a:xfrm>
          <a:custGeom>
            <a:avLst/>
            <a:gdLst/>
            <a:ahLst/>
            <a:cxnLst/>
            <a:rect l="0" t="0" r="0" b="0"/>
            <a:pathLst>
              <a:path w="152401" h="2201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03200"/>
                </a:lnTo>
                <a:lnTo>
                  <a:pt x="8466" y="194733"/>
                </a:lnTo>
                <a:lnTo>
                  <a:pt x="8466" y="177800"/>
                </a:lnTo>
                <a:lnTo>
                  <a:pt x="8466" y="160867"/>
                </a:lnTo>
                <a:lnTo>
                  <a:pt x="8466" y="143933"/>
                </a:lnTo>
                <a:lnTo>
                  <a:pt x="8466" y="127000"/>
                </a:lnTo>
                <a:lnTo>
                  <a:pt x="16933" y="110067"/>
                </a:lnTo>
                <a:lnTo>
                  <a:pt x="16933" y="84667"/>
                </a:lnTo>
                <a:lnTo>
                  <a:pt x="25400" y="67733"/>
                </a:lnTo>
                <a:lnTo>
                  <a:pt x="33866" y="59267"/>
                </a:lnTo>
                <a:lnTo>
                  <a:pt x="42333" y="42333"/>
                </a:lnTo>
                <a:lnTo>
                  <a:pt x="50799" y="25400"/>
                </a:lnTo>
                <a:lnTo>
                  <a:pt x="67733" y="16933"/>
                </a:lnTo>
                <a:lnTo>
                  <a:pt x="76200" y="8467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433734" y="4876800"/>
            <a:ext cx="287867" cy="228601"/>
          </a:xfrm>
          <a:custGeom>
            <a:avLst/>
            <a:gdLst/>
            <a:ahLst/>
            <a:cxnLst/>
            <a:rect l="0" t="0" r="0" b="0"/>
            <a:pathLst>
              <a:path w="287867" h="228601">
                <a:moveTo>
                  <a:pt x="186266" y="59267"/>
                </a:moveTo>
                <a:lnTo>
                  <a:pt x="186266" y="59267"/>
                </a:lnTo>
                <a:lnTo>
                  <a:pt x="186266" y="59267"/>
                </a:lnTo>
                <a:lnTo>
                  <a:pt x="177799" y="50800"/>
                </a:lnTo>
                <a:lnTo>
                  <a:pt x="177799" y="50800"/>
                </a:lnTo>
                <a:lnTo>
                  <a:pt x="169333" y="42333"/>
                </a:lnTo>
                <a:lnTo>
                  <a:pt x="160866" y="33867"/>
                </a:lnTo>
                <a:lnTo>
                  <a:pt x="152400" y="25400"/>
                </a:lnTo>
                <a:lnTo>
                  <a:pt x="143932" y="16933"/>
                </a:lnTo>
                <a:lnTo>
                  <a:pt x="126999" y="8467"/>
                </a:lnTo>
                <a:lnTo>
                  <a:pt x="110066" y="8467"/>
                </a:lnTo>
                <a:lnTo>
                  <a:pt x="93133" y="0"/>
                </a:lnTo>
                <a:lnTo>
                  <a:pt x="84666" y="0"/>
                </a:lnTo>
                <a:lnTo>
                  <a:pt x="67732" y="0"/>
                </a:lnTo>
                <a:lnTo>
                  <a:pt x="50799" y="0"/>
                </a:lnTo>
                <a:lnTo>
                  <a:pt x="42333" y="8467"/>
                </a:lnTo>
                <a:lnTo>
                  <a:pt x="33866" y="16933"/>
                </a:lnTo>
                <a:lnTo>
                  <a:pt x="25399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77800"/>
                </a:lnTo>
                <a:lnTo>
                  <a:pt x="25399" y="186267"/>
                </a:lnTo>
                <a:lnTo>
                  <a:pt x="33866" y="203200"/>
                </a:lnTo>
                <a:lnTo>
                  <a:pt x="50799" y="203200"/>
                </a:lnTo>
                <a:lnTo>
                  <a:pt x="59266" y="211667"/>
                </a:lnTo>
                <a:lnTo>
                  <a:pt x="76200" y="211667"/>
                </a:lnTo>
                <a:lnTo>
                  <a:pt x="84666" y="211667"/>
                </a:lnTo>
                <a:lnTo>
                  <a:pt x="93133" y="211667"/>
                </a:lnTo>
                <a:lnTo>
                  <a:pt x="101599" y="203200"/>
                </a:lnTo>
                <a:lnTo>
                  <a:pt x="110066" y="186267"/>
                </a:lnTo>
                <a:lnTo>
                  <a:pt x="118533" y="177800"/>
                </a:lnTo>
                <a:lnTo>
                  <a:pt x="126999" y="160867"/>
                </a:lnTo>
                <a:lnTo>
                  <a:pt x="126999" y="143933"/>
                </a:lnTo>
                <a:lnTo>
                  <a:pt x="135466" y="127000"/>
                </a:lnTo>
                <a:lnTo>
                  <a:pt x="135466" y="110067"/>
                </a:lnTo>
                <a:lnTo>
                  <a:pt x="135466" y="101600"/>
                </a:lnTo>
                <a:lnTo>
                  <a:pt x="143932" y="84667"/>
                </a:lnTo>
                <a:lnTo>
                  <a:pt x="143932" y="67733"/>
                </a:lnTo>
                <a:lnTo>
                  <a:pt x="143932" y="50800"/>
                </a:lnTo>
                <a:lnTo>
                  <a:pt x="143932" y="42333"/>
                </a:lnTo>
                <a:lnTo>
                  <a:pt x="143932" y="33867"/>
                </a:lnTo>
                <a:lnTo>
                  <a:pt x="143932" y="33867"/>
                </a:lnTo>
                <a:lnTo>
                  <a:pt x="143932" y="25400"/>
                </a:lnTo>
                <a:lnTo>
                  <a:pt x="143932" y="25400"/>
                </a:lnTo>
                <a:lnTo>
                  <a:pt x="143932" y="25400"/>
                </a:lnTo>
                <a:lnTo>
                  <a:pt x="143932" y="33867"/>
                </a:lnTo>
                <a:lnTo>
                  <a:pt x="143932" y="33867"/>
                </a:lnTo>
                <a:lnTo>
                  <a:pt x="143932" y="42333"/>
                </a:lnTo>
                <a:lnTo>
                  <a:pt x="143932" y="50800"/>
                </a:lnTo>
                <a:lnTo>
                  <a:pt x="143932" y="67733"/>
                </a:lnTo>
                <a:lnTo>
                  <a:pt x="143932" y="76200"/>
                </a:lnTo>
                <a:lnTo>
                  <a:pt x="143932" y="93133"/>
                </a:lnTo>
                <a:lnTo>
                  <a:pt x="143932" y="101600"/>
                </a:lnTo>
                <a:lnTo>
                  <a:pt x="152400" y="118533"/>
                </a:lnTo>
                <a:lnTo>
                  <a:pt x="152400" y="135467"/>
                </a:lnTo>
                <a:lnTo>
                  <a:pt x="160866" y="152400"/>
                </a:lnTo>
                <a:lnTo>
                  <a:pt x="169333" y="169333"/>
                </a:lnTo>
                <a:lnTo>
                  <a:pt x="186266" y="186267"/>
                </a:lnTo>
                <a:lnTo>
                  <a:pt x="194733" y="194733"/>
                </a:lnTo>
                <a:lnTo>
                  <a:pt x="211666" y="211667"/>
                </a:lnTo>
                <a:lnTo>
                  <a:pt x="220132" y="220133"/>
                </a:lnTo>
                <a:lnTo>
                  <a:pt x="228600" y="228600"/>
                </a:lnTo>
                <a:lnTo>
                  <a:pt x="245533" y="228600"/>
                </a:lnTo>
                <a:lnTo>
                  <a:pt x="253999" y="228600"/>
                </a:lnTo>
                <a:lnTo>
                  <a:pt x="262466" y="228600"/>
                </a:lnTo>
                <a:lnTo>
                  <a:pt x="270933" y="228600"/>
                </a:lnTo>
                <a:lnTo>
                  <a:pt x="270933" y="220133"/>
                </a:lnTo>
                <a:lnTo>
                  <a:pt x="279399" y="211667"/>
                </a:lnTo>
                <a:lnTo>
                  <a:pt x="279399" y="194733"/>
                </a:lnTo>
                <a:lnTo>
                  <a:pt x="287866" y="186267"/>
                </a:lnTo>
                <a:lnTo>
                  <a:pt x="287866" y="160867"/>
                </a:lnTo>
                <a:lnTo>
                  <a:pt x="287866" y="143933"/>
                </a:lnTo>
                <a:lnTo>
                  <a:pt x="287866" y="143933"/>
                </a:lnTo>
                <a:lnTo>
                  <a:pt x="287866" y="127000"/>
                </a:lnTo>
                <a:lnTo>
                  <a:pt x="287866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679267" y="4656667"/>
            <a:ext cx="237067" cy="448734"/>
          </a:xfrm>
          <a:custGeom>
            <a:avLst/>
            <a:gdLst/>
            <a:ahLst/>
            <a:cxnLst/>
            <a:rect l="0" t="0" r="0" b="0"/>
            <a:pathLst>
              <a:path w="237067" h="448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77800"/>
                </a:lnTo>
                <a:lnTo>
                  <a:pt x="25400" y="203200"/>
                </a:lnTo>
                <a:lnTo>
                  <a:pt x="33866" y="228600"/>
                </a:lnTo>
                <a:lnTo>
                  <a:pt x="33866" y="254000"/>
                </a:lnTo>
                <a:lnTo>
                  <a:pt x="33866" y="270933"/>
                </a:lnTo>
                <a:lnTo>
                  <a:pt x="42333" y="296333"/>
                </a:lnTo>
                <a:lnTo>
                  <a:pt x="42333" y="321733"/>
                </a:lnTo>
                <a:lnTo>
                  <a:pt x="42333" y="338666"/>
                </a:lnTo>
                <a:lnTo>
                  <a:pt x="50799" y="355600"/>
                </a:lnTo>
                <a:lnTo>
                  <a:pt x="50799" y="364066"/>
                </a:lnTo>
                <a:lnTo>
                  <a:pt x="50799" y="381000"/>
                </a:lnTo>
                <a:lnTo>
                  <a:pt x="50799" y="389466"/>
                </a:lnTo>
                <a:lnTo>
                  <a:pt x="50799" y="389466"/>
                </a:lnTo>
                <a:lnTo>
                  <a:pt x="50799" y="389466"/>
                </a:lnTo>
                <a:lnTo>
                  <a:pt x="50799" y="389466"/>
                </a:lnTo>
                <a:lnTo>
                  <a:pt x="50799" y="389466"/>
                </a:lnTo>
                <a:lnTo>
                  <a:pt x="50799" y="381000"/>
                </a:lnTo>
                <a:lnTo>
                  <a:pt x="50799" y="372533"/>
                </a:lnTo>
                <a:lnTo>
                  <a:pt x="42333" y="364066"/>
                </a:lnTo>
                <a:lnTo>
                  <a:pt x="42333" y="347133"/>
                </a:lnTo>
                <a:lnTo>
                  <a:pt x="42333" y="330200"/>
                </a:lnTo>
                <a:lnTo>
                  <a:pt x="42333" y="313266"/>
                </a:lnTo>
                <a:lnTo>
                  <a:pt x="42333" y="296333"/>
                </a:lnTo>
                <a:lnTo>
                  <a:pt x="50799" y="279400"/>
                </a:lnTo>
                <a:lnTo>
                  <a:pt x="50799" y="262466"/>
                </a:lnTo>
                <a:lnTo>
                  <a:pt x="59267" y="254000"/>
                </a:lnTo>
                <a:lnTo>
                  <a:pt x="67733" y="237066"/>
                </a:lnTo>
                <a:lnTo>
                  <a:pt x="76200" y="228600"/>
                </a:lnTo>
                <a:lnTo>
                  <a:pt x="84666" y="220133"/>
                </a:lnTo>
                <a:lnTo>
                  <a:pt x="93133" y="211666"/>
                </a:lnTo>
                <a:lnTo>
                  <a:pt x="110066" y="203200"/>
                </a:lnTo>
                <a:lnTo>
                  <a:pt x="118533" y="203200"/>
                </a:lnTo>
                <a:lnTo>
                  <a:pt x="135467" y="203200"/>
                </a:lnTo>
                <a:lnTo>
                  <a:pt x="152400" y="211666"/>
                </a:lnTo>
                <a:lnTo>
                  <a:pt x="169333" y="220133"/>
                </a:lnTo>
                <a:lnTo>
                  <a:pt x="177800" y="228600"/>
                </a:lnTo>
                <a:lnTo>
                  <a:pt x="186266" y="237066"/>
                </a:lnTo>
                <a:lnTo>
                  <a:pt x="203199" y="254000"/>
                </a:lnTo>
                <a:lnTo>
                  <a:pt x="220133" y="270933"/>
                </a:lnTo>
                <a:lnTo>
                  <a:pt x="228600" y="296333"/>
                </a:lnTo>
                <a:lnTo>
                  <a:pt x="228600" y="313266"/>
                </a:lnTo>
                <a:lnTo>
                  <a:pt x="237066" y="338666"/>
                </a:lnTo>
                <a:lnTo>
                  <a:pt x="228600" y="355600"/>
                </a:lnTo>
                <a:lnTo>
                  <a:pt x="228600" y="381000"/>
                </a:lnTo>
                <a:lnTo>
                  <a:pt x="220133" y="397933"/>
                </a:lnTo>
                <a:lnTo>
                  <a:pt x="211667" y="414866"/>
                </a:lnTo>
                <a:lnTo>
                  <a:pt x="194733" y="423333"/>
                </a:lnTo>
                <a:lnTo>
                  <a:pt x="186266" y="440266"/>
                </a:lnTo>
                <a:lnTo>
                  <a:pt x="169333" y="440266"/>
                </a:lnTo>
                <a:lnTo>
                  <a:pt x="143933" y="448733"/>
                </a:lnTo>
                <a:lnTo>
                  <a:pt x="126999" y="448733"/>
                </a:lnTo>
                <a:lnTo>
                  <a:pt x="110066" y="440266"/>
                </a:lnTo>
                <a:lnTo>
                  <a:pt x="93133" y="440266"/>
                </a:lnTo>
                <a:lnTo>
                  <a:pt x="76200" y="423333"/>
                </a:lnTo>
                <a:lnTo>
                  <a:pt x="67733" y="414866"/>
                </a:lnTo>
                <a:lnTo>
                  <a:pt x="59267" y="406400"/>
                </a:lnTo>
                <a:lnTo>
                  <a:pt x="59267" y="406400"/>
                </a:lnTo>
                <a:lnTo>
                  <a:pt x="50799" y="389466"/>
                </a:lnTo>
                <a:lnTo>
                  <a:pt x="50799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933267" y="4893733"/>
            <a:ext cx="118534" cy="237068"/>
          </a:xfrm>
          <a:custGeom>
            <a:avLst/>
            <a:gdLst/>
            <a:ahLst/>
            <a:cxnLst/>
            <a:rect l="0" t="0" r="0" b="0"/>
            <a:pathLst>
              <a:path w="118534" h="237068">
                <a:moveTo>
                  <a:pt x="84666" y="16934"/>
                </a:moveTo>
                <a:lnTo>
                  <a:pt x="76200" y="16934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59266" y="42334"/>
                </a:lnTo>
                <a:lnTo>
                  <a:pt x="50800" y="50800"/>
                </a:lnTo>
                <a:lnTo>
                  <a:pt x="42333" y="59267"/>
                </a:lnTo>
                <a:lnTo>
                  <a:pt x="33867" y="67734"/>
                </a:lnTo>
                <a:lnTo>
                  <a:pt x="25399" y="84667"/>
                </a:lnTo>
                <a:lnTo>
                  <a:pt x="16933" y="101600"/>
                </a:lnTo>
                <a:lnTo>
                  <a:pt x="16933" y="118534"/>
                </a:lnTo>
                <a:lnTo>
                  <a:pt x="8466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6" y="186267"/>
                </a:lnTo>
                <a:lnTo>
                  <a:pt x="16933" y="194734"/>
                </a:lnTo>
                <a:lnTo>
                  <a:pt x="25399" y="203200"/>
                </a:lnTo>
                <a:lnTo>
                  <a:pt x="33867" y="220134"/>
                </a:lnTo>
                <a:lnTo>
                  <a:pt x="42333" y="228600"/>
                </a:lnTo>
                <a:lnTo>
                  <a:pt x="59266" y="237067"/>
                </a:lnTo>
                <a:lnTo>
                  <a:pt x="76200" y="237067"/>
                </a:lnTo>
                <a:lnTo>
                  <a:pt x="84666" y="237067"/>
                </a:lnTo>
                <a:lnTo>
                  <a:pt x="93133" y="237067"/>
                </a:lnTo>
                <a:lnTo>
                  <a:pt x="110067" y="228600"/>
                </a:lnTo>
                <a:lnTo>
                  <a:pt x="110067" y="211667"/>
                </a:lnTo>
                <a:lnTo>
                  <a:pt x="118533" y="203200"/>
                </a:lnTo>
                <a:lnTo>
                  <a:pt x="118533" y="186267"/>
                </a:lnTo>
                <a:lnTo>
                  <a:pt x="118533" y="169334"/>
                </a:lnTo>
                <a:lnTo>
                  <a:pt x="110067" y="143934"/>
                </a:lnTo>
                <a:lnTo>
                  <a:pt x="110067" y="127000"/>
                </a:lnTo>
                <a:lnTo>
                  <a:pt x="101599" y="110067"/>
                </a:lnTo>
                <a:lnTo>
                  <a:pt x="93133" y="84667"/>
                </a:lnTo>
                <a:lnTo>
                  <a:pt x="84666" y="67734"/>
                </a:lnTo>
                <a:lnTo>
                  <a:pt x="76200" y="50800"/>
                </a:lnTo>
                <a:lnTo>
                  <a:pt x="67733" y="33867"/>
                </a:lnTo>
                <a:lnTo>
                  <a:pt x="50800" y="25400"/>
                </a:lnTo>
                <a:lnTo>
                  <a:pt x="50800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102600" y="4665133"/>
            <a:ext cx="42334" cy="431801"/>
          </a:xfrm>
          <a:custGeom>
            <a:avLst/>
            <a:gdLst/>
            <a:ahLst/>
            <a:cxnLst/>
            <a:rect l="0" t="0" r="0" b="0"/>
            <a:pathLst>
              <a:path w="42334" h="431801">
                <a:moveTo>
                  <a:pt x="0" y="8467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69334"/>
                </a:lnTo>
                <a:lnTo>
                  <a:pt x="8466" y="194734"/>
                </a:lnTo>
                <a:lnTo>
                  <a:pt x="8466" y="220134"/>
                </a:lnTo>
                <a:lnTo>
                  <a:pt x="8466" y="254000"/>
                </a:lnTo>
                <a:lnTo>
                  <a:pt x="8466" y="279400"/>
                </a:lnTo>
                <a:lnTo>
                  <a:pt x="8466" y="304800"/>
                </a:lnTo>
                <a:lnTo>
                  <a:pt x="16934" y="330200"/>
                </a:lnTo>
                <a:lnTo>
                  <a:pt x="16934" y="355600"/>
                </a:lnTo>
                <a:lnTo>
                  <a:pt x="25400" y="372534"/>
                </a:lnTo>
                <a:lnTo>
                  <a:pt x="25400" y="389467"/>
                </a:lnTo>
                <a:lnTo>
                  <a:pt x="33867" y="406400"/>
                </a:lnTo>
                <a:lnTo>
                  <a:pt x="33867" y="423334"/>
                </a:lnTo>
                <a:lnTo>
                  <a:pt x="33867" y="431800"/>
                </a:lnTo>
                <a:lnTo>
                  <a:pt x="42333" y="431800"/>
                </a:lnTo>
                <a:lnTo>
                  <a:pt x="42333" y="431800"/>
                </a:lnTo>
                <a:lnTo>
                  <a:pt x="42333" y="431800"/>
                </a:lnTo>
                <a:lnTo>
                  <a:pt x="42333" y="431800"/>
                </a:lnTo>
                <a:lnTo>
                  <a:pt x="42333" y="431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178800" y="4919133"/>
            <a:ext cx="296334" cy="254001"/>
          </a:xfrm>
          <a:custGeom>
            <a:avLst/>
            <a:gdLst/>
            <a:ahLst/>
            <a:cxnLst/>
            <a:rect l="0" t="0" r="0" b="0"/>
            <a:pathLst>
              <a:path w="296334" h="254001">
                <a:moveTo>
                  <a:pt x="203200" y="101600"/>
                </a:moveTo>
                <a:lnTo>
                  <a:pt x="203200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93134"/>
                </a:lnTo>
                <a:lnTo>
                  <a:pt x="203200" y="84667"/>
                </a:lnTo>
                <a:lnTo>
                  <a:pt x="203200" y="76200"/>
                </a:lnTo>
                <a:lnTo>
                  <a:pt x="194733" y="67734"/>
                </a:lnTo>
                <a:lnTo>
                  <a:pt x="186267" y="59267"/>
                </a:lnTo>
                <a:lnTo>
                  <a:pt x="177800" y="50800"/>
                </a:lnTo>
                <a:lnTo>
                  <a:pt x="169334" y="42334"/>
                </a:lnTo>
                <a:lnTo>
                  <a:pt x="160866" y="25400"/>
                </a:lnTo>
                <a:lnTo>
                  <a:pt x="143933" y="16934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6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8467"/>
                </a:lnTo>
                <a:lnTo>
                  <a:pt x="25400" y="16934"/>
                </a:lnTo>
                <a:lnTo>
                  <a:pt x="16934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4"/>
                </a:lnTo>
                <a:lnTo>
                  <a:pt x="16934" y="143934"/>
                </a:lnTo>
                <a:lnTo>
                  <a:pt x="25400" y="160867"/>
                </a:lnTo>
                <a:lnTo>
                  <a:pt x="33867" y="177800"/>
                </a:lnTo>
                <a:lnTo>
                  <a:pt x="42333" y="186267"/>
                </a:lnTo>
                <a:lnTo>
                  <a:pt x="59267" y="194734"/>
                </a:lnTo>
                <a:lnTo>
                  <a:pt x="67733" y="211667"/>
                </a:lnTo>
                <a:lnTo>
                  <a:pt x="84666" y="211667"/>
                </a:lnTo>
                <a:lnTo>
                  <a:pt x="93134" y="211667"/>
                </a:lnTo>
                <a:lnTo>
                  <a:pt x="101600" y="211667"/>
                </a:lnTo>
                <a:lnTo>
                  <a:pt x="110067" y="211667"/>
                </a:lnTo>
                <a:lnTo>
                  <a:pt x="118533" y="194734"/>
                </a:lnTo>
                <a:lnTo>
                  <a:pt x="127000" y="186267"/>
                </a:lnTo>
                <a:lnTo>
                  <a:pt x="135467" y="169334"/>
                </a:lnTo>
                <a:lnTo>
                  <a:pt x="135467" y="152400"/>
                </a:lnTo>
                <a:lnTo>
                  <a:pt x="143933" y="135467"/>
                </a:lnTo>
                <a:lnTo>
                  <a:pt x="143933" y="118534"/>
                </a:lnTo>
                <a:lnTo>
                  <a:pt x="143933" y="101600"/>
                </a:lnTo>
                <a:lnTo>
                  <a:pt x="143933" y="84667"/>
                </a:lnTo>
                <a:lnTo>
                  <a:pt x="152400" y="67734"/>
                </a:lnTo>
                <a:lnTo>
                  <a:pt x="152400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16934"/>
                </a:lnTo>
                <a:lnTo>
                  <a:pt x="152400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16934"/>
                </a:lnTo>
                <a:lnTo>
                  <a:pt x="160866" y="25400"/>
                </a:lnTo>
                <a:lnTo>
                  <a:pt x="160866" y="33867"/>
                </a:lnTo>
                <a:lnTo>
                  <a:pt x="160866" y="42334"/>
                </a:lnTo>
                <a:lnTo>
                  <a:pt x="160866" y="59267"/>
                </a:lnTo>
                <a:lnTo>
                  <a:pt x="169334" y="76200"/>
                </a:lnTo>
                <a:lnTo>
                  <a:pt x="169334" y="93134"/>
                </a:lnTo>
                <a:lnTo>
                  <a:pt x="177800" y="110067"/>
                </a:lnTo>
                <a:lnTo>
                  <a:pt x="186267" y="127000"/>
                </a:lnTo>
                <a:lnTo>
                  <a:pt x="186267" y="143934"/>
                </a:lnTo>
                <a:lnTo>
                  <a:pt x="203200" y="160867"/>
                </a:lnTo>
                <a:lnTo>
                  <a:pt x="211667" y="177800"/>
                </a:lnTo>
                <a:lnTo>
                  <a:pt x="228600" y="194734"/>
                </a:lnTo>
                <a:lnTo>
                  <a:pt x="237066" y="211667"/>
                </a:lnTo>
                <a:lnTo>
                  <a:pt x="245534" y="220134"/>
                </a:lnTo>
                <a:lnTo>
                  <a:pt x="262467" y="237067"/>
                </a:lnTo>
                <a:lnTo>
                  <a:pt x="270933" y="245534"/>
                </a:lnTo>
                <a:lnTo>
                  <a:pt x="279400" y="254000"/>
                </a:lnTo>
                <a:lnTo>
                  <a:pt x="287867" y="254000"/>
                </a:lnTo>
                <a:lnTo>
                  <a:pt x="296333" y="254000"/>
                </a:lnTo>
                <a:lnTo>
                  <a:pt x="296333" y="254000"/>
                </a:lnTo>
                <a:lnTo>
                  <a:pt x="296333" y="254000"/>
                </a:lnTo>
                <a:lnTo>
                  <a:pt x="296333" y="254000"/>
                </a:lnTo>
                <a:lnTo>
                  <a:pt x="2963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21800" y="1913467"/>
            <a:ext cx="550335" cy="804334"/>
          </a:xfrm>
          <a:custGeom>
            <a:avLst/>
            <a:gdLst/>
            <a:ahLst/>
            <a:cxnLst/>
            <a:rect l="0" t="0" r="0" b="0"/>
            <a:pathLst>
              <a:path w="550335" h="804334">
                <a:moveTo>
                  <a:pt x="0" y="440266"/>
                </a:moveTo>
                <a:lnTo>
                  <a:pt x="0" y="440266"/>
                </a:lnTo>
                <a:lnTo>
                  <a:pt x="0" y="440266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  <a:lnTo>
                  <a:pt x="8466" y="457200"/>
                </a:lnTo>
                <a:lnTo>
                  <a:pt x="8466" y="457200"/>
                </a:lnTo>
                <a:lnTo>
                  <a:pt x="8466" y="465666"/>
                </a:lnTo>
                <a:lnTo>
                  <a:pt x="8466" y="465666"/>
                </a:lnTo>
                <a:lnTo>
                  <a:pt x="8466" y="474133"/>
                </a:lnTo>
                <a:lnTo>
                  <a:pt x="8466" y="482600"/>
                </a:lnTo>
                <a:lnTo>
                  <a:pt x="16934" y="491066"/>
                </a:lnTo>
                <a:lnTo>
                  <a:pt x="16934" y="499533"/>
                </a:lnTo>
                <a:lnTo>
                  <a:pt x="16934" y="508000"/>
                </a:lnTo>
                <a:lnTo>
                  <a:pt x="25400" y="516466"/>
                </a:lnTo>
                <a:lnTo>
                  <a:pt x="25400" y="524933"/>
                </a:lnTo>
                <a:lnTo>
                  <a:pt x="33867" y="541866"/>
                </a:lnTo>
                <a:lnTo>
                  <a:pt x="33867" y="550333"/>
                </a:lnTo>
                <a:lnTo>
                  <a:pt x="42333" y="558800"/>
                </a:lnTo>
                <a:lnTo>
                  <a:pt x="42333" y="575733"/>
                </a:lnTo>
                <a:lnTo>
                  <a:pt x="42333" y="584200"/>
                </a:lnTo>
                <a:lnTo>
                  <a:pt x="50800" y="601133"/>
                </a:lnTo>
                <a:lnTo>
                  <a:pt x="50800" y="609600"/>
                </a:lnTo>
                <a:lnTo>
                  <a:pt x="59267" y="618066"/>
                </a:lnTo>
                <a:lnTo>
                  <a:pt x="59267" y="635000"/>
                </a:lnTo>
                <a:lnTo>
                  <a:pt x="67733" y="651933"/>
                </a:lnTo>
                <a:lnTo>
                  <a:pt x="67733" y="660400"/>
                </a:lnTo>
                <a:lnTo>
                  <a:pt x="76200" y="668866"/>
                </a:lnTo>
                <a:lnTo>
                  <a:pt x="84666" y="685800"/>
                </a:lnTo>
                <a:lnTo>
                  <a:pt x="84666" y="694266"/>
                </a:lnTo>
                <a:lnTo>
                  <a:pt x="93134" y="702733"/>
                </a:lnTo>
                <a:lnTo>
                  <a:pt x="101600" y="711200"/>
                </a:lnTo>
                <a:lnTo>
                  <a:pt x="110067" y="728133"/>
                </a:lnTo>
                <a:lnTo>
                  <a:pt x="118533" y="736600"/>
                </a:lnTo>
                <a:lnTo>
                  <a:pt x="118533" y="745066"/>
                </a:lnTo>
                <a:lnTo>
                  <a:pt x="127000" y="753533"/>
                </a:lnTo>
                <a:lnTo>
                  <a:pt x="143933" y="762000"/>
                </a:lnTo>
                <a:lnTo>
                  <a:pt x="152400" y="770466"/>
                </a:lnTo>
                <a:lnTo>
                  <a:pt x="160866" y="770466"/>
                </a:lnTo>
                <a:lnTo>
                  <a:pt x="169334" y="778933"/>
                </a:lnTo>
                <a:lnTo>
                  <a:pt x="177800" y="787400"/>
                </a:lnTo>
                <a:lnTo>
                  <a:pt x="186267" y="787400"/>
                </a:lnTo>
                <a:lnTo>
                  <a:pt x="194733" y="795866"/>
                </a:lnTo>
                <a:lnTo>
                  <a:pt x="211667" y="795866"/>
                </a:lnTo>
                <a:lnTo>
                  <a:pt x="220133" y="795866"/>
                </a:lnTo>
                <a:lnTo>
                  <a:pt x="228600" y="795866"/>
                </a:lnTo>
                <a:lnTo>
                  <a:pt x="237066" y="804333"/>
                </a:lnTo>
                <a:lnTo>
                  <a:pt x="254000" y="804333"/>
                </a:lnTo>
                <a:lnTo>
                  <a:pt x="262467" y="804333"/>
                </a:lnTo>
                <a:lnTo>
                  <a:pt x="270933" y="804333"/>
                </a:lnTo>
                <a:lnTo>
                  <a:pt x="279400" y="795866"/>
                </a:lnTo>
                <a:lnTo>
                  <a:pt x="296333" y="795866"/>
                </a:lnTo>
                <a:lnTo>
                  <a:pt x="304800" y="795866"/>
                </a:lnTo>
                <a:lnTo>
                  <a:pt x="313266" y="787400"/>
                </a:lnTo>
                <a:lnTo>
                  <a:pt x="321734" y="778933"/>
                </a:lnTo>
                <a:lnTo>
                  <a:pt x="330200" y="778933"/>
                </a:lnTo>
                <a:lnTo>
                  <a:pt x="338667" y="770466"/>
                </a:lnTo>
                <a:lnTo>
                  <a:pt x="347133" y="762000"/>
                </a:lnTo>
                <a:lnTo>
                  <a:pt x="347133" y="753533"/>
                </a:lnTo>
                <a:lnTo>
                  <a:pt x="355600" y="745066"/>
                </a:lnTo>
                <a:lnTo>
                  <a:pt x="364067" y="745066"/>
                </a:lnTo>
                <a:lnTo>
                  <a:pt x="372533" y="736600"/>
                </a:lnTo>
                <a:lnTo>
                  <a:pt x="381000" y="719666"/>
                </a:lnTo>
                <a:lnTo>
                  <a:pt x="381000" y="711200"/>
                </a:lnTo>
                <a:lnTo>
                  <a:pt x="389466" y="702733"/>
                </a:lnTo>
                <a:lnTo>
                  <a:pt x="389466" y="694266"/>
                </a:lnTo>
                <a:lnTo>
                  <a:pt x="397934" y="685800"/>
                </a:lnTo>
                <a:lnTo>
                  <a:pt x="406400" y="668866"/>
                </a:lnTo>
                <a:lnTo>
                  <a:pt x="406400" y="660400"/>
                </a:lnTo>
                <a:lnTo>
                  <a:pt x="414867" y="643466"/>
                </a:lnTo>
                <a:lnTo>
                  <a:pt x="423333" y="635000"/>
                </a:lnTo>
                <a:lnTo>
                  <a:pt x="423333" y="618066"/>
                </a:lnTo>
                <a:lnTo>
                  <a:pt x="431800" y="609600"/>
                </a:lnTo>
                <a:lnTo>
                  <a:pt x="440267" y="592666"/>
                </a:lnTo>
                <a:lnTo>
                  <a:pt x="440267" y="584200"/>
                </a:lnTo>
                <a:lnTo>
                  <a:pt x="448734" y="567266"/>
                </a:lnTo>
                <a:lnTo>
                  <a:pt x="448734" y="550333"/>
                </a:lnTo>
                <a:lnTo>
                  <a:pt x="457200" y="541866"/>
                </a:lnTo>
                <a:lnTo>
                  <a:pt x="457200" y="524933"/>
                </a:lnTo>
                <a:lnTo>
                  <a:pt x="465666" y="516466"/>
                </a:lnTo>
                <a:lnTo>
                  <a:pt x="465666" y="499533"/>
                </a:lnTo>
                <a:lnTo>
                  <a:pt x="474134" y="482600"/>
                </a:lnTo>
                <a:lnTo>
                  <a:pt x="474134" y="474133"/>
                </a:lnTo>
                <a:lnTo>
                  <a:pt x="482600" y="457200"/>
                </a:lnTo>
                <a:lnTo>
                  <a:pt x="482600" y="448733"/>
                </a:lnTo>
                <a:lnTo>
                  <a:pt x="491066" y="431800"/>
                </a:lnTo>
                <a:lnTo>
                  <a:pt x="491066" y="414866"/>
                </a:lnTo>
                <a:lnTo>
                  <a:pt x="491066" y="406400"/>
                </a:lnTo>
                <a:lnTo>
                  <a:pt x="499533" y="389466"/>
                </a:lnTo>
                <a:lnTo>
                  <a:pt x="499533" y="381000"/>
                </a:lnTo>
                <a:lnTo>
                  <a:pt x="499533" y="364066"/>
                </a:lnTo>
                <a:lnTo>
                  <a:pt x="508000" y="355600"/>
                </a:lnTo>
                <a:lnTo>
                  <a:pt x="516467" y="338666"/>
                </a:lnTo>
                <a:lnTo>
                  <a:pt x="516467" y="330200"/>
                </a:lnTo>
                <a:lnTo>
                  <a:pt x="524934" y="313266"/>
                </a:lnTo>
                <a:lnTo>
                  <a:pt x="524934" y="296333"/>
                </a:lnTo>
                <a:lnTo>
                  <a:pt x="533400" y="287866"/>
                </a:lnTo>
                <a:lnTo>
                  <a:pt x="533400" y="279400"/>
                </a:lnTo>
                <a:lnTo>
                  <a:pt x="533400" y="262466"/>
                </a:lnTo>
                <a:lnTo>
                  <a:pt x="533400" y="254000"/>
                </a:lnTo>
                <a:lnTo>
                  <a:pt x="541866" y="237066"/>
                </a:lnTo>
                <a:lnTo>
                  <a:pt x="541866" y="228600"/>
                </a:lnTo>
                <a:lnTo>
                  <a:pt x="541866" y="211666"/>
                </a:lnTo>
                <a:lnTo>
                  <a:pt x="541866" y="203200"/>
                </a:lnTo>
                <a:lnTo>
                  <a:pt x="550334" y="194733"/>
                </a:lnTo>
                <a:lnTo>
                  <a:pt x="550334" y="177800"/>
                </a:lnTo>
                <a:lnTo>
                  <a:pt x="550334" y="169333"/>
                </a:lnTo>
                <a:lnTo>
                  <a:pt x="550334" y="160866"/>
                </a:lnTo>
                <a:lnTo>
                  <a:pt x="550334" y="143933"/>
                </a:lnTo>
                <a:lnTo>
                  <a:pt x="550334" y="135466"/>
                </a:lnTo>
                <a:lnTo>
                  <a:pt x="550334" y="127000"/>
                </a:lnTo>
                <a:lnTo>
                  <a:pt x="550334" y="118533"/>
                </a:lnTo>
                <a:lnTo>
                  <a:pt x="550334" y="110066"/>
                </a:lnTo>
                <a:lnTo>
                  <a:pt x="550334" y="93133"/>
                </a:lnTo>
                <a:lnTo>
                  <a:pt x="550334" y="84666"/>
                </a:lnTo>
                <a:lnTo>
                  <a:pt x="550334" y="76200"/>
                </a:lnTo>
                <a:lnTo>
                  <a:pt x="550334" y="67733"/>
                </a:lnTo>
                <a:lnTo>
                  <a:pt x="541866" y="59266"/>
                </a:lnTo>
                <a:lnTo>
                  <a:pt x="541866" y="50800"/>
                </a:lnTo>
                <a:lnTo>
                  <a:pt x="541866" y="42333"/>
                </a:lnTo>
                <a:lnTo>
                  <a:pt x="541866" y="33866"/>
                </a:lnTo>
                <a:lnTo>
                  <a:pt x="533400" y="33866"/>
                </a:lnTo>
                <a:lnTo>
                  <a:pt x="533400" y="25400"/>
                </a:lnTo>
                <a:lnTo>
                  <a:pt x="533400" y="16933"/>
                </a:lnTo>
                <a:lnTo>
                  <a:pt x="533400" y="16933"/>
                </a:lnTo>
                <a:lnTo>
                  <a:pt x="524934" y="8466"/>
                </a:lnTo>
                <a:lnTo>
                  <a:pt x="524934" y="8466"/>
                </a:lnTo>
                <a:lnTo>
                  <a:pt x="524934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  <a:lnTo>
                  <a:pt x="516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550400" y="3742267"/>
            <a:ext cx="482601" cy="575734"/>
          </a:xfrm>
          <a:custGeom>
            <a:avLst/>
            <a:gdLst/>
            <a:ahLst/>
            <a:cxnLst/>
            <a:rect l="0" t="0" r="0" b="0"/>
            <a:pathLst>
              <a:path w="482601" h="575734">
                <a:moveTo>
                  <a:pt x="16934" y="575733"/>
                </a:moveTo>
                <a:lnTo>
                  <a:pt x="8466" y="575733"/>
                </a:lnTo>
                <a:lnTo>
                  <a:pt x="8466" y="575733"/>
                </a:lnTo>
                <a:lnTo>
                  <a:pt x="8466" y="575733"/>
                </a:lnTo>
                <a:lnTo>
                  <a:pt x="8466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67266"/>
                </a:lnTo>
                <a:lnTo>
                  <a:pt x="0" y="567266"/>
                </a:lnTo>
                <a:lnTo>
                  <a:pt x="0" y="567266"/>
                </a:lnTo>
                <a:lnTo>
                  <a:pt x="0" y="567266"/>
                </a:lnTo>
                <a:lnTo>
                  <a:pt x="0" y="558800"/>
                </a:lnTo>
                <a:lnTo>
                  <a:pt x="0" y="550333"/>
                </a:lnTo>
                <a:lnTo>
                  <a:pt x="8466" y="550333"/>
                </a:lnTo>
                <a:lnTo>
                  <a:pt x="8466" y="541866"/>
                </a:lnTo>
                <a:lnTo>
                  <a:pt x="8466" y="533400"/>
                </a:lnTo>
                <a:lnTo>
                  <a:pt x="8466" y="524933"/>
                </a:lnTo>
                <a:lnTo>
                  <a:pt x="16934" y="516466"/>
                </a:lnTo>
                <a:lnTo>
                  <a:pt x="16934" y="508000"/>
                </a:lnTo>
                <a:lnTo>
                  <a:pt x="16934" y="499533"/>
                </a:lnTo>
                <a:lnTo>
                  <a:pt x="16934" y="482600"/>
                </a:lnTo>
                <a:lnTo>
                  <a:pt x="16934" y="474133"/>
                </a:lnTo>
                <a:lnTo>
                  <a:pt x="16934" y="465666"/>
                </a:lnTo>
                <a:lnTo>
                  <a:pt x="16934" y="448733"/>
                </a:lnTo>
                <a:lnTo>
                  <a:pt x="16934" y="431800"/>
                </a:lnTo>
                <a:lnTo>
                  <a:pt x="16934" y="423333"/>
                </a:lnTo>
                <a:lnTo>
                  <a:pt x="16934" y="406400"/>
                </a:lnTo>
                <a:lnTo>
                  <a:pt x="16934" y="389466"/>
                </a:lnTo>
                <a:lnTo>
                  <a:pt x="25400" y="381000"/>
                </a:lnTo>
                <a:lnTo>
                  <a:pt x="25400" y="364066"/>
                </a:lnTo>
                <a:lnTo>
                  <a:pt x="25400" y="347133"/>
                </a:lnTo>
                <a:lnTo>
                  <a:pt x="25400" y="330200"/>
                </a:lnTo>
                <a:lnTo>
                  <a:pt x="33867" y="321733"/>
                </a:lnTo>
                <a:lnTo>
                  <a:pt x="33867" y="304800"/>
                </a:lnTo>
                <a:lnTo>
                  <a:pt x="33867" y="287866"/>
                </a:lnTo>
                <a:lnTo>
                  <a:pt x="33867" y="279400"/>
                </a:lnTo>
                <a:lnTo>
                  <a:pt x="33867" y="262466"/>
                </a:lnTo>
                <a:lnTo>
                  <a:pt x="42333" y="245533"/>
                </a:lnTo>
                <a:lnTo>
                  <a:pt x="42333" y="237066"/>
                </a:lnTo>
                <a:lnTo>
                  <a:pt x="50800" y="220133"/>
                </a:lnTo>
                <a:lnTo>
                  <a:pt x="50800" y="203200"/>
                </a:lnTo>
                <a:lnTo>
                  <a:pt x="50800" y="194733"/>
                </a:lnTo>
                <a:lnTo>
                  <a:pt x="59267" y="177800"/>
                </a:lnTo>
                <a:lnTo>
                  <a:pt x="59267" y="169333"/>
                </a:lnTo>
                <a:lnTo>
                  <a:pt x="67733" y="152400"/>
                </a:lnTo>
                <a:lnTo>
                  <a:pt x="67733" y="143933"/>
                </a:lnTo>
                <a:lnTo>
                  <a:pt x="67733" y="135466"/>
                </a:lnTo>
                <a:lnTo>
                  <a:pt x="76200" y="118533"/>
                </a:lnTo>
                <a:lnTo>
                  <a:pt x="76200" y="110066"/>
                </a:lnTo>
                <a:lnTo>
                  <a:pt x="84666" y="101600"/>
                </a:lnTo>
                <a:lnTo>
                  <a:pt x="84666" y="93133"/>
                </a:lnTo>
                <a:lnTo>
                  <a:pt x="93134" y="84666"/>
                </a:lnTo>
                <a:lnTo>
                  <a:pt x="93134" y="76200"/>
                </a:lnTo>
                <a:lnTo>
                  <a:pt x="101600" y="67733"/>
                </a:lnTo>
                <a:lnTo>
                  <a:pt x="110067" y="59266"/>
                </a:lnTo>
                <a:lnTo>
                  <a:pt x="110067" y="50800"/>
                </a:lnTo>
                <a:lnTo>
                  <a:pt x="118533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35467" y="25400"/>
                </a:lnTo>
                <a:lnTo>
                  <a:pt x="143933" y="16933"/>
                </a:lnTo>
                <a:lnTo>
                  <a:pt x="152400" y="16933"/>
                </a:lnTo>
                <a:lnTo>
                  <a:pt x="160866" y="8466"/>
                </a:lnTo>
                <a:lnTo>
                  <a:pt x="169334" y="8466"/>
                </a:lnTo>
                <a:lnTo>
                  <a:pt x="169334" y="8466"/>
                </a:lnTo>
                <a:lnTo>
                  <a:pt x="177800" y="8466"/>
                </a:lnTo>
                <a:lnTo>
                  <a:pt x="186267" y="0"/>
                </a:lnTo>
                <a:lnTo>
                  <a:pt x="194733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4" y="0"/>
                </a:lnTo>
                <a:lnTo>
                  <a:pt x="228600" y="0"/>
                </a:lnTo>
                <a:lnTo>
                  <a:pt x="237066" y="0"/>
                </a:lnTo>
                <a:lnTo>
                  <a:pt x="237066" y="0"/>
                </a:lnTo>
                <a:lnTo>
                  <a:pt x="254000" y="0"/>
                </a:lnTo>
                <a:lnTo>
                  <a:pt x="262466" y="8466"/>
                </a:lnTo>
                <a:lnTo>
                  <a:pt x="262466" y="8466"/>
                </a:lnTo>
                <a:lnTo>
                  <a:pt x="270933" y="8466"/>
                </a:lnTo>
                <a:lnTo>
                  <a:pt x="270933" y="8466"/>
                </a:lnTo>
                <a:lnTo>
                  <a:pt x="279400" y="16933"/>
                </a:lnTo>
                <a:lnTo>
                  <a:pt x="287867" y="16933"/>
                </a:lnTo>
                <a:lnTo>
                  <a:pt x="296334" y="16933"/>
                </a:lnTo>
                <a:lnTo>
                  <a:pt x="296334" y="25400"/>
                </a:lnTo>
                <a:lnTo>
                  <a:pt x="304800" y="33866"/>
                </a:lnTo>
                <a:lnTo>
                  <a:pt x="313266" y="33866"/>
                </a:lnTo>
                <a:lnTo>
                  <a:pt x="330200" y="42333"/>
                </a:lnTo>
                <a:lnTo>
                  <a:pt x="338666" y="50800"/>
                </a:lnTo>
                <a:lnTo>
                  <a:pt x="338666" y="50800"/>
                </a:lnTo>
                <a:lnTo>
                  <a:pt x="338666" y="67733"/>
                </a:lnTo>
                <a:lnTo>
                  <a:pt x="338666" y="67733"/>
                </a:lnTo>
                <a:lnTo>
                  <a:pt x="338666" y="76200"/>
                </a:lnTo>
                <a:lnTo>
                  <a:pt x="347133" y="84666"/>
                </a:lnTo>
                <a:lnTo>
                  <a:pt x="355600" y="93133"/>
                </a:lnTo>
                <a:lnTo>
                  <a:pt x="364067" y="101600"/>
                </a:lnTo>
                <a:lnTo>
                  <a:pt x="381000" y="101600"/>
                </a:lnTo>
                <a:lnTo>
                  <a:pt x="389466" y="110066"/>
                </a:lnTo>
                <a:lnTo>
                  <a:pt x="397934" y="118533"/>
                </a:lnTo>
                <a:lnTo>
                  <a:pt x="406400" y="127000"/>
                </a:lnTo>
                <a:lnTo>
                  <a:pt x="406400" y="135466"/>
                </a:lnTo>
                <a:lnTo>
                  <a:pt x="406400" y="143933"/>
                </a:lnTo>
                <a:lnTo>
                  <a:pt x="397934" y="152400"/>
                </a:lnTo>
                <a:lnTo>
                  <a:pt x="406400" y="160866"/>
                </a:lnTo>
                <a:lnTo>
                  <a:pt x="406400" y="169333"/>
                </a:lnTo>
                <a:lnTo>
                  <a:pt x="414866" y="177800"/>
                </a:lnTo>
                <a:lnTo>
                  <a:pt x="423333" y="186266"/>
                </a:lnTo>
                <a:lnTo>
                  <a:pt x="440267" y="186266"/>
                </a:lnTo>
                <a:lnTo>
                  <a:pt x="440267" y="194733"/>
                </a:lnTo>
                <a:lnTo>
                  <a:pt x="440267" y="203200"/>
                </a:lnTo>
                <a:lnTo>
                  <a:pt x="448734" y="211666"/>
                </a:lnTo>
                <a:lnTo>
                  <a:pt x="448734" y="220133"/>
                </a:lnTo>
                <a:lnTo>
                  <a:pt x="448734" y="228600"/>
                </a:lnTo>
                <a:lnTo>
                  <a:pt x="448734" y="237066"/>
                </a:lnTo>
                <a:lnTo>
                  <a:pt x="457200" y="237066"/>
                </a:lnTo>
                <a:lnTo>
                  <a:pt x="457200" y="245533"/>
                </a:lnTo>
                <a:lnTo>
                  <a:pt x="457200" y="254000"/>
                </a:lnTo>
                <a:lnTo>
                  <a:pt x="465666" y="254000"/>
                </a:lnTo>
                <a:lnTo>
                  <a:pt x="465666" y="262466"/>
                </a:lnTo>
                <a:lnTo>
                  <a:pt x="465666" y="270933"/>
                </a:lnTo>
                <a:lnTo>
                  <a:pt x="465666" y="270933"/>
                </a:lnTo>
                <a:lnTo>
                  <a:pt x="474134" y="279400"/>
                </a:lnTo>
                <a:lnTo>
                  <a:pt x="474134" y="279400"/>
                </a:lnTo>
                <a:lnTo>
                  <a:pt x="474134" y="287866"/>
                </a:lnTo>
                <a:lnTo>
                  <a:pt x="474134" y="287866"/>
                </a:lnTo>
                <a:lnTo>
                  <a:pt x="482600" y="296333"/>
                </a:lnTo>
                <a:lnTo>
                  <a:pt x="48260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499600" y="4775200"/>
            <a:ext cx="321734" cy="575734"/>
          </a:xfrm>
          <a:custGeom>
            <a:avLst/>
            <a:gdLst/>
            <a:ahLst/>
            <a:cxnLst/>
            <a:rect l="0" t="0" r="0" b="0"/>
            <a:pathLst>
              <a:path w="321734" h="575734">
                <a:moveTo>
                  <a:pt x="0" y="16933"/>
                </a:move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35467"/>
                </a:lnTo>
                <a:lnTo>
                  <a:pt x="0" y="160867"/>
                </a:lnTo>
                <a:lnTo>
                  <a:pt x="0" y="194733"/>
                </a:lnTo>
                <a:lnTo>
                  <a:pt x="0" y="228600"/>
                </a:lnTo>
                <a:lnTo>
                  <a:pt x="0" y="270933"/>
                </a:lnTo>
                <a:lnTo>
                  <a:pt x="0" y="304800"/>
                </a:lnTo>
                <a:lnTo>
                  <a:pt x="8467" y="347133"/>
                </a:lnTo>
                <a:lnTo>
                  <a:pt x="8467" y="389467"/>
                </a:lnTo>
                <a:lnTo>
                  <a:pt x="8467" y="423333"/>
                </a:lnTo>
                <a:lnTo>
                  <a:pt x="25400" y="457200"/>
                </a:lnTo>
                <a:lnTo>
                  <a:pt x="25400" y="491067"/>
                </a:lnTo>
                <a:lnTo>
                  <a:pt x="33867" y="516467"/>
                </a:lnTo>
                <a:lnTo>
                  <a:pt x="33867" y="541867"/>
                </a:lnTo>
                <a:lnTo>
                  <a:pt x="33867" y="558800"/>
                </a:lnTo>
                <a:lnTo>
                  <a:pt x="42333" y="567267"/>
                </a:lnTo>
                <a:lnTo>
                  <a:pt x="42333" y="575733"/>
                </a:lnTo>
                <a:lnTo>
                  <a:pt x="42333" y="575733"/>
                </a:lnTo>
                <a:lnTo>
                  <a:pt x="33867" y="567267"/>
                </a:lnTo>
                <a:lnTo>
                  <a:pt x="33867" y="558800"/>
                </a:lnTo>
                <a:lnTo>
                  <a:pt x="33867" y="541867"/>
                </a:lnTo>
                <a:lnTo>
                  <a:pt x="25400" y="524933"/>
                </a:lnTo>
                <a:lnTo>
                  <a:pt x="25400" y="508000"/>
                </a:lnTo>
                <a:lnTo>
                  <a:pt x="16933" y="474133"/>
                </a:lnTo>
                <a:lnTo>
                  <a:pt x="16933" y="448733"/>
                </a:lnTo>
                <a:lnTo>
                  <a:pt x="8467" y="414867"/>
                </a:lnTo>
                <a:lnTo>
                  <a:pt x="8467" y="389467"/>
                </a:lnTo>
                <a:lnTo>
                  <a:pt x="16933" y="355600"/>
                </a:lnTo>
                <a:lnTo>
                  <a:pt x="25400" y="330200"/>
                </a:lnTo>
                <a:lnTo>
                  <a:pt x="25400" y="304800"/>
                </a:lnTo>
                <a:lnTo>
                  <a:pt x="33867" y="279400"/>
                </a:lnTo>
                <a:lnTo>
                  <a:pt x="42333" y="245533"/>
                </a:lnTo>
                <a:lnTo>
                  <a:pt x="59266" y="228600"/>
                </a:lnTo>
                <a:lnTo>
                  <a:pt x="67734" y="211667"/>
                </a:lnTo>
                <a:lnTo>
                  <a:pt x="76200" y="194733"/>
                </a:lnTo>
                <a:lnTo>
                  <a:pt x="93133" y="186267"/>
                </a:lnTo>
                <a:lnTo>
                  <a:pt x="110067" y="177800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43934" y="169333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77800" y="194733"/>
                </a:lnTo>
                <a:lnTo>
                  <a:pt x="186267" y="203200"/>
                </a:lnTo>
                <a:lnTo>
                  <a:pt x="194733" y="220133"/>
                </a:lnTo>
                <a:lnTo>
                  <a:pt x="194733" y="237067"/>
                </a:lnTo>
                <a:lnTo>
                  <a:pt x="203200" y="254000"/>
                </a:lnTo>
                <a:lnTo>
                  <a:pt x="203200" y="270933"/>
                </a:lnTo>
                <a:lnTo>
                  <a:pt x="203200" y="296333"/>
                </a:lnTo>
                <a:lnTo>
                  <a:pt x="203200" y="321733"/>
                </a:lnTo>
                <a:lnTo>
                  <a:pt x="203200" y="347133"/>
                </a:lnTo>
                <a:lnTo>
                  <a:pt x="211666" y="364067"/>
                </a:lnTo>
                <a:lnTo>
                  <a:pt x="211666" y="389467"/>
                </a:lnTo>
                <a:lnTo>
                  <a:pt x="211666" y="414867"/>
                </a:lnTo>
                <a:lnTo>
                  <a:pt x="220134" y="440267"/>
                </a:lnTo>
                <a:lnTo>
                  <a:pt x="228600" y="457200"/>
                </a:lnTo>
                <a:lnTo>
                  <a:pt x="228600" y="482600"/>
                </a:lnTo>
                <a:lnTo>
                  <a:pt x="245533" y="491067"/>
                </a:lnTo>
                <a:lnTo>
                  <a:pt x="254000" y="508000"/>
                </a:lnTo>
                <a:lnTo>
                  <a:pt x="270934" y="524933"/>
                </a:lnTo>
                <a:lnTo>
                  <a:pt x="279400" y="533400"/>
                </a:lnTo>
                <a:lnTo>
                  <a:pt x="296334" y="541867"/>
                </a:lnTo>
                <a:lnTo>
                  <a:pt x="304800" y="541867"/>
                </a:lnTo>
                <a:lnTo>
                  <a:pt x="304800" y="541867"/>
                </a:lnTo>
                <a:lnTo>
                  <a:pt x="321733" y="541867"/>
                </a:lnTo>
                <a:lnTo>
                  <a:pt x="321733" y="541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812866" y="5020733"/>
            <a:ext cx="237068" cy="711201"/>
          </a:xfrm>
          <a:custGeom>
            <a:avLst/>
            <a:gdLst/>
            <a:ahLst/>
            <a:cxnLst/>
            <a:rect l="0" t="0" r="0" b="0"/>
            <a:pathLst>
              <a:path w="237068" h="711201">
                <a:moveTo>
                  <a:pt x="42334" y="8467"/>
                </a:move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50800"/>
                </a:lnTo>
                <a:lnTo>
                  <a:pt x="42334" y="67734"/>
                </a:lnTo>
                <a:lnTo>
                  <a:pt x="42334" y="93134"/>
                </a:lnTo>
                <a:lnTo>
                  <a:pt x="42334" y="110067"/>
                </a:lnTo>
                <a:lnTo>
                  <a:pt x="50800" y="135467"/>
                </a:lnTo>
                <a:lnTo>
                  <a:pt x="50800" y="160867"/>
                </a:lnTo>
                <a:lnTo>
                  <a:pt x="59268" y="186267"/>
                </a:lnTo>
                <a:lnTo>
                  <a:pt x="59268" y="203200"/>
                </a:lnTo>
                <a:lnTo>
                  <a:pt x="67734" y="220134"/>
                </a:lnTo>
                <a:lnTo>
                  <a:pt x="84667" y="237067"/>
                </a:lnTo>
                <a:lnTo>
                  <a:pt x="101601" y="245534"/>
                </a:lnTo>
                <a:lnTo>
                  <a:pt x="110068" y="254000"/>
                </a:lnTo>
                <a:lnTo>
                  <a:pt x="127000" y="262467"/>
                </a:lnTo>
                <a:lnTo>
                  <a:pt x="135468" y="262467"/>
                </a:lnTo>
                <a:lnTo>
                  <a:pt x="152400" y="262467"/>
                </a:lnTo>
                <a:lnTo>
                  <a:pt x="160867" y="254000"/>
                </a:lnTo>
                <a:lnTo>
                  <a:pt x="169334" y="245534"/>
                </a:lnTo>
                <a:lnTo>
                  <a:pt x="177801" y="228600"/>
                </a:lnTo>
                <a:lnTo>
                  <a:pt x="186268" y="211667"/>
                </a:lnTo>
                <a:lnTo>
                  <a:pt x="194734" y="194734"/>
                </a:lnTo>
                <a:lnTo>
                  <a:pt x="194734" y="169334"/>
                </a:lnTo>
                <a:lnTo>
                  <a:pt x="194734" y="152400"/>
                </a:lnTo>
                <a:lnTo>
                  <a:pt x="194734" y="127000"/>
                </a:lnTo>
                <a:lnTo>
                  <a:pt x="194734" y="101600"/>
                </a:lnTo>
                <a:lnTo>
                  <a:pt x="194734" y="76200"/>
                </a:lnTo>
                <a:lnTo>
                  <a:pt x="186268" y="59267"/>
                </a:lnTo>
                <a:lnTo>
                  <a:pt x="186268" y="42334"/>
                </a:lnTo>
                <a:lnTo>
                  <a:pt x="186268" y="25400"/>
                </a:lnTo>
                <a:lnTo>
                  <a:pt x="177801" y="16934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8467"/>
                </a:lnTo>
                <a:lnTo>
                  <a:pt x="186268" y="16934"/>
                </a:lnTo>
                <a:lnTo>
                  <a:pt x="186268" y="33867"/>
                </a:lnTo>
                <a:lnTo>
                  <a:pt x="194734" y="50800"/>
                </a:lnTo>
                <a:lnTo>
                  <a:pt x="194734" y="76200"/>
                </a:lnTo>
                <a:lnTo>
                  <a:pt x="203200" y="101600"/>
                </a:lnTo>
                <a:lnTo>
                  <a:pt x="211668" y="143934"/>
                </a:lnTo>
                <a:lnTo>
                  <a:pt x="211668" y="177800"/>
                </a:lnTo>
                <a:lnTo>
                  <a:pt x="220134" y="220134"/>
                </a:lnTo>
                <a:lnTo>
                  <a:pt x="220134" y="262467"/>
                </a:lnTo>
                <a:lnTo>
                  <a:pt x="228600" y="304800"/>
                </a:lnTo>
                <a:lnTo>
                  <a:pt x="228600" y="355600"/>
                </a:lnTo>
                <a:lnTo>
                  <a:pt x="237067" y="397934"/>
                </a:lnTo>
                <a:lnTo>
                  <a:pt x="237067" y="448734"/>
                </a:lnTo>
                <a:lnTo>
                  <a:pt x="228600" y="491067"/>
                </a:lnTo>
                <a:lnTo>
                  <a:pt x="228600" y="541867"/>
                </a:lnTo>
                <a:lnTo>
                  <a:pt x="220134" y="575734"/>
                </a:lnTo>
                <a:lnTo>
                  <a:pt x="211668" y="618067"/>
                </a:lnTo>
                <a:lnTo>
                  <a:pt x="194734" y="643467"/>
                </a:lnTo>
                <a:lnTo>
                  <a:pt x="177801" y="677334"/>
                </a:lnTo>
                <a:lnTo>
                  <a:pt x="160867" y="694267"/>
                </a:lnTo>
                <a:lnTo>
                  <a:pt x="143934" y="702734"/>
                </a:lnTo>
                <a:lnTo>
                  <a:pt x="127000" y="711200"/>
                </a:lnTo>
                <a:lnTo>
                  <a:pt x="101601" y="711200"/>
                </a:lnTo>
                <a:lnTo>
                  <a:pt x="76200" y="711200"/>
                </a:lnTo>
                <a:lnTo>
                  <a:pt x="59268" y="694267"/>
                </a:lnTo>
                <a:lnTo>
                  <a:pt x="33868" y="677334"/>
                </a:lnTo>
                <a:lnTo>
                  <a:pt x="16934" y="660400"/>
                </a:lnTo>
                <a:lnTo>
                  <a:pt x="16934" y="660400"/>
                </a:lnTo>
                <a:lnTo>
                  <a:pt x="0" y="635000"/>
                </a:lnTo>
                <a:lnTo>
                  <a:pt x="0" y="635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151534" y="5096933"/>
            <a:ext cx="42333" cy="499535"/>
          </a:xfrm>
          <a:custGeom>
            <a:avLst/>
            <a:gdLst/>
            <a:ahLst/>
            <a:cxnLst/>
            <a:rect l="0" t="0" r="0" b="0"/>
            <a:pathLst>
              <a:path w="42333" h="499535">
                <a:moveTo>
                  <a:pt x="0" y="0"/>
                </a:moveTo>
                <a:lnTo>
                  <a:pt x="0" y="0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7"/>
                </a:lnTo>
                <a:lnTo>
                  <a:pt x="0" y="194734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4"/>
                </a:lnTo>
                <a:lnTo>
                  <a:pt x="0" y="330200"/>
                </a:lnTo>
                <a:lnTo>
                  <a:pt x="8466" y="364067"/>
                </a:lnTo>
                <a:lnTo>
                  <a:pt x="16932" y="389467"/>
                </a:lnTo>
                <a:lnTo>
                  <a:pt x="16932" y="414867"/>
                </a:lnTo>
                <a:lnTo>
                  <a:pt x="25400" y="448734"/>
                </a:lnTo>
                <a:lnTo>
                  <a:pt x="33866" y="465667"/>
                </a:lnTo>
                <a:lnTo>
                  <a:pt x="33866" y="482600"/>
                </a:lnTo>
                <a:lnTo>
                  <a:pt x="33866" y="491067"/>
                </a:lnTo>
                <a:lnTo>
                  <a:pt x="33866" y="499534"/>
                </a:lnTo>
                <a:lnTo>
                  <a:pt x="33866" y="499534"/>
                </a:lnTo>
                <a:lnTo>
                  <a:pt x="42332" y="499534"/>
                </a:lnTo>
                <a:lnTo>
                  <a:pt x="42332" y="499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083800" y="5012267"/>
            <a:ext cx="220135" cy="279401"/>
          </a:xfrm>
          <a:custGeom>
            <a:avLst/>
            <a:gdLst/>
            <a:ahLst/>
            <a:cxnLst/>
            <a:rect l="0" t="0" r="0" b="0"/>
            <a:pathLst>
              <a:path w="220135" h="279401">
                <a:moveTo>
                  <a:pt x="0" y="42333"/>
                </a:moveTo>
                <a:lnTo>
                  <a:pt x="0" y="42333"/>
                </a:lnTo>
                <a:lnTo>
                  <a:pt x="0" y="33866"/>
                </a:lnTo>
                <a:lnTo>
                  <a:pt x="8466" y="16933"/>
                </a:lnTo>
                <a:lnTo>
                  <a:pt x="8466" y="8466"/>
                </a:lnTo>
                <a:lnTo>
                  <a:pt x="16934" y="0"/>
                </a:lnTo>
                <a:lnTo>
                  <a:pt x="33866" y="0"/>
                </a:lnTo>
                <a:lnTo>
                  <a:pt x="50800" y="0"/>
                </a:lnTo>
                <a:lnTo>
                  <a:pt x="67734" y="8466"/>
                </a:lnTo>
                <a:lnTo>
                  <a:pt x="84666" y="16933"/>
                </a:lnTo>
                <a:lnTo>
                  <a:pt x="110066" y="25400"/>
                </a:lnTo>
                <a:lnTo>
                  <a:pt x="127000" y="42333"/>
                </a:lnTo>
                <a:lnTo>
                  <a:pt x="152400" y="59266"/>
                </a:lnTo>
                <a:lnTo>
                  <a:pt x="169334" y="84666"/>
                </a:lnTo>
                <a:lnTo>
                  <a:pt x="186266" y="101600"/>
                </a:lnTo>
                <a:lnTo>
                  <a:pt x="203200" y="135466"/>
                </a:lnTo>
                <a:lnTo>
                  <a:pt x="211667" y="152400"/>
                </a:lnTo>
                <a:lnTo>
                  <a:pt x="211667" y="177800"/>
                </a:lnTo>
                <a:lnTo>
                  <a:pt x="220134" y="203200"/>
                </a:lnTo>
                <a:lnTo>
                  <a:pt x="220134" y="228600"/>
                </a:lnTo>
                <a:lnTo>
                  <a:pt x="220134" y="237066"/>
                </a:lnTo>
                <a:lnTo>
                  <a:pt x="211667" y="254000"/>
                </a:lnTo>
                <a:lnTo>
                  <a:pt x="194733" y="270933"/>
                </a:lnTo>
                <a:lnTo>
                  <a:pt x="177800" y="270933"/>
                </a:lnTo>
                <a:lnTo>
                  <a:pt x="160866" y="279400"/>
                </a:lnTo>
                <a:lnTo>
                  <a:pt x="143934" y="279400"/>
                </a:lnTo>
                <a:lnTo>
                  <a:pt x="127000" y="279400"/>
                </a:lnTo>
                <a:lnTo>
                  <a:pt x="110066" y="279400"/>
                </a:lnTo>
                <a:lnTo>
                  <a:pt x="93134" y="270933"/>
                </a:lnTo>
                <a:lnTo>
                  <a:pt x="93134" y="270933"/>
                </a:lnTo>
                <a:lnTo>
                  <a:pt x="76200" y="262466"/>
                </a:lnTo>
                <a:lnTo>
                  <a:pt x="7620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337800" y="5046133"/>
            <a:ext cx="177801" cy="237068"/>
          </a:xfrm>
          <a:custGeom>
            <a:avLst/>
            <a:gdLst/>
            <a:ahLst/>
            <a:cxnLst/>
            <a:rect l="0" t="0" r="0" b="0"/>
            <a:pathLst>
              <a:path w="177801" h="237068">
                <a:moveTo>
                  <a:pt x="33867" y="135467"/>
                </a:moveTo>
                <a:lnTo>
                  <a:pt x="42334" y="135467"/>
                </a:lnTo>
                <a:lnTo>
                  <a:pt x="59266" y="135467"/>
                </a:lnTo>
                <a:lnTo>
                  <a:pt x="67734" y="135467"/>
                </a:lnTo>
                <a:lnTo>
                  <a:pt x="84666" y="135467"/>
                </a:lnTo>
                <a:lnTo>
                  <a:pt x="101600" y="135467"/>
                </a:lnTo>
                <a:lnTo>
                  <a:pt x="118534" y="135467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60866" y="118534"/>
                </a:lnTo>
                <a:lnTo>
                  <a:pt x="169333" y="118534"/>
                </a:lnTo>
                <a:lnTo>
                  <a:pt x="177800" y="101600"/>
                </a:lnTo>
                <a:lnTo>
                  <a:pt x="177800" y="93134"/>
                </a:lnTo>
                <a:lnTo>
                  <a:pt x="177800" y="76200"/>
                </a:lnTo>
                <a:lnTo>
                  <a:pt x="169333" y="67734"/>
                </a:lnTo>
                <a:lnTo>
                  <a:pt x="160866" y="50800"/>
                </a:lnTo>
                <a:lnTo>
                  <a:pt x="143934" y="33867"/>
                </a:lnTo>
                <a:lnTo>
                  <a:pt x="127000" y="25400"/>
                </a:lnTo>
                <a:lnTo>
                  <a:pt x="110067" y="8467"/>
                </a:lnTo>
                <a:lnTo>
                  <a:pt x="93133" y="8467"/>
                </a:lnTo>
                <a:lnTo>
                  <a:pt x="67734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8466" y="93134"/>
                </a:lnTo>
                <a:lnTo>
                  <a:pt x="8466" y="110067"/>
                </a:lnTo>
                <a:lnTo>
                  <a:pt x="16933" y="135467"/>
                </a:lnTo>
                <a:lnTo>
                  <a:pt x="25400" y="160867"/>
                </a:lnTo>
                <a:lnTo>
                  <a:pt x="42334" y="177800"/>
                </a:lnTo>
                <a:lnTo>
                  <a:pt x="59266" y="194734"/>
                </a:lnTo>
                <a:lnTo>
                  <a:pt x="67734" y="211667"/>
                </a:lnTo>
                <a:lnTo>
                  <a:pt x="84666" y="228600"/>
                </a:lnTo>
                <a:lnTo>
                  <a:pt x="101600" y="237067"/>
                </a:lnTo>
                <a:lnTo>
                  <a:pt x="118534" y="237067"/>
                </a:lnTo>
                <a:lnTo>
                  <a:pt x="127000" y="237067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43934" y="228600"/>
                </a:lnTo>
                <a:lnTo>
                  <a:pt x="143934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0541000" y="5020733"/>
            <a:ext cx="194734" cy="270935"/>
          </a:xfrm>
          <a:custGeom>
            <a:avLst/>
            <a:gdLst/>
            <a:ahLst/>
            <a:cxnLst/>
            <a:rect l="0" t="0" r="0" b="0"/>
            <a:pathLst>
              <a:path w="194734" h="270935">
                <a:moveTo>
                  <a:pt x="0" y="50800"/>
                </a:move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16934" y="59267"/>
                </a:lnTo>
                <a:lnTo>
                  <a:pt x="16934" y="67734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33866" y="135467"/>
                </a:lnTo>
                <a:lnTo>
                  <a:pt x="33866" y="152400"/>
                </a:lnTo>
                <a:lnTo>
                  <a:pt x="33866" y="177800"/>
                </a:lnTo>
                <a:lnTo>
                  <a:pt x="42333" y="194734"/>
                </a:lnTo>
                <a:lnTo>
                  <a:pt x="42333" y="220134"/>
                </a:lnTo>
                <a:lnTo>
                  <a:pt x="50800" y="237067"/>
                </a:lnTo>
                <a:lnTo>
                  <a:pt x="59267" y="245534"/>
                </a:lnTo>
                <a:lnTo>
                  <a:pt x="59267" y="262467"/>
                </a:lnTo>
                <a:lnTo>
                  <a:pt x="59267" y="270934"/>
                </a:lnTo>
                <a:lnTo>
                  <a:pt x="67734" y="270934"/>
                </a:lnTo>
                <a:lnTo>
                  <a:pt x="67734" y="270934"/>
                </a:lnTo>
                <a:lnTo>
                  <a:pt x="67734" y="270934"/>
                </a:lnTo>
                <a:lnTo>
                  <a:pt x="67734" y="262467"/>
                </a:lnTo>
                <a:lnTo>
                  <a:pt x="67734" y="254000"/>
                </a:lnTo>
                <a:lnTo>
                  <a:pt x="67734" y="237067"/>
                </a:lnTo>
                <a:lnTo>
                  <a:pt x="59267" y="220134"/>
                </a:lnTo>
                <a:lnTo>
                  <a:pt x="59267" y="203200"/>
                </a:lnTo>
                <a:lnTo>
                  <a:pt x="50800" y="177800"/>
                </a:lnTo>
                <a:lnTo>
                  <a:pt x="50800" y="152400"/>
                </a:lnTo>
                <a:lnTo>
                  <a:pt x="50800" y="127000"/>
                </a:lnTo>
                <a:lnTo>
                  <a:pt x="42333" y="101600"/>
                </a:lnTo>
                <a:lnTo>
                  <a:pt x="42333" y="76200"/>
                </a:lnTo>
                <a:lnTo>
                  <a:pt x="42333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59267" y="8467"/>
                </a:lnTo>
                <a:lnTo>
                  <a:pt x="67734" y="0"/>
                </a:lnTo>
                <a:lnTo>
                  <a:pt x="84666" y="0"/>
                </a:lnTo>
                <a:lnTo>
                  <a:pt x="93134" y="0"/>
                </a:lnTo>
                <a:lnTo>
                  <a:pt x="110066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752667" y="4826000"/>
            <a:ext cx="262468" cy="491068"/>
          </a:xfrm>
          <a:custGeom>
            <a:avLst/>
            <a:gdLst/>
            <a:ahLst/>
            <a:cxnLst/>
            <a:rect l="0" t="0" r="0" b="0"/>
            <a:pathLst>
              <a:path w="262468" h="491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16933" y="84667"/>
                </a:lnTo>
                <a:lnTo>
                  <a:pt x="25399" y="110067"/>
                </a:lnTo>
                <a:lnTo>
                  <a:pt x="33867" y="135467"/>
                </a:lnTo>
                <a:lnTo>
                  <a:pt x="33867" y="169333"/>
                </a:lnTo>
                <a:lnTo>
                  <a:pt x="42333" y="194733"/>
                </a:lnTo>
                <a:lnTo>
                  <a:pt x="50799" y="228600"/>
                </a:lnTo>
                <a:lnTo>
                  <a:pt x="59266" y="262467"/>
                </a:lnTo>
                <a:lnTo>
                  <a:pt x="59266" y="296333"/>
                </a:lnTo>
                <a:lnTo>
                  <a:pt x="67733" y="330200"/>
                </a:lnTo>
                <a:lnTo>
                  <a:pt x="76200" y="355600"/>
                </a:lnTo>
                <a:lnTo>
                  <a:pt x="76200" y="381000"/>
                </a:lnTo>
                <a:lnTo>
                  <a:pt x="76200" y="414867"/>
                </a:lnTo>
                <a:lnTo>
                  <a:pt x="76200" y="431800"/>
                </a:lnTo>
                <a:lnTo>
                  <a:pt x="76200" y="448733"/>
                </a:lnTo>
                <a:lnTo>
                  <a:pt x="67733" y="457200"/>
                </a:lnTo>
                <a:lnTo>
                  <a:pt x="67733" y="474133"/>
                </a:lnTo>
                <a:lnTo>
                  <a:pt x="67733" y="474133"/>
                </a:lnTo>
                <a:lnTo>
                  <a:pt x="59266" y="474133"/>
                </a:lnTo>
                <a:lnTo>
                  <a:pt x="59266" y="474133"/>
                </a:lnTo>
                <a:lnTo>
                  <a:pt x="50799" y="465667"/>
                </a:lnTo>
                <a:lnTo>
                  <a:pt x="50799" y="457200"/>
                </a:lnTo>
                <a:lnTo>
                  <a:pt x="50799" y="448733"/>
                </a:lnTo>
                <a:lnTo>
                  <a:pt x="42333" y="431800"/>
                </a:lnTo>
                <a:lnTo>
                  <a:pt x="42333" y="414867"/>
                </a:lnTo>
                <a:lnTo>
                  <a:pt x="42333" y="397933"/>
                </a:lnTo>
                <a:lnTo>
                  <a:pt x="42333" y="381000"/>
                </a:lnTo>
                <a:lnTo>
                  <a:pt x="50799" y="364067"/>
                </a:lnTo>
                <a:lnTo>
                  <a:pt x="50799" y="347133"/>
                </a:lnTo>
                <a:lnTo>
                  <a:pt x="59266" y="330200"/>
                </a:lnTo>
                <a:lnTo>
                  <a:pt x="67733" y="321733"/>
                </a:lnTo>
                <a:lnTo>
                  <a:pt x="84667" y="304800"/>
                </a:lnTo>
                <a:lnTo>
                  <a:pt x="93133" y="296333"/>
                </a:lnTo>
                <a:lnTo>
                  <a:pt x="110067" y="287867"/>
                </a:lnTo>
                <a:lnTo>
                  <a:pt x="126999" y="279400"/>
                </a:lnTo>
                <a:lnTo>
                  <a:pt x="143933" y="279400"/>
                </a:lnTo>
                <a:lnTo>
                  <a:pt x="160867" y="279400"/>
                </a:lnTo>
                <a:lnTo>
                  <a:pt x="177799" y="279400"/>
                </a:lnTo>
                <a:lnTo>
                  <a:pt x="194733" y="287867"/>
                </a:lnTo>
                <a:lnTo>
                  <a:pt x="211666" y="287867"/>
                </a:lnTo>
                <a:lnTo>
                  <a:pt x="228600" y="304800"/>
                </a:lnTo>
                <a:lnTo>
                  <a:pt x="237067" y="313267"/>
                </a:lnTo>
                <a:lnTo>
                  <a:pt x="245533" y="321733"/>
                </a:lnTo>
                <a:lnTo>
                  <a:pt x="253999" y="338667"/>
                </a:lnTo>
                <a:lnTo>
                  <a:pt x="262467" y="347133"/>
                </a:lnTo>
                <a:lnTo>
                  <a:pt x="262467" y="364067"/>
                </a:lnTo>
                <a:lnTo>
                  <a:pt x="262467" y="381000"/>
                </a:lnTo>
                <a:lnTo>
                  <a:pt x="253999" y="397933"/>
                </a:lnTo>
                <a:lnTo>
                  <a:pt x="253999" y="414867"/>
                </a:lnTo>
                <a:lnTo>
                  <a:pt x="245533" y="431800"/>
                </a:lnTo>
                <a:lnTo>
                  <a:pt x="228600" y="448733"/>
                </a:lnTo>
                <a:lnTo>
                  <a:pt x="220133" y="457200"/>
                </a:lnTo>
                <a:lnTo>
                  <a:pt x="211666" y="465667"/>
                </a:lnTo>
                <a:lnTo>
                  <a:pt x="203199" y="474133"/>
                </a:lnTo>
                <a:lnTo>
                  <a:pt x="186267" y="482600"/>
                </a:lnTo>
                <a:lnTo>
                  <a:pt x="169333" y="491067"/>
                </a:lnTo>
                <a:lnTo>
                  <a:pt x="160867" y="491067"/>
                </a:lnTo>
                <a:lnTo>
                  <a:pt x="143933" y="491067"/>
                </a:lnTo>
                <a:lnTo>
                  <a:pt x="135466" y="491067"/>
                </a:lnTo>
                <a:lnTo>
                  <a:pt x="135466" y="491067"/>
                </a:lnTo>
                <a:lnTo>
                  <a:pt x="118533" y="482600"/>
                </a:lnTo>
                <a:lnTo>
                  <a:pt x="118533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1074400" y="5156200"/>
            <a:ext cx="127001" cy="194734"/>
          </a:xfrm>
          <a:custGeom>
            <a:avLst/>
            <a:gdLst/>
            <a:ahLst/>
            <a:cxnLst/>
            <a:rect l="0" t="0" r="0" b="0"/>
            <a:pathLst>
              <a:path w="127001" h="194734">
                <a:moveTo>
                  <a:pt x="42333" y="8467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6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42333" y="169333"/>
                </a:lnTo>
                <a:lnTo>
                  <a:pt x="50800" y="177800"/>
                </a:lnTo>
                <a:lnTo>
                  <a:pt x="67734" y="186267"/>
                </a:lnTo>
                <a:lnTo>
                  <a:pt x="84666" y="186267"/>
                </a:lnTo>
                <a:lnTo>
                  <a:pt x="93134" y="194733"/>
                </a:lnTo>
                <a:lnTo>
                  <a:pt x="101600" y="186267"/>
                </a:lnTo>
                <a:lnTo>
                  <a:pt x="110066" y="186267"/>
                </a:lnTo>
                <a:lnTo>
                  <a:pt x="118533" y="177800"/>
                </a:lnTo>
                <a:lnTo>
                  <a:pt x="127000" y="169333"/>
                </a:lnTo>
                <a:lnTo>
                  <a:pt x="127000" y="152400"/>
                </a:lnTo>
                <a:lnTo>
                  <a:pt x="127000" y="143933"/>
                </a:lnTo>
                <a:lnTo>
                  <a:pt x="118533" y="118533"/>
                </a:lnTo>
                <a:lnTo>
                  <a:pt x="110066" y="101600"/>
                </a:lnTo>
                <a:lnTo>
                  <a:pt x="101600" y="84667"/>
                </a:lnTo>
                <a:lnTo>
                  <a:pt x="84666" y="67733"/>
                </a:lnTo>
                <a:lnTo>
                  <a:pt x="67734" y="50800"/>
                </a:lnTo>
                <a:lnTo>
                  <a:pt x="59267" y="33867"/>
                </a:lnTo>
                <a:lnTo>
                  <a:pt x="42333" y="25400"/>
                </a:lnTo>
                <a:lnTo>
                  <a:pt x="33866" y="16933"/>
                </a:lnTo>
                <a:lnTo>
                  <a:pt x="16934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1260666" y="4868333"/>
            <a:ext cx="67735" cy="524935"/>
          </a:xfrm>
          <a:custGeom>
            <a:avLst/>
            <a:gdLst/>
            <a:ahLst/>
            <a:cxnLst/>
            <a:rect l="0" t="0" r="0" b="0"/>
            <a:pathLst>
              <a:path w="67735" h="524935">
                <a:moveTo>
                  <a:pt x="8467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11667"/>
                </a:lnTo>
                <a:lnTo>
                  <a:pt x="0" y="245534"/>
                </a:lnTo>
                <a:lnTo>
                  <a:pt x="8467" y="279400"/>
                </a:lnTo>
                <a:lnTo>
                  <a:pt x="8467" y="321734"/>
                </a:lnTo>
                <a:lnTo>
                  <a:pt x="8467" y="355600"/>
                </a:lnTo>
                <a:lnTo>
                  <a:pt x="16934" y="389467"/>
                </a:lnTo>
                <a:lnTo>
                  <a:pt x="25401" y="423334"/>
                </a:lnTo>
                <a:lnTo>
                  <a:pt x="33868" y="448734"/>
                </a:lnTo>
                <a:lnTo>
                  <a:pt x="42334" y="474134"/>
                </a:lnTo>
                <a:lnTo>
                  <a:pt x="50800" y="499534"/>
                </a:lnTo>
                <a:lnTo>
                  <a:pt x="67734" y="516467"/>
                </a:lnTo>
                <a:lnTo>
                  <a:pt x="67734" y="516467"/>
                </a:lnTo>
                <a:lnTo>
                  <a:pt x="67734" y="524934"/>
                </a:lnTo>
                <a:lnTo>
                  <a:pt x="67734" y="524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1387666" y="5173133"/>
            <a:ext cx="347135" cy="262468"/>
          </a:xfrm>
          <a:custGeom>
            <a:avLst/>
            <a:gdLst/>
            <a:ahLst/>
            <a:cxnLst/>
            <a:rect l="0" t="0" r="0" b="0"/>
            <a:pathLst>
              <a:path w="347135" h="262468">
                <a:moveTo>
                  <a:pt x="169334" y="76200"/>
                </a:moveTo>
                <a:lnTo>
                  <a:pt x="177800" y="76200"/>
                </a:lnTo>
                <a:lnTo>
                  <a:pt x="177800" y="67734"/>
                </a:lnTo>
                <a:lnTo>
                  <a:pt x="177800" y="59267"/>
                </a:lnTo>
                <a:lnTo>
                  <a:pt x="186267" y="50800"/>
                </a:lnTo>
                <a:lnTo>
                  <a:pt x="186267" y="33867"/>
                </a:lnTo>
                <a:lnTo>
                  <a:pt x="186267" y="25400"/>
                </a:lnTo>
                <a:lnTo>
                  <a:pt x="177800" y="16934"/>
                </a:lnTo>
                <a:lnTo>
                  <a:pt x="177800" y="16934"/>
                </a:lnTo>
                <a:lnTo>
                  <a:pt x="169334" y="8467"/>
                </a:lnTo>
                <a:lnTo>
                  <a:pt x="152400" y="0"/>
                </a:lnTo>
                <a:lnTo>
                  <a:pt x="135468" y="0"/>
                </a:lnTo>
                <a:lnTo>
                  <a:pt x="118534" y="0"/>
                </a:lnTo>
                <a:lnTo>
                  <a:pt x="101600" y="0"/>
                </a:lnTo>
                <a:lnTo>
                  <a:pt x="84668" y="8467"/>
                </a:lnTo>
                <a:lnTo>
                  <a:pt x="67734" y="16934"/>
                </a:lnTo>
                <a:lnTo>
                  <a:pt x="50801" y="16934"/>
                </a:lnTo>
                <a:lnTo>
                  <a:pt x="25400" y="33867"/>
                </a:lnTo>
                <a:lnTo>
                  <a:pt x="16934" y="50800"/>
                </a:lnTo>
                <a:lnTo>
                  <a:pt x="8468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8468" y="127000"/>
                </a:lnTo>
                <a:lnTo>
                  <a:pt x="25400" y="143934"/>
                </a:lnTo>
                <a:lnTo>
                  <a:pt x="33867" y="152400"/>
                </a:lnTo>
                <a:lnTo>
                  <a:pt x="50801" y="169334"/>
                </a:lnTo>
                <a:lnTo>
                  <a:pt x="59268" y="177800"/>
                </a:lnTo>
                <a:lnTo>
                  <a:pt x="76200" y="186267"/>
                </a:lnTo>
                <a:lnTo>
                  <a:pt x="84668" y="186267"/>
                </a:lnTo>
                <a:lnTo>
                  <a:pt x="101600" y="186267"/>
                </a:lnTo>
                <a:lnTo>
                  <a:pt x="110067" y="186267"/>
                </a:lnTo>
                <a:lnTo>
                  <a:pt x="127001" y="177800"/>
                </a:lnTo>
                <a:lnTo>
                  <a:pt x="135468" y="169334"/>
                </a:lnTo>
                <a:lnTo>
                  <a:pt x="143934" y="160867"/>
                </a:lnTo>
                <a:lnTo>
                  <a:pt x="152400" y="152400"/>
                </a:lnTo>
                <a:lnTo>
                  <a:pt x="160868" y="135467"/>
                </a:lnTo>
                <a:lnTo>
                  <a:pt x="160868" y="118534"/>
                </a:lnTo>
                <a:lnTo>
                  <a:pt x="169334" y="110067"/>
                </a:lnTo>
                <a:lnTo>
                  <a:pt x="169334" y="93134"/>
                </a:lnTo>
                <a:lnTo>
                  <a:pt x="169334" y="76200"/>
                </a:lnTo>
                <a:lnTo>
                  <a:pt x="169334" y="67734"/>
                </a:lnTo>
                <a:lnTo>
                  <a:pt x="169334" y="59267"/>
                </a:lnTo>
                <a:lnTo>
                  <a:pt x="169334" y="50800"/>
                </a:lnTo>
                <a:lnTo>
                  <a:pt x="169334" y="42334"/>
                </a:lnTo>
                <a:lnTo>
                  <a:pt x="160868" y="42334"/>
                </a:lnTo>
                <a:lnTo>
                  <a:pt x="160868" y="42334"/>
                </a:lnTo>
                <a:lnTo>
                  <a:pt x="152400" y="42334"/>
                </a:lnTo>
                <a:lnTo>
                  <a:pt x="152400" y="42334"/>
                </a:lnTo>
                <a:lnTo>
                  <a:pt x="143934" y="50800"/>
                </a:lnTo>
                <a:lnTo>
                  <a:pt x="143934" y="59267"/>
                </a:lnTo>
                <a:lnTo>
                  <a:pt x="135468" y="67734"/>
                </a:lnTo>
                <a:lnTo>
                  <a:pt x="135468" y="84667"/>
                </a:lnTo>
                <a:lnTo>
                  <a:pt x="135468" y="101600"/>
                </a:lnTo>
                <a:lnTo>
                  <a:pt x="143934" y="110067"/>
                </a:lnTo>
                <a:lnTo>
                  <a:pt x="152400" y="127000"/>
                </a:lnTo>
                <a:lnTo>
                  <a:pt x="160868" y="143934"/>
                </a:lnTo>
                <a:lnTo>
                  <a:pt x="169334" y="169334"/>
                </a:lnTo>
                <a:lnTo>
                  <a:pt x="186267" y="186267"/>
                </a:lnTo>
                <a:lnTo>
                  <a:pt x="203201" y="203200"/>
                </a:lnTo>
                <a:lnTo>
                  <a:pt x="220134" y="220134"/>
                </a:lnTo>
                <a:lnTo>
                  <a:pt x="237068" y="228600"/>
                </a:lnTo>
                <a:lnTo>
                  <a:pt x="262467" y="245534"/>
                </a:lnTo>
                <a:lnTo>
                  <a:pt x="270934" y="254000"/>
                </a:lnTo>
                <a:lnTo>
                  <a:pt x="287868" y="262467"/>
                </a:lnTo>
                <a:lnTo>
                  <a:pt x="304800" y="262467"/>
                </a:lnTo>
                <a:lnTo>
                  <a:pt x="313268" y="262467"/>
                </a:lnTo>
                <a:lnTo>
                  <a:pt x="330200" y="262467"/>
                </a:lnTo>
                <a:lnTo>
                  <a:pt x="338667" y="262467"/>
                </a:lnTo>
                <a:lnTo>
                  <a:pt x="338667" y="254000"/>
                </a:lnTo>
                <a:lnTo>
                  <a:pt x="347134" y="245534"/>
                </a:lnTo>
                <a:lnTo>
                  <a:pt x="347134" y="237067"/>
                </a:lnTo>
                <a:lnTo>
                  <a:pt x="347134" y="220134"/>
                </a:lnTo>
                <a:lnTo>
                  <a:pt x="347134" y="220134"/>
                </a:lnTo>
                <a:lnTo>
                  <a:pt x="338667" y="211667"/>
                </a:lnTo>
                <a:lnTo>
                  <a:pt x="338667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96" t="32350" r="34295" b="37896"/>
          <a:stretch/>
        </p:blipFill>
        <p:spPr>
          <a:xfrm>
            <a:off x="386366" y="631064"/>
            <a:ext cx="10509161" cy="462512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275667" y="668867"/>
            <a:ext cx="1075267" cy="448734"/>
          </a:xfrm>
          <a:custGeom>
            <a:avLst/>
            <a:gdLst/>
            <a:ahLst/>
            <a:cxnLst/>
            <a:rect l="0" t="0" r="0" b="0"/>
            <a:pathLst>
              <a:path w="1075267" h="448734">
                <a:moveTo>
                  <a:pt x="33866" y="143933"/>
                </a:moveTo>
                <a:lnTo>
                  <a:pt x="33866" y="143933"/>
                </a:lnTo>
                <a:lnTo>
                  <a:pt x="33866" y="143933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35466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0866"/>
                </a:lnTo>
                <a:lnTo>
                  <a:pt x="16933" y="186266"/>
                </a:lnTo>
                <a:lnTo>
                  <a:pt x="8466" y="203200"/>
                </a:lnTo>
                <a:lnTo>
                  <a:pt x="8466" y="237066"/>
                </a:lnTo>
                <a:lnTo>
                  <a:pt x="0" y="262466"/>
                </a:lnTo>
                <a:lnTo>
                  <a:pt x="0" y="296333"/>
                </a:lnTo>
                <a:lnTo>
                  <a:pt x="0" y="321733"/>
                </a:lnTo>
                <a:lnTo>
                  <a:pt x="0" y="347133"/>
                </a:lnTo>
                <a:lnTo>
                  <a:pt x="0" y="372533"/>
                </a:lnTo>
                <a:lnTo>
                  <a:pt x="8466" y="389466"/>
                </a:lnTo>
                <a:lnTo>
                  <a:pt x="16933" y="406400"/>
                </a:lnTo>
                <a:lnTo>
                  <a:pt x="25400" y="423333"/>
                </a:lnTo>
                <a:lnTo>
                  <a:pt x="33866" y="431800"/>
                </a:lnTo>
                <a:lnTo>
                  <a:pt x="42333" y="440266"/>
                </a:lnTo>
                <a:lnTo>
                  <a:pt x="50800" y="448733"/>
                </a:lnTo>
                <a:lnTo>
                  <a:pt x="59266" y="448733"/>
                </a:lnTo>
                <a:lnTo>
                  <a:pt x="67733" y="448733"/>
                </a:lnTo>
                <a:lnTo>
                  <a:pt x="76200" y="440266"/>
                </a:lnTo>
                <a:lnTo>
                  <a:pt x="84666" y="431800"/>
                </a:lnTo>
                <a:lnTo>
                  <a:pt x="93133" y="423333"/>
                </a:lnTo>
                <a:lnTo>
                  <a:pt x="101600" y="406400"/>
                </a:lnTo>
                <a:lnTo>
                  <a:pt x="110066" y="389466"/>
                </a:lnTo>
                <a:lnTo>
                  <a:pt x="118533" y="372533"/>
                </a:lnTo>
                <a:lnTo>
                  <a:pt x="127000" y="347133"/>
                </a:lnTo>
                <a:lnTo>
                  <a:pt x="135466" y="330200"/>
                </a:lnTo>
                <a:lnTo>
                  <a:pt x="135466" y="304800"/>
                </a:lnTo>
                <a:lnTo>
                  <a:pt x="143933" y="279400"/>
                </a:lnTo>
                <a:lnTo>
                  <a:pt x="143933" y="254000"/>
                </a:lnTo>
                <a:lnTo>
                  <a:pt x="143933" y="237066"/>
                </a:lnTo>
                <a:lnTo>
                  <a:pt x="143933" y="220133"/>
                </a:lnTo>
                <a:lnTo>
                  <a:pt x="143933" y="203200"/>
                </a:lnTo>
                <a:lnTo>
                  <a:pt x="143933" y="186266"/>
                </a:lnTo>
                <a:lnTo>
                  <a:pt x="143933" y="169333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43933" y="177800"/>
                </a:lnTo>
                <a:lnTo>
                  <a:pt x="143933" y="186266"/>
                </a:lnTo>
                <a:lnTo>
                  <a:pt x="143933" y="203200"/>
                </a:lnTo>
                <a:lnTo>
                  <a:pt x="143933" y="220133"/>
                </a:lnTo>
                <a:lnTo>
                  <a:pt x="143933" y="237066"/>
                </a:lnTo>
                <a:lnTo>
                  <a:pt x="143933" y="254000"/>
                </a:lnTo>
                <a:lnTo>
                  <a:pt x="143933" y="279400"/>
                </a:lnTo>
                <a:lnTo>
                  <a:pt x="143933" y="296333"/>
                </a:lnTo>
                <a:lnTo>
                  <a:pt x="152400" y="313266"/>
                </a:lnTo>
                <a:lnTo>
                  <a:pt x="160866" y="330200"/>
                </a:lnTo>
                <a:lnTo>
                  <a:pt x="160866" y="347133"/>
                </a:lnTo>
                <a:lnTo>
                  <a:pt x="169333" y="355600"/>
                </a:lnTo>
                <a:lnTo>
                  <a:pt x="177800" y="355600"/>
                </a:lnTo>
                <a:lnTo>
                  <a:pt x="186266" y="364066"/>
                </a:lnTo>
                <a:lnTo>
                  <a:pt x="194733" y="364066"/>
                </a:lnTo>
                <a:lnTo>
                  <a:pt x="203200" y="372533"/>
                </a:lnTo>
                <a:lnTo>
                  <a:pt x="211666" y="372533"/>
                </a:lnTo>
                <a:lnTo>
                  <a:pt x="220133" y="372533"/>
                </a:lnTo>
                <a:lnTo>
                  <a:pt x="220133" y="364066"/>
                </a:lnTo>
                <a:lnTo>
                  <a:pt x="228600" y="355600"/>
                </a:lnTo>
                <a:lnTo>
                  <a:pt x="237066" y="347133"/>
                </a:lnTo>
                <a:lnTo>
                  <a:pt x="245533" y="338666"/>
                </a:lnTo>
                <a:lnTo>
                  <a:pt x="245533" y="321733"/>
                </a:lnTo>
                <a:lnTo>
                  <a:pt x="245533" y="304800"/>
                </a:lnTo>
                <a:lnTo>
                  <a:pt x="245533" y="279400"/>
                </a:lnTo>
                <a:lnTo>
                  <a:pt x="254000" y="262466"/>
                </a:lnTo>
                <a:lnTo>
                  <a:pt x="245533" y="237066"/>
                </a:lnTo>
                <a:lnTo>
                  <a:pt x="245533" y="220133"/>
                </a:lnTo>
                <a:lnTo>
                  <a:pt x="245533" y="194733"/>
                </a:lnTo>
                <a:lnTo>
                  <a:pt x="237066" y="177800"/>
                </a:lnTo>
                <a:lnTo>
                  <a:pt x="237066" y="160866"/>
                </a:lnTo>
                <a:lnTo>
                  <a:pt x="228600" y="152400"/>
                </a:lnTo>
                <a:lnTo>
                  <a:pt x="228600" y="143933"/>
                </a:lnTo>
                <a:lnTo>
                  <a:pt x="228600" y="135466"/>
                </a:lnTo>
                <a:lnTo>
                  <a:pt x="228600" y="135466"/>
                </a:lnTo>
                <a:lnTo>
                  <a:pt x="228600" y="135466"/>
                </a:lnTo>
                <a:lnTo>
                  <a:pt x="228600" y="135466"/>
                </a:lnTo>
                <a:lnTo>
                  <a:pt x="228600" y="135466"/>
                </a:lnTo>
                <a:lnTo>
                  <a:pt x="228600" y="143933"/>
                </a:lnTo>
                <a:lnTo>
                  <a:pt x="228600" y="152400"/>
                </a:lnTo>
                <a:lnTo>
                  <a:pt x="237066" y="169333"/>
                </a:lnTo>
                <a:lnTo>
                  <a:pt x="237066" y="177800"/>
                </a:lnTo>
                <a:lnTo>
                  <a:pt x="245533" y="194733"/>
                </a:lnTo>
                <a:lnTo>
                  <a:pt x="254000" y="211666"/>
                </a:lnTo>
                <a:lnTo>
                  <a:pt x="270933" y="228600"/>
                </a:lnTo>
                <a:lnTo>
                  <a:pt x="279400" y="237066"/>
                </a:lnTo>
                <a:lnTo>
                  <a:pt x="304800" y="245533"/>
                </a:lnTo>
                <a:lnTo>
                  <a:pt x="313266" y="245533"/>
                </a:lnTo>
                <a:lnTo>
                  <a:pt x="330200" y="254000"/>
                </a:lnTo>
                <a:lnTo>
                  <a:pt x="355600" y="245533"/>
                </a:lnTo>
                <a:lnTo>
                  <a:pt x="372533" y="245533"/>
                </a:lnTo>
                <a:lnTo>
                  <a:pt x="381000" y="237066"/>
                </a:lnTo>
                <a:lnTo>
                  <a:pt x="397933" y="228600"/>
                </a:lnTo>
                <a:lnTo>
                  <a:pt x="414866" y="211666"/>
                </a:lnTo>
                <a:lnTo>
                  <a:pt x="431800" y="203200"/>
                </a:lnTo>
                <a:lnTo>
                  <a:pt x="440266" y="186266"/>
                </a:lnTo>
                <a:lnTo>
                  <a:pt x="457200" y="160866"/>
                </a:lnTo>
                <a:lnTo>
                  <a:pt x="465666" y="135466"/>
                </a:lnTo>
                <a:lnTo>
                  <a:pt x="474133" y="110066"/>
                </a:lnTo>
                <a:lnTo>
                  <a:pt x="474133" y="84666"/>
                </a:lnTo>
                <a:lnTo>
                  <a:pt x="482600" y="59266"/>
                </a:lnTo>
                <a:lnTo>
                  <a:pt x="482600" y="33866"/>
                </a:lnTo>
                <a:lnTo>
                  <a:pt x="482600" y="25400"/>
                </a:lnTo>
                <a:lnTo>
                  <a:pt x="482600" y="8466"/>
                </a:lnTo>
                <a:lnTo>
                  <a:pt x="482600" y="8466"/>
                </a:lnTo>
                <a:lnTo>
                  <a:pt x="474133" y="0"/>
                </a:lnTo>
                <a:lnTo>
                  <a:pt x="474133" y="8466"/>
                </a:lnTo>
                <a:lnTo>
                  <a:pt x="474133" y="8466"/>
                </a:lnTo>
                <a:lnTo>
                  <a:pt x="474133" y="16933"/>
                </a:lnTo>
                <a:lnTo>
                  <a:pt x="465666" y="33866"/>
                </a:lnTo>
                <a:lnTo>
                  <a:pt x="465666" y="50800"/>
                </a:lnTo>
                <a:lnTo>
                  <a:pt x="457200" y="76200"/>
                </a:lnTo>
                <a:lnTo>
                  <a:pt x="448733" y="101600"/>
                </a:lnTo>
                <a:lnTo>
                  <a:pt x="448733" y="135466"/>
                </a:lnTo>
                <a:lnTo>
                  <a:pt x="448733" y="169333"/>
                </a:lnTo>
                <a:lnTo>
                  <a:pt x="448733" y="203200"/>
                </a:lnTo>
                <a:lnTo>
                  <a:pt x="448733" y="228600"/>
                </a:lnTo>
                <a:lnTo>
                  <a:pt x="448733" y="262466"/>
                </a:lnTo>
                <a:lnTo>
                  <a:pt x="448733" y="287866"/>
                </a:lnTo>
                <a:lnTo>
                  <a:pt x="448733" y="313266"/>
                </a:lnTo>
                <a:lnTo>
                  <a:pt x="448733" y="338666"/>
                </a:lnTo>
                <a:lnTo>
                  <a:pt x="448733" y="355600"/>
                </a:lnTo>
                <a:lnTo>
                  <a:pt x="448733" y="364066"/>
                </a:lnTo>
                <a:lnTo>
                  <a:pt x="440266" y="381000"/>
                </a:lnTo>
                <a:lnTo>
                  <a:pt x="440266" y="389466"/>
                </a:lnTo>
                <a:lnTo>
                  <a:pt x="440266" y="389466"/>
                </a:lnTo>
                <a:lnTo>
                  <a:pt x="440266" y="397933"/>
                </a:lnTo>
                <a:lnTo>
                  <a:pt x="440266" y="397933"/>
                </a:lnTo>
                <a:lnTo>
                  <a:pt x="440266" y="389466"/>
                </a:lnTo>
                <a:lnTo>
                  <a:pt x="440266" y="389466"/>
                </a:lnTo>
                <a:lnTo>
                  <a:pt x="440266" y="372533"/>
                </a:lnTo>
                <a:lnTo>
                  <a:pt x="440266" y="355600"/>
                </a:lnTo>
                <a:lnTo>
                  <a:pt x="440266" y="330200"/>
                </a:lnTo>
                <a:lnTo>
                  <a:pt x="440266" y="304800"/>
                </a:lnTo>
                <a:lnTo>
                  <a:pt x="448733" y="270933"/>
                </a:lnTo>
                <a:lnTo>
                  <a:pt x="448733" y="245533"/>
                </a:lnTo>
                <a:lnTo>
                  <a:pt x="448733" y="220133"/>
                </a:lnTo>
                <a:lnTo>
                  <a:pt x="457200" y="203200"/>
                </a:lnTo>
                <a:lnTo>
                  <a:pt x="474133" y="186266"/>
                </a:lnTo>
                <a:lnTo>
                  <a:pt x="482600" y="169333"/>
                </a:lnTo>
                <a:lnTo>
                  <a:pt x="491066" y="169333"/>
                </a:lnTo>
                <a:lnTo>
                  <a:pt x="508000" y="160866"/>
                </a:lnTo>
                <a:lnTo>
                  <a:pt x="524933" y="160866"/>
                </a:lnTo>
                <a:lnTo>
                  <a:pt x="533400" y="169333"/>
                </a:lnTo>
                <a:lnTo>
                  <a:pt x="550333" y="177800"/>
                </a:lnTo>
                <a:lnTo>
                  <a:pt x="558800" y="177800"/>
                </a:lnTo>
                <a:lnTo>
                  <a:pt x="558800" y="186266"/>
                </a:lnTo>
                <a:lnTo>
                  <a:pt x="567266" y="203200"/>
                </a:lnTo>
                <a:lnTo>
                  <a:pt x="567266" y="211666"/>
                </a:lnTo>
                <a:lnTo>
                  <a:pt x="567266" y="237066"/>
                </a:lnTo>
                <a:lnTo>
                  <a:pt x="567266" y="254000"/>
                </a:lnTo>
                <a:lnTo>
                  <a:pt x="558800" y="279400"/>
                </a:lnTo>
                <a:lnTo>
                  <a:pt x="558800" y="313266"/>
                </a:lnTo>
                <a:lnTo>
                  <a:pt x="550333" y="330200"/>
                </a:lnTo>
                <a:lnTo>
                  <a:pt x="550333" y="355600"/>
                </a:lnTo>
                <a:lnTo>
                  <a:pt x="550333" y="364066"/>
                </a:lnTo>
                <a:lnTo>
                  <a:pt x="558800" y="381000"/>
                </a:lnTo>
                <a:lnTo>
                  <a:pt x="558800" y="389466"/>
                </a:lnTo>
                <a:lnTo>
                  <a:pt x="567266" y="389466"/>
                </a:lnTo>
                <a:lnTo>
                  <a:pt x="575733" y="397933"/>
                </a:lnTo>
                <a:lnTo>
                  <a:pt x="584200" y="397933"/>
                </a:lnTo>
                <a:lnTo>
                  <a:pt x="601133" y="397933"/>
                </a:lnTo>
                <a:lnTo>
                  <a:pt x="609600" y="389466"/>
                </a:lnTo>
                <a:lnTo>
                  <a:pt x="626533" y="381000"/>
                </a:lnTo>
                <a:lnTo>
                  <a:pt x="643466" y="372533"/>
                </a:lnTo>
                <a:lnTo>
                  <a:pt x="651933" y="364066"/>
                </a:lnTo>
                <a:lnTo>
                  <a:pt x="668866" y="347133"/>
                </a:lnTo>
                <a:lnTo>
                  <a:pt x="685800" y="338666"/>
                </a:lnTo>
                <a:lnTo>
                  <a:pt x="702733" y="313266"/>
                </a:lnTo>
                <a:lnTo>
                  <a:pt x="711200" y="296333"/>
                </a:lnTo>
                <a:lnTo>
                  <a:pt x="719666" y="279400"/>
                </a:lnTo>
                <a:lnTo>
                  <a:pt x="728133" y="262466"/>
                </a:lnTo>
                <a:lnTo>
                  <a:pt x="736600" y="237066"/>
                </a:lnTo>
                <a:lnTo>
                  <a:pt x="736600" y="220133"/>
                </a:lnTo>
                <a:lnTo>
                  <a:pt x="736600" y="203200"/>
                </a:lnTo>
                <a:lnTo>
                  <a:pt x="736600" y="194733"/>
                </a:lnTo>
                <a:lnTo>
                  <a:pt x="736600" y="177800"/>
                </a:lnTo>
                <a:lnTo>
                  <a:pt x="736600" y="169333"/>
                </a:lnTo>
                <a:lnTo>
                  <a:pt x="728133" y="169333"/>
                </a:lnTo>
                <a:lnTo>
                  <a:pt x="719666" y="169333"/>
                </a:lnTo>
                <a:lnTo>
                  <a:pt x="711200" y="169333"/>
                </a:lnTo>
                <a:lnTo>
                  <a:pt x="711200" y="177800"/>
                </a:lnTo>
                <a:lnTo>
                  <a:pt x="702733" y="186266"/>
                </a:lnTo>
                <a:lnTo>
                  <a:pt x="694266" y="194733"/>
                </a:lnTo>
                <a:lnTo>
                  <a:pt x="685800" y="220133"/>
                </a:lnTo>
                <a:lnTo>
                  <a:pt x="677333" y="237066"/>
                </a:lnTo>
                <a:lnTo>
                  <a:pt x="677333" y="262466"/>
                </a:lnTo>
                <a:lnTo>
                  <a:pt x="668866" y="279400"/>
                </a:lnTo>
                <a:lnTo>
                  <a:pt x="668866" y="304800"/>
                </a:lnTo>
                <a:lnTo>
                  <a:pt x="668866" y="321733"/>
                </a:lnTo>
                <a:lnTo>
                  <a:pt x="677333" y="338666"/>
                </a:lnTo>
                <a:lnTo>
                  <a:pt x="677333" y="347133"/>
                </a:lnTo>
                <a:lnTo>
                  <a:pt x="694266" y="355600"/>
                </a:lnTo>
                <a:lnTo>
                  <a:pt x="702733" y="372533"/>
                </a:lnTo>
                <a:lnTo>
                  <a:pt x="711200" y="372533"/>
                </a:lnTo>
                <a:lnTo>
                  <a:pt x="719666" y="381000"/>
                </a:lnTo>
                <a:lnTo>
                  <a:pt x="728133" y="381000"/>
                </a:lnTo>
                <a:lnTo>
                  <a:pt x="736600" y="381000"/>
                </a:lnTo>
                <a:lnTo>
                  <a:pt x="745066" y="381000"/>
                </a:lnTo>
                <a:lnTo>
                  <a:pt x="753533" y="372533"/>
                </a:lnTo>
                <a:lnTo>
                  <a:pt x="762000" y="364066"/>
                </a:lnTo>
                <a:lnTo>
                  <a:pt x="770466" y="347133"/>
                </a:lnTo>
                <a:lnTo>
                  <a:pt x="787400" y="330200"/>
                </a:lnTo>
                <a:lnTo>
                  <a:pt x="787400" y="304800"/>
                </a:lnTo>
                <a:lnTo>
                  <a:pt x="795866" y="279400"/>
                </a:lnTo>
                <a:lnTo>
                  <a:pt x="804333" y="254000"/>
                </a:lnTo>
                <a:lnTo>
                  <a:pt x="804333" y="237066"/>
                </a:lnTo>
                <a:lnTo>
                  <a:pt x="804333" y="211666"/>
                </a:lnTo>
                <a:lnTo>
                  <a:pt x="804333" y="194733"/>
                </a:lnTo>
                <a:lnTo>
                  <a:pt x="804333" y="177800"/>
                </a:lnTo>
                <a:lnTo>
                  <a:pt x="812800" y="169333"/>
                </a:lnTo>
                <a:lnTo>
                  <a:pt x="812800" y="160866"/>
                </a:lnTo>
                <a:lnTo>
                  <a:pt x="812800" y="160866"/>
                </a:lnTo>
                <a:lnTo>
                  <a:pt x="821266" y="160866"/>
                </a:lnTo>
                <a:lnTo>
                  <a:pt x="821266" y="160866"/>
                </a:lnTo>
                <a:lnTo>
                  <a:pt x="829733" y="169333"/>
                </a:lnTo>
                <a:lnTo>
                  <a:pt x="829733" y="177800"/>
                </a:lnTo>
                <a:lnTo>
                  <a:pt x="829733" y="186266"/>
                </a:lnTo>
                <a:lnTo>
                  <a:pt x="838200" y="211666"/>
                </a:lnTo>
                <a:lnTo>
                  <a:pt x="838200" y="237066"/>
                </a:lnTo>
                <a:lnTo>
                  <a:pt x="838200" y="262466"/>
                </a:lnTo>
                <a:lnTo>
                  <a:pt x="838200" y="287866"/>
                </a:lnTo>
                <a:lnTo>
                  <a:pt x="838200" y="313266"/>
                </a:lnTo>
                <a:lnTo>
                  <a:pt x="838200" y="330200"/>
                </a:lnTo>
                <a:lnTo>
                  <a:pt x="838200" y="347133"/>
                </a:lnTo>
                <a:lnTo>
                  <a:pt x="838200" y="364066"/>
                </a:lnTo>
                <a:lnTo>
                  <a:pt x="838200" y="372533"/>
                </a:lnTo>
                <a:lnTo>
                  <a:pt x="829733" y="372533"/>
                </a:lnTo>
                <a:lnTo>
                  <a:pt x="829733" y="372533"/>
                </a:lnTo>
                <a:lnTo>
                  <a:pt x="829733" y="372533"/>
                </a:lnTo>
                <a:lnTo>
                  <a:pt x="838200" y="372533"/>
                </a:lnTo>
                <a:lnTo>
                  <a:pt x="838200" y="372533"/>
                </a:lnTo>
                <a:lnTo>
                  <a:pt x="838200" y="364066"/>
                </a:lnTo>
                <a:lnTo>
                  <a:pt x="838200" y="347133"/>
                </a:lnTo>
                <a:lnTo>
                  <a:pt x="846666" y="330200"/>
                </a:lnTo>
                <a:lnTo>
                  <a:pt x="855133" y="313266"/>
                </a:lnTo>
                <a:lnTo>
                  <a:pt x="855133" y="287866"/>
                </a:lnTo>
                <a:lnTo>
                  <a:pt x="863600" y="262466"/>
                </a:lnTo>
                <a:lnTo>
                  <a:pt x="872066" y="245533"/>
                </a:lnTo>
                <a:lnTo>
                  <a:pt x="880533" y="228600"/>
                </a:lnTo>
                <a:lnTo>
                  <a:pt x="889000" y="211666"/>
                </a:lnTo>
                <a:lnTo>
                  <a:pt x="897466" y="203200"/>
                </a:lnTo>
                <a:lnTo>
                  <a:pt x="914400" y="186266"/>
                </a:lnTo>
                <a:lnTo>
                  <a:pt x="922866" y="177800"/>
                </a:lnTo>
                <a:lnTo>
                  <a:pt x="939800" y="169333"/>
                </a:lnTo>
                <a:lnTo>
                  <a:pt x="948266" y="160866"/>
                </a:lnTo>
                <a:lnTo>
                  <a:pt x="965200" y="160866"/>
                </a:lnTo>
                <a:lnTo>
                  <a:pt x="973666" y="152400"/>
                </a:lnTo>
                <a:lnTo>
                  <a:pt x="982133" y="152400"/>
                </a:lnTo>
                <a:lnTo>
                  <a:pt x="990600" y="160866"/>
                </a:lnTo>
                <a:lnTo>
                  <a:pt x="999066" y="169333"/>
                </a:lnTo>
                <a:lnTo>
                  <a:pt x="1007533" y="177800"/>
                </a:lnTo>
                <a:lnTo>
                  <a:pt x="1007533" y="186266"/>
                </a:lnTo>
                <a:lnTo>
                  <a:pt x="1007533" y="203200"/>
                </a:lnTo>
                <a:lnTo>
                  <a:pt x="1007533" y="220133"/>
                </a:lnTo>
                <a:lnTo>
                  <a:pt x="1007533" y="245533"/>
                </a:lnTo>
                <a:lnTo>
                  <a:pt x="1007533" y="270933"/>
                </a:lnTo>
                <a:lnTo>
                  <a:pt x="999066" y="287866"/>
                </a:lnTo>
                <a:lnTo>
                  <a:pt x="990600" y="313266"/>
                </a:lnTo>
                <a:lnTo>
                  <a:pt x="990600" y="330200"/>
                </a:lnTo>
                <a:lnTo>
                  <a:pt x="990600" y="355600"/>
                </a:lnTo>
                <a:lnTo>
                  <a:pt x="990600" y="372533"/>
                </a:lnTo>
                <a:lnTo>
                  <a:pt x="999066" y="389466"/>
                </a:lnTo>
                <a:lnTo>
                  <a:pt x="1007533" y="397933"/>
                </a:lnTo>
                <a:lnTo>
                  <a:pt x="1016000" y="406400"/>
                </a:lnTo>
                <a:lnTo>
                  <a:pt x="1024466" y="414866"/>
                </a:lnTo>
                <a:lnTo>
                  <a:pt x="1041400" y="414866"/>
                </a:lnTo>
                <a:lnTo>
                  <a:pt x="1058333" y="414866"/>
                </a:lnTo>
                <a:lnTo>
                  <a:pt x="1058333" y="414866"/>
                </a:lnTo>
                <a:lnTo>
                  <a:pt x="1075266" y="414866"/>
                </a:lnTo>
                <a:lnTo>
                  <a:pt x="1075266" y="414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723467" y="677333"/>
            <a:ext cx="135467" cy="364068"/>
          </a:xfrm>
          <a:custGeom>
            <a:avLst/>
            <a:gdLst/>
            <a:ahLst/>
            <a:cxnLst/>
            <a:rect l="0" t="0" r="0" b="0"/>
            <a:pathLst>
              <a:path w="135467" h="3640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25400" y="59267"/>
                </a:lnTo>
                <a:lnTo>
                  <a:pt x="25400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8466" y="160867"/>
                </a:lnTo>
                <a:lnTo>
                  <a:pt x="8466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8466" y="262467"/>
                </a:lnTo>
                <a:lnTo>
                  <a:pt x="8466" y="287867"/>
                </a:lnTo>
                <a:lnTo>
                  <a:pt x="16933" y="304800"/>
                </a:lnTo>
                <a:lnTo>
                  <a:pt x="25400" y="321734"/>
                </a:lnTo>
                <a:lnTo>
                  <a:pt x="50800" y="338667"/>
                </a:lnTo>
                <a:lnTo>
                  <a:pt x="59266" y="347134"/>
                </a:lnTo>
                <a:lnTo>
                  <a:pt x="76200" y="364067"/>
                </a:lnTo>
                <a:lnTo>
                  <a:pt x="93133" y="364067"/>
                </a:lnTo>
                <a:lnTo>
                  <a:pt x="110066" y="364067"/>
                </a:lnTo>
                <a:lnTo>
                  <a:pt x="118533" y="355600"/>
                </a:lnTo>
                <a:lnTo>
                  <a:pt x="127000" y="347134"/>
                </a:lnTo>
                <a:lnTo>
                  <a:pt x="135466" y="338667"/>
                </a:lnTo>
                <a:lnTo>
                  <a:pt x="135466" y="338667"/>
                </a:lnTo>
                <a:lnTo>
                  <a:pt x="135466" y="321734"/>
                </a:lnTo>
                <a:lnTo>
                  <a:pt x="135466" y="321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04933" y="685800"/>
            <a:ext cx="719668" cy="381001"/>
          </a:xfrm>
          <a:custGeom>
            <a:avLst/>
            <a:gdLst/>
            <a:ahLst/>
            <a:cxnLst/>
            <a:rect l="0" t="0" r="0" b="0"/>
            <a:pathLst>
              <a:path w="719668" h="381001">
                <a:moveTo>
                  <a:pt x="0" y="160867"/>
                </a:moveTo>
                <a:lnTo>
                  <a:pt x="0" y="160867"/>
                </a:lnTo>
                <a:lnTo>
                  <a:pt x="0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25400" y="177800"/>
                </a:lnTo>
                <a:lnTo>
                  <a:pt x="42334" y="177800"/>
                </a:lnTo>
                <a:lnTo>
                  <a:pt x="59267" y="177800"/>
                </a:lnTo>
                <a:lnTo>
                  <a:pt x="84667" y="177800"/>
                </a:lnTo>
                <a:lnTo>
                  <a:pt x="110067" y="169333"/>
                </a:lnTo>
                <a:lnTo>
                  <a:pt x="135467" y="160867"/>
                </a:lnTo>
                <a:lnTo>
                  <a:pt x="152400" y="152400"/>
                </a:lnTo>
                <a:lnTo>
                  <a:pt x="177800" y="127000"/>
                </a:lnTo>
                <a:lnTo>
                  <a:pt x="194734" y="110067"/>
                </a:lnTo>
                <a:lnTo>
                  <a:pt x="220134" y="84667"/>
                </a:lnTo>
                <a:lnTo>
                  <a:pt x="228600" y="67733"/>
                </a:lnTo>
                <a:lnTo>
                  <a:pt x="245534" y="42333"/>
                </a:lnTo>
                <a:lnTo>
                  <a:pt x="262467" y="16933"/>
                </a:lnTo>
                <a:lnTo>
                  <a:pt x="270934" y="8467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  <a:lnTo>
                  <a:pt x="296334" y="8467"/>
                </a:lnTo>
                <a:lnTo>
                  <a:pt x="296334" y="16933"/>
                </a:lnTo>
                <a:lnTo>
                  <a:pt x="304800" y="33867"/>
                </a:lnTo>
                <a:lnTo>
                  <a:pt x="304800" y="59267"/>
                </a:lnTo>
                <a:lnTo>
                  <a:pt x="304800" y="84667"/>
                </a:lnTo>
                <a:lnTo>
                  <a:pt x="304800" y="110067"/>
                </a:lnTo>
                <a:lnTo>
                  <a:pt x="296334" y="143933"/>
                </a:lnTo>
                <a:lnTo>
                  <a:pt x="296334" y="177800"/>
                </a:lnTo>
                <a:lnTo>
                  <a:pt x="296334" y="203200"/>
                </a:lnTo>
                <a:lnTo>
                  <a:pt x="287867" y="237067"/>
                </a:lnTo>
                <a:lnTo>
                  <a:pt x="287867" y="262467"/>
                </a:lnTo>
                <a:lnTo>
                  <a:pt x="287867" y="287867"/>
                </a:lnTo>
                <a:lnTo>
                  <a:pt x="287867" y="313267"/>
                </a:lnTo>
                <a:lnTo>
                  <a:pt x="296334" y="330200"/>
                </a:lnTo>
                <a:lnTo>
                  <a:pt x="296334" y="347133"/>
                </a:lnTo>
                <a:lnTo>
                  <a:pt x="296334" y="364067"/>
                </a:lnTo>
                <a:lnTo>
                  <a:pt x="296334" y="372533"/>
                </a:lnTo>
                <a:lnTo>
                  <a:pt x="296334" y="372533"/>
                </a:lnTo>
                <a:lnTo>
                  <a:pt x="304800" y="372533"/>
                </a:lnTo>
                <a:lnTo>
                  <a:pt x="304800" y="372533"/>
                </a:lnTo>
                <a:lnTo>
                  <a:pt x="304800" y="364067"/>
                </a:lnTo>
                <a:lnTo>
                  <a:pt x="313267" y="355600"/>
                </a:lnTo>
                <a:lnTo>
                  <a:pt x="313267" y="330200"/>
                </a:lnTo>
                <a:lnTo>
                  <a:pt x="321734" y="313267"/>
                </a:lnTo>
                <a:lnTo>
                  <a:pt x="330200" y="279400"/>
                </a:lnTo>
                <a:lnTo>
                  <a:pt x="338667" y="254000"/>
                </a:lnTo>
                <a:lnTo>
                  <a:pt x="347134" y="228600"/>
                </a:lnTo>
                <a:lnTo>
                  <a:pt x="364067" y="203200"/>
                </a:lnTo>
                <a:lnTo>
                  <a:pt x="372534" y="186267"/>
                </a:lnTo>
                <a:lnTo>
                  <a:pt x="389467" y="169333"/>
                </a:lnTo>
                <a:lnTo>
                  <a:pt x="397934" y="160867"/>
                </a:lnTo>
                <a:lnTo>
                  <a:pt x="406400" y="160867"/>
                </a:lnTo>
                <a:lnTo>
                  <a:pt x="423334" y="160867"/>
                </a:lnTo>
                <a:lnTo>
                  <a:pt x="440267" y="160867"/>
                </a:lnTo>
                <a:lnTo>
                  <a:pt x="448734" y="160867"/>
                </a:lnTo>
                <a:lnTo>
                  <a:pt x="465667" y="169333"/>
                </a:lnTo>
                <a:lnTo>
                  <a:pt x="474134" y="177800"/>
                </a:lnTo>
                <a:lnTo>
                  <a:pt x="474134" y="194733"/>
                </a:lnTo>
                <a:lnTo>
                  <a:pt x="474134" y="211667"/>
                </a:lnTo>
                <a:lnTo>
                  <a:pt x="465667" y="237067"/>
                </a:lnTo>
                <a:lnTo>
                  <a:pt x="457200" y="254000"/>
                </a:lnTo>
                <a:lnTo>
                  <a:pt x="457200" y="279400"/>
                </a:lnTo>
                <a:lnTo>
                  <a:pt x="448734" y="304800"/>
                </a:lnTo>
                <a:lnTo>
                  <a:pt x="448734" y="321733"/>
                </a:lnTo>
                <a:lnTo>
                  <a:pt x="448734" y="338667"/>
                </a:lnTo>
                <a:lnTo>
                  <a:pt x="448734" y="347133"/>
                </a:lnTo>
                <a:lnTo>
                  <a:pt x="457200" y="355600"/>
                </a:lnTo>
                <a:lnTo>
                  <a:pt x="457200" y="364067"/>
                </a:lnTo>
                <a:lnTo>
                  <a:pt x="465667" y="372533"/>
                </a:lnTo>
                <a:lnTo>
                  <a:pt x="482600" y="372533"/>
                </a:lnTo>
                <a:lnTo>
                  <a:pt x="491067" y="372533"/>
                </a:lnTo>
                <a:lnTo>
                  <a:pt x="508000" y="372533"/>
                </a:lnTo>
                <a:lnTo>
                  <a:pt x="533400" y="372533"/>
                </a:lnTo>
                <a:lnTo>
                  <a:pt x="550334" y="364067"/>
                </a:lnTo>
                <a:lnTo>
                  <a:pt x="567267" y="355600"/>
                </a:lnTo>
                <a:lnTo>
                  <a:pt x="584200" y="338667"/>
                </a:lnTo>
                <a:lnTo>
                  <a:pt x="601134" y="330200"/>
                </a:lnTo>
                <a:lnTo>
                  <a:pt x="618067" y="321733"/>
                </a:lnTo>
                <a:lnTo>
                  <a:pt x="626534" y="304800"/>
                </a:lnTo>
                <a:lnTo>
                  <a:pt x="635000" y="296333"/>
                </a:lnTo>
                <a:lnTo>
                  <a:pt x="643467" y="279400"/>
                </a:lnTo>
                <a:lnTo>
                  <a:pt x="651934" y="270933"/>
                </a:lnTo>
                <a:lnTo>
                  <a:pt x="660400" y="262467"/>
                </a:lnTo>
                <a:lnTo>
                  <a:pt x="660400" y="245533"/>
                </a:lnTo>
                <a:lnTo>
                  <a:pt x="660400" y="228600"/>
                </a:lnTo>
                <a:lnTo>
                  <a:pt x="660400" y="211667"/>
                </a:lnTo>
                <a:lnTo>
                  <a:pt x="660400" y="203200"/>
                </a:lnTo>
                <a:lnTo>
                  <a:pt x="660400" y="194733"/>
                </a:lnTo>
                <a:lnTo>
                  <a:pt x="651934" y="186267"/>
                </a:lnTo>
                <a:lnTo>
                  <a:pt x="643467" y="186267"/>
                </a:lnTo>
                <a:lnTo>
                  <a:pt x="635000" y="186267"/>
                </a:lnTo>
                <a:lnTo>
                  <a:pt x="626534" y="186267"/>
                </a:lnTo>
                <a:lnTo>
                  <a:pt x="618067" y="203200"/>
                </a:lnTo>
                <a:lnTo>
                  <a:pt x="609600" y="211667"/>
                </a:lnTo>
                <a:lnTo>
                  <a:pt x="601134" y="228600"/>
                </a:lnTo>
                <a:lnTo>
                  <a:pt x="592667" y="245533"/>
                </a:lnTo>
                <a:lnTo>
                  <a:pt x="584200" y="262467"/>
                </a:lnTo>
                <a:lnTo>
                  <a:pt x="584200" y="279400"/>
                </a:lnTo>
                <a:lnTo>
                  <a:pt x="584200" y="296333"/>
                </a:lnTo>
                <a:lnTo>
                  <a:pt x="584200" y="313267"/>
                </a:lnTo>
                <a:lnTo>
                  <a:pt x="584200" y="321733"/>
                </a:lnTo>
                <a:lnTo>
                  <a:pt x="584200" y="338667"/>
                </a:lnTo>
                <a:lnTo>
                  <a:pt x="592667" y="347133"/>
                </a:lnTo>
                <a:lnTo>
                  <a:pt x="601134" y="355600"/>
                </a:lnTo>
                <a:lnTo>
                  <a:pt x="609600" y="364067"/>
                </a:lnTo>
                <a:lnTo>
                  <a:pt x="626534" y="372533"/>
                </a:lnTo>
                <a:lnTo>
                  <a:pt x="643467" y="372533"/>
                </a:lnTo>
                <a:lnTo>
                  <a:pt x="660400" y="381000"/>
                </a:lnTo>
                <a:lnTo>
                  <a:pt x="677334" y="372533"/>
                </a:lnTo>
                <a:lnTo>
                  <a:pt x="702734" y="372533"/>
                </a:lnTo>
                <a:lnTo>
                  <a:pt x="702734" y="372533"/>
                </a:lnTo>
                <a:lnTo>
                  <a:pt x="719667" y="372533"/>
                </a:lnTo>
                <a:lnTo>
                  <a:pt x="719667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5534" y="812800"/>
            <a:ext cx="211667" cy="440268"/>
          </a:xfrm>
          <a:custGeom>
            <a:avLst/>
            <a:gdLst/>
            <a:ahLst/>
            <a:cxnLst/>
            <a:rect l="0" t="0" r="0" b="0"/>
            <a:pathLst>
              <a:path w="211667" h="440268">
                <a:moveTo>
                  <a:pt x="84666" y="59267"/>
                </a:moveTo>
                <a:lnTo>
                  <a:pt x="84666" y="59267"/>
                </a:lnTo>
                <a:lnTo>
                  <a:pt x="93133" y="59267"/>
                </a:lnTo>
                <a:lnTo>
                  <a:pt x="93133" y="59267"/>
                </a:lnTo>
                <a:lnTo>
                  <a:pt x="101599" y="59267"/>
                </a:lnTo>
                <a:lnTo>
                  <a:pt x="101599" y="67733"/>
                </a:lnTo>
                <a:lnTo>
                  <a:pt x="101599" y="67733"/>
                </a:lnTo>
                <a:lnTo>
                  <a:pt x="101599" y="76200"/>
                </a:lnTo>
                <a:lnTo>
                  <a:pt x="101599" y="84667"/>
                </a:lnTo>
                <a:lnTo>
                  <a:pt x="101599" y="101600"/>
                </a:lnTo>
                <a:lnTo>
                  <a:pt x="101599" y="118533"/>
                </a:lnTo>
                <a:lnTo>
                  <a:pt x="101599" y="135467"/>
                </a:lnTo>
                <a:lnTo>
                  <a:pt x="101599" y="169333"/>
                </a:lnTo>
                <a:lnTo>
                  <a:pt x="101599" y="194733"/>
                </a:lnTo>
                <a:lnTo>
                  <a:pt x="101599" y="228600"/>
                </a:lnTo>
                <a:lnTo>
                  <a:pt x="101599" y="270933"/>
                </a:lnTo>
                <a:lnTo>
                  <a:pt x="101599" y="304800"/>
                </a:lnTo>
                <a:lnTo>
                  <a:pt x="101599" y="338667"/>
                </a:lnTo>
                <a:lnTo>
                  <a:pt x="101599" y="372533"/>
                </a:lnTo>
                <a:lnTo>
                  <a:pt x="101599" y="397933"/>
                </a:lnTo>
                <a:lnTo>
                  <a:pt x="101599" y="414867"/>
                </a:lnTo>
                <a:lnTo>
                  <a:pt x="101599" y="431800"/>
                </a:lnTo>
                <a:lnTo>
                  <a:pt x="101599" y="440267"/>
                </a:lnTo>
                <a:lnTo>
                  <a:pt x="101599" y="440267"/>
                </a:lnTo>
                <a:lnTo>
                  <a:pt x="101599" y="440267"/>
                </a:lnTo>
                <a:lnTo>
                  <a:pt x="101599" y="440267"/>
                </a:lnTo>
                <a:lnTo>
                  <a:pt x="93133" y="431800"/>
                </a:lnTo>
                <a:lnTo>
                  <a:pt x="93133" y="414867"/>
                </a:lnTo>
                <a:lnTo>
                  <a:pt x="84666" y="397933"/>
                </a:lnTo>
                <a:lnTo>
                  <a:pt x="84666" y="381000"/>
                </a:lnTo>
                <a:lnTo>
                  <a:pt x="84666" y="355600"/>
                </a:lnTo>
                <a:lnTo>
                  <a:pt x="76200" y="321733"/>
                </a:lnTo>
                <a:lnTo>
                  <a:pt x="76200" y="287867"/>
                </a:lnTo>
                <a:lnTo>
                  <a:pt x="76200" y="245533"/>
                </a:lnTo>
                <a:lnTo>
                  <a:pt x="67732" y="203200"/>
                </a:lnTo>
                <a:lnTo>
                  <a:pt x="67732" y="152400"/>
                </a:lnTo>
                <a:lnTo>
                  <a:pt x="67732" y="110067"/>
                </a:lnTo>
                <a:lnTo>
                  <a:pt x="67732" y="76200"/>
                </a:lnTo>
                <a:lnTo>
                  <a:pt x="76200" y="42333"/>
                </a:lnTo>
                <a:lnTo>
                  <a:pt x="76200" y="25400"/>
                </a:lnTo>
                <a:lnTo>
                  <a:pt x="84666" y="16933"/>
                </a:lnTo>
                <a:lnTo>
                  <a:pt x="101599" y="8467"/>
                </a:lnTo>
                <a:lnTo>
                  <a:pt x="110066" y="0"/>
                </a:lnTo>
                <a:lnTo>
                  <a:pt x="126999" y="8467"/>
                </a:lnTo>
                <a:lnTo>
                  <a:pt x="143932" y="8467"/>
                </a:lnTo>
                <a:lnTo>
                  <a:pt x="160866" y="16933"/>
                </a:lnTo>
                <a:lnTo>
                  <a:pt x="177799" y="25400"/>
                </a:lnTo>
                <a:lnTo>
                  <a:pt x="194733" y="42333"/>
                </a:lnTo>
                <a:lnTo>
                  <a:pt x="203199" y="59267"/>
                </a:lnTo>
                <a:lnTo>
                  <a:pt x="203199" y="76200"/>
                </a:lnTo>
                <a:lnTo>
                  <a:pt x="211666" y="101600"/>
                </a:lnTo>
                <a:lnTo>
                  <a:pt x="203199" y="127000"/>
                </a:lnTo>
                <a:lnTo>
                  <a:pt x="203199" y="152400"/>
                </a:lnTo>
                <a:lnTo>
                  <a:pt x="194733" y="177800"/>
                </a:lnTo>
                <a:lnTo>
                  <a:pt x="186266" y="203200"/>
                </a:lnTo>
                <a:lnTo>
                  <a:pt x="169333" y="211667"/>
                </a:lnTo>
                <a:lnTo>
                  <a:pt x="160866" y="228600"/>
                </a:lnTo>
                <a:lnTo>
                  <a:pt x="143932" y="237067"/>
                </a:lnTo>
                <a:lnTo>
                  <a:pt x="126999" y="245533"/>
                </a:lnTo>
                <a:lnTo>
                  <a:pt x="101599" y="254000"/>
                </a:lnTo>
                <a:lnTo>
                  <a:pt x="84666" y="254000"/>
                </a:lnTo>
                <a:lnTo>
                  <a:pt x="59266" y="245533"/>
                </a:lnTo>
                <a:lnTo>
                  <a:pt x="33866" y="245533"/>
                </a:lnTo>
                <a:lnTo>
                  <a:pt x="25399" y="228600"/>
                </a:lnTo>
                <a:lnTo>
                  <a:pt x="8466" y="211667"/>
                </a:lnTo>
                <a:lnTo>
                  <a:pt x="8466" y="194733"/>
                </a:lnTo>
                <a:lnTo>
                  <a:pt x="0" y="169333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27000"/>
                </a:lnTo>
                <a:lnTo>
                  <a:pt x="16933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34200" y="643467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60866"/>
                </a:lnTo>
                <a:lnTo>
                  <a:pt x="8467" y="194733"/>
                </a:lnTo>
                <a:lnTo>
                  <a:pt x="8467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0200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30200"/>
                </a:lnTo>
                <a:lnTo>
                  <a:pt x="25400" y="321733"/>
                </a:lnTo>
                <a:lnTo>
                  <a:pt x="25400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69667" y="795867"/>
            <a:ext cx="635001" cy="237067"/>
          </a:xfrm>
          <a:custGeom>
            <a:avLst/>
            <a:gdLst/>
            <a:ahLst/>
            <a:cxnLst/>
            <a:rect l="0" t="0" r="0" b="0"/>
            <a:pathLst>
              <a:path w="635001" h="237067">
                <a:moveTo>
                  <a:pt x="67733" y="135466"/>
                </a:moveTo>
                <a:lnTo>
                  <a:pt x="67733" y="135466"/>
                </a:lnTo>
                <a:lnTo>
                  <a:pt x="76200" y="135466"/>
                </a:lnTo>
                <a:lnTo>
                  <a:pt x="84666" y="135466"/>
                </a:lnTo>
                <a:lnTo>
                  <a:pt x="84666" y="127000"/>
                </a:lnTo>
                <a:lnTo>
                  <a:pt x="84666" y="127000"/>
                </a:lnTo>
                <a:lnTo>
                  <a:pt x="84666" y="118533"/>
                </a:lnTo>
                <a:lnTo>
                  <a:pt x="84666" y="110066"/>
                </a:lnTo>
                <a:lnTo>
                  <a:pt x="84666" y="101600"/>
                </a:lnTo>
                <a:lnTo>
                  <a:pt x="84666" y="84666"/>
                </a:lnTo>
                <a:lnTo>
                  <a:pt x="84666" y="67733"/>
                </a:lnTo>
                <a:lnTo>
                  <a:pt x="76200" y="50800"/>
                </a:lnTo>
                <a:lnTo>
                  <a:pt x="76200" y="33866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7" y="8466"/>
                </a:lnTo>
                <a:lnTo>
                  <a:pt x="50799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16933" y="59266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8466" y="186266"/>
                </a:lnTo>
                <a:lnTo>
                  <a:pt x="8466" y="194733"/>
                </a:lnTo>
                <a:lnTo>
                  <a:pt x="16933" y="203200"/>
                </a:lnTo>
                <a:lnTo>
                  <a:pt x="25400" y="211666"/>
                </a:lnTo>
                <a:lnTo>
                  <a:pt x="33866" y="211666"/>
                </a:lnTo>
                <a:lnTo>
                  <a:pt x="50799" y="211666"/>
                </a:lnTo>
                <a:lnTo>
                  <a:pt x="59267" y="211666"/>
                </a:lnTo>
                <a:lnTo>
                  <a:pt x="67733" y="203200"/>
                </a:lnTo>
                <a:lnTo>
                  <a:pt x="76200" y="203200"/>
                </a:lnTo>
                <a:lnTo>
                  <a:pt x="84666" y="186266"/>
                </a:lnTo>
                <a:lnTo>
                  <a:pt x="93133" y="177800"/>
                </a:lnTo>
                <a:lnTo>
                  <a:pt x="93133" y="160866"/>
                </a:lnTo>
                <a:lnTo>
                  <a:pt x="101600" y="135466"/>
                </a:lnTo>
                <a:lnTo>
                  <a:pt x="101600" y="118533"/>
                </a:lnTo>
                <a:lnTo>
                  <a:pt x="101600" y="93133"/>
                </a:lnTo>
                <a:lnTo>
                  <a:pt x="101600" y="76200"/>
                </a:lnTo>
                <a:lnTo>
                  <a:pt x="101600" y="67733"/>
                </a:lnTo>
                <a:lnTo>
                  <a:pt x="101600" y="59266"/>
                </a:lnTo>
                <a:lnTo>
                  <a:pt x="101600" y="59266"/>
                </a:lnTo>
                <a:lnTo>
                  <a:pt x="101600" y="59266"/>
                </a:lnTo>
                <a:lnTo>
                  <a:pt x="101600" y="59266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84666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110066" y="152400"/>
                </a:lnTo>
                <a:lnTo>
                  <a:pt x="118533" y="169333"/>
                </a:lnTo>
                <a:lnTo>
                  <a:pt x="118533" y="177800"/>
                </a:lnTo>
                <a:lnTo>
                  <a:pt x="126999" y="194733"/>
                </a:lnTo>
                <a:lnTo>
                  <a:pt x="135467" y="203200"/>
                </a:lnTo>
                <a:lnTo>
                  <a:pt x="143933" y="211666"/>
                </a:lnTo>
                <a:lnTo>
                  <a:pt x="152400" y="220133"/>
                </a:lnTo>
                <a:lnTo>
                  <a:pt x="169333" y="220133"/>
                </a:lnTo>
                <a:lnTo>
                  <a:pt x="177800" y="220133"/>
                </a:lnTo>
                <a:lnTo>
                  <a:pt x="186266" y="211666"/>
                </a:lnTo>
                <a:lnTo>
                  <a:pt x="194733" y="203200"/>
                </a:lnTo>
                <a:lnTo>
                  <a:pt x="203199" y="194733"/>
                </a:lnTo>
                <a:lnTo>
                  <a:pt x="211667" y="177800"/>
                </a:lnTo>
                <a:lnTo>
                  <a:pt x="220133" y="160866"/>
                </a:lnTo>
                <a:lnTo>
                  <a:pt x="228600" y="143933"/>
                </a:lnTo>
                <a:lnTo>
                  <a:pt x="228600" y="110066"/>
                </a:lnTo>
                <a:lnTo>
                  <a:pt x="228600" y="84666"/>
                </a:lnTo>
                <a:lnTo>
                  <a:pt x="237066" y="59266"/>
                </a:lnTo>
                <a:lnTo>
                  <a:pt x="237066" y="42333"/>
                </a:lnTo>
                <a:lnTo>
                  <a:pt x="237066" y="25400"/>
                </a:lnTo>
                <a:lnTo>
                  <a:pt x="237066" y="8466"/>
                </a:lnTo>
                <a:lnTo>
                  <a:pt x="237066" y="0"/>
                </a:lnTo>
                <a:lnTo>
                  <a:pt x="237066" y="0"/>
                </a:lnTo>
                <a:lnTo>
                  <a:pt x="245533" y="0"/>
                </a:lnTo>
                <a:lnTo>
                  <a:pt x="245533" y="0"/>
                </a:lnTo>
                <a:lnTo>
                  <a:pt x="245533" y="16933"/>
                </a:lnTo>
                <a:lnTo>
                  <a:pt x="245533" y="25400"/>
                </a:lnTo>
                <a:lnTo>
                  <a:pt x="254000" y="42333"/>
                </a:lnTo>
                <a:lnTo>
                  <a:pt x="254000" y="67733"/>
                </a:lnTo>
                <a:lnTo>
                  <a:pt x="254000" y="101600"/>
                </a:lnTo>
                <a:lnTo>
                  <a:pt x="262466" y="127000"/>
                </a:lnTo>
                <a:lnTo>
                  <a:pt x="262466" y="152400"/>
                </a:lnTo>
                <a:lnTo>
                  <a:pt x="262466" y="177800"/>
                </a:lnTo>
                <a:lnTo>
                  <a:pt x="262466" y="203200"/>
                </a:lnTo>
                <a:lnTo>
                  <a:pt x="262466" y="220133"/>
                </a:lnTo>
                <a:lnTo>
                  <a:pt x="270933" y="228600"/>
                </a:lnTo>
                <a:lnTo>
                  <a:pt x="270933" y="228600"/>
                </a:lnTo>
                <a:lnTo>
                  <a:pt x="270933" y="228600"/>
                </a:lnTo>
                <a:lnTo>
                  <a:pt x="270933" y="228600"/>
                </a:lnTo>
                <a:lnTo>
                  <a:pt x="270933" y="228600"/>
                </a:lnTo>
                <a:lnTo>
                  <a:pt x="270933" y="220133"/>
                </a:lnTo>
                <a:lnTo>
                  <a:pt x="270933" y="211666"/>
                </a:lnTo>
                <a:lnTo>
                  <a:pt x="270933" y="194733"/>
                </a:lnTo>
                <a:lnTo>
                  <a:pt x="279399" y="169333"/>
                </a:lnTo>
                <a:lnTo>
                  <a:pt x="279399" y="143933"/>
                </a:lnTo>
                <a:lnTo>
                  <a:pt x="287867" y="110066"/>
                </a:lnTo>
                <a:lnTo>
                  <a:pt x="296333" y="84666"/>
                </a:lnTo>
                <a:lnTo>
                  <a:pt x="304800" y="59266"/>
                </a:lnTo>
                <a:lnTo>
                  <a:pt x="313266" y="42333"/>
                </a:lnTo>
                <a:lnTo>
                  <a:pt x="321733" y="25400"/>
                </a:lnTo>
                <a:lnTo>
                  <a:pt x="338666" y="8466"/>
                </a:lnTo>
                <a:lnTo>
                  <a:pt x="355599" y="0"/>
                </a:lnTo>
                <a:lnTo>
                  <a:pt x="364067" y="0"/>
                </a:lnTo>
                <a:lnTo>
                  <a:pt x="381000" y="0"/>
                </a:lnTo>
                <a:lnTo>
                  <a:pt x="397933" y="0"/>
                </a:lnTo>
                <a:lnTo>
                  <a:pt x="406400" y="8466"/>
                </a:lnTo>
                <a:lnTo>
                  <a:pt x="414866" y="16933"/>
                </a:lnTo>
                <a:lnTo>
                  <a:pt x="414866" y="33866"/>
                </a:lnTo>
                <a:lnTo>
                  <a:pt x="414866" y="50800"/>
                </a:lnTo>
                <a:lnTo>
                  <a:pt x="414866" y="76200"/>
                </a:lnTo>
                <a:lnTo>
                  <a:pt x="406400" y="101600"/>
                </a:lnTo>
                <a:lnTo>
                  <a:pt x="406400" y="127000"/>
                </a:lnTo>
                <a:lnTo>
                  <a:pt x="406400" y="152400"/>
                </a:lnTo>
                <a:lnTo>
                  <a:pt x="406400" y="169333"/>
                </a:lnTo>
                <a:lnTo>
                  <a:pt x="406400" y="186266"/>
                </a:lnTo>
                <a:lnTo>
                  <a:pt x="414866" y="203200"/>
                </a:lnTo>
                <a:lnTo>
                  <a:pt x="414866" y="211666"/>
                </a:lnTo>
                <a:lnTo>
                  <a:pt x="423333" y="220133"/>
                </a:lnTo>
                <a:lnTo>
                  <a:pt x="440267" y="220133"/>
                </a:lnTo>
                <a:lnTo>
                  <a:pt x="448733" y="228600"/>
                </a:lnTo>
                <a:lnTo>
                  <a:pt x="457200" y="228600"/>
                </a:lnTo>
                <a:lnTo>
                  <a:pt x="465666" y="228600"/>
                </a:lnTo>
                <a:lnTo>
                  <a:pt x="482600" y="220133"/>
                </a:lnTo>
                <a:lnTo>
                  <a:pt x="499533" y="220133"/>
                </a:lnTo>
                <a:lnTo>
                  <a:pt x="507999" y="211666"/>
                </a:lnTo>
                <a:lnTo>
                  <a:pt x="516467" y="203200"/>
                </a:lnTo>
                <a:lnTo>
                  <a:pt x="533400" y="194733"/>
                </a:lnTo>
                <a:lnTo>
                  <a:pt x="541866" y="186266"/>
                </a:lnTo>
                <a:lnTo>
                  <a:pt x="550333" y="169333"/>
                </a:lnTo>
                <a:lnTo>
                  <a:pt x="558800" y="152400"/>
                </a:lnTo>
                <a:lnTo>
                  <a:pt x="567266" y="135466"/>
                </a:lnTo>
                <a:lnTo>
                  <a:pt x="575733" y="110066"/>
                </a:lnTo>
                <a:lnTo>
                  <a:pt x="584199" y="101600"/>
                </a:lnTo>
                <a:lnTo>
                  <a:pt x="584199" y="84666"/>
                </a:lnTo>
                <a:lnTo>
                  <a:pt x="592667" y="67733"/>
                </a:lnTo>
                <a:lnTo>
                  <a:pt x="592667" y="50800"/>
                </a:lnTo>
                <a:lnTo>
                  <a:pt x="592667" y="42333"/>
                </a:lnTo>
                <a:lnTo>
                  <a:pt x="592667" y="33866"/>
                </a:lnTo>
                <a:lnTo>
                  <a:pt x="592667" y="25400"/>
                </a:lnTo>
                <a:lnTo>
                  <a:pt x="584199" y="16933"/>
                </a:lnTo>
                <a:lnTo>
                  <a:pt x="575733" y="16933"/>
                </a:lnTo>
                <a:lnTo>
                  <a:pt x="575733" y="16933"/>
                </a:lnTo>
                <a:lnTo>
                  <a:pt x="567266" y="16933"/>
                </a:lnTo>
                <a:lnTo>
                  <a:pt x="558800" y="25400"/>
                </a:lnTo>
                <a:lnTo>
                  <a:pt x="550333" y="33866"/>
                </a:lnTo>
                <a:lnTo>
                  <a:pt x="541866" y="50800"/>
                </a:lnTo>
                <a:lnTo>
                  <a:pt x="533400" y="67733"/>
                </a:lnTo>
                <a:lnTo>
                  <a:pt x="524933" y="84666"/>
                </a:lnTo>
                <a:lnTo>
                  <a:pt x="516467" y="110066"/>
                </a:lnTo>
                <a:lnTo>
                  <a:pt x="516467" y="127000"/>
                </a:lnTo>
                <a:lnTo>
                  <a:pt x="516467" y="152400"/>
                </a:lnTo>
                <a:lnTo>
                  <a:pt x="524933" y="169333"/>
                </a:lnTo>
                <a:lnTo>
                  <a:pt x="524933" y="186266"/>
                </a:lnTo>
                <a:lnTo>
                  <a:pt x="533400" y="211666"/>
                </a:lnTo>
                <a:lnTo>
                  <a:pt x="541866" y="220133"/>
                </a:lnTo>
                <a:lnTo>
                  <a:pt x="558800" y="228600"/>
                </a:lnTo>
                <a:lnTo>
                  <a:pt x="575733" y="237066"/>
                </a:lnTo>
                <a:lnTo>
                  <a:pt x="584199" y="237066"/>
                </a:lnTo>
                <a:lnTo>
                  <a:pt x="609600" y="228600"/>
                </a:lnTo>
                <a:lnTo>
                  <a:pt x="618066" y="220133"/>
                </a:lnTo>
                <a:lnTo>
                  <a:pt x="618066" y="220133"/>
                </a:lnTo>
                <a:lnTo>
                  <a:pt x="635000" y="211666"/>
                </a:lnTo>
                <a:lnTo>
                  <a:pt x="635000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170333" y="795867"/>
            <a:ext cx="177802" cy="440267"/>
          </a:xfrm>
          <a:custGeom>
            <a:avLst/>
            <a:gdLst/>
            <a:ahLst/>
            <a:cxnLst/>
            <a:rect l="0" t="0" r="0" b="0"/>
            <a:pathLst>
              <a:path w="177802" h="440267">
                <a:moveTo>
                  <a:pt x="143934" y="118533"/>
                </a:moveTo>
                <a:lnTo>
                  <a:pt x="143934" y="127000"/>
                </a:lnTo>
                <a:lnTo>
                  <a:pt x="143934" y="127000"/>
                </a:lnTo>
                <a:lnTo>
                  <a:pt x="143934" y="127000"/>
                </a:lnTo>
                <a:lnTo>
                  <a:pt x="143934" y="127000"/>
                </a:lnTo>
                <a:lnTo>
                  <a:pt x="143934" y="127000"/>
                </a:lnTo>
                <a:lnTo>
                  <a:pt x="143934" y="127000"/>
                </a:lnTo>
                <a:lnTo>
                  <a:pt x="143934" y="127000"/>
                </a:lnTo>
                <a:lnTo>
                  <a:pt x="143934" y="118533"/>
                </a:lnTo>
                <a:lnTo>
                  <a:pt x="143934" y="110066"/>
                </a:lnTo>
                <a:lnTo>
                  <a:pt x="143934" y="93133"/>
                </a:lnTo>
                <a:lnTo>
                  <a:pt x="143934" y="76200"/>
                </a:lnTo>
                <a:lnTo>
                  <a:pt x="143934" y="59266"/>
                </a:lnTo>
                <a:lnTo>
                  <a:pt x="135467" y="42333"/>
                </a:lnTo>
                <a:lnTo>
                  <a:pt x="127000" y="25400"/>
                </a:lnTo>
                <a:lnTo>
                  <a:pt x="118534" y="16933"/>
                </a:lnTo>
                <a:lnTo>
                  <a:pt x="110067" y="8466"/>
                </a:lnTo>
                <a:lnTo>
                  <a:pt x="101601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6"/>
                </a:lnTo>
                <a:lnTo>
                  <a:pt x="50800" y="16933"/>
                </a:lnTo>
                <a:lnTo>
                  <a:pt x="33867" y="33866"/>
                </a:lnTo>
                <a:lnTo>
                  <a:pt x="25401" y="42333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3" y="203200"/>
                </a:lnTo>
                <a:lnTo>
                  <a:pt x="33867" y="211666"/>
                </a:lnTo>
                <a:lnTo>
                  <a:pt x="50800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101601" y="211666"/>
                </a:lnTo>
                <a:lnTo>
                  <a:pt x="110067" y="203200"/>
                </a:lnTo>
                <a:lnTo>
                  <a:pt x="118534" y="186266"/>
                </a:lnTo>
                <a:lnTo>
                  <a:pt x="127000" y="169333"/>
                </a:lnTo>
                <a:lnTo>
                  <a:pt x="127000" y="152400"/>
                </a:lnTo>
                <a:lnTo>
                  <a:pt x="135467" y="127000"/>
                </a:lnTo>
                <a:lnTo>
                  <a:pt x="135467" y="101600"/>
                </a:lnTo>
                <a:lnTo>
                  <a:pt x="135467" y="76200"/>
                </a:lnTo>
                <a:lnTo>
                  <a:pt x="135467" y="59266"/>
                </a:lnTo>
                <a:lnTo>
                  <a:pt x="135467" y="50800"/>
                </a:lnTo>
                <a:lnTo>
                  <a:pt x="135467" y="33866"/>
                </a:lnTo>
                <a:lnTo>
                  <a:pt x="135467" y="33866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50800"/>
                </a:lnTo>
                <a:lnTo>
                  <a:pt x="143934" y="59266"/>
                </a:lnTo>
                <a:lnTo>
                  <a:pt x="143934" y="76200"/>
                </a:lnTo>
                <a:lnTo>
                  <a:pt x="152400" y="101600"/>
                </a:lnTo>
                <a:lnTo>
                  <a:pt x="160867" y="127000"/>
                </a:lnTo>
                <a:lnTo>
                  <a:pt x="160867" y="160866"/>
                </a:lnTo>
                <a:lnTo>
                  <a:pt x="169333" y="194733"/>
                </a:lnTo>
                <a:lnTo>
                  <a:pt x="177801" y="220133"/>
                </a:lnTo>
                <a:lnTo>
                  <a:pt x="177801" y="254000"/>
                </a:lnTo>
                <a:lnTo>
                  <a:pt x="177801" y="279400"/>
                </a:lnTo>
                <a:lnTo>
                  <a:pt x="177801" y="313266"/>
                </a:lnTo>
                <a:lnTo>
                  <a:pt x="177801" y="330200"/>
                </a:lnTo>
                <a:lnTo>
                  <a:pt x="177801" y="355600"/>
                </a:lnTo>
                <a:lnTo>
                  <a:pt x="169333" y="372533"/>
                </a:lnTo>
                <a:lnTo>
                  <a:pt x="160867" y="389466"/>
                </a:lnTo>
                <a:lnTo>
                  <a:pt x="143934" y="406400"/>
                </a:lnTo>
                <a:lnTo>
                  <a:pt x="135467" y="414866"/>
                </a:lnTo>
                <a:lnTo>
                  <a:pt x="127000" y="431800"/>
                </a:lnTo>
                <a:lnTo>
                  <a:pt x="110067" y="431800"/>
                </a:lnTo>
                <a:lnTo>
                  <a:pt x="93133" y="440266"/>
                </a:lnTo>
                <a:lnTo>
                  <a:pt x="76200" y="440266"/>
                </a:lnTo>
                <a:lnTo>
                  <a:pt x="67734" y="431800"/>
                </a:lnTo>
                <a:lnTo>
                  <a:pt x="50800" y="423333"/>
                </a:lnTo>
                <a:lnTo>
                  <a:pt x="33867" y="406400"/>
                </a:lnTo>
                <a:lnTo>
                  <a:pt x="33867" y="381000"/>
                </a:lnTo>
                <a:lnTo>
                  <a:pt x="33867" y="364066"/>
                </a:lnTo>
                <a:lnTo>
                  <a:pt x="33867" y="364066"/>
                </a:lnTo>
                <a:lnTo>
                  <a:pt x="33867" y="338666"/>
                </a:lnTo>
                <a:lnTo>
                  <a:pt x="33867" y="338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32800" y="838200"/>
            <a:ext cx="93134" cy="228601"/>
          </a:xfrm>
          <a:custGeom>
            <a:avLst/>
            <a:gdLst/>
            <a:ahLst/>
            <a:cxnLst/>
            <a:rect l="0" t="0" r="0" b="0"/>
            <a:pathLst>
              <a:path w="93134" h="228601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3" y="84667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8467" y="203200"/>
                </a:lnTo>
                <a:lnTo>
                  <a:pt x="16933" y="220133"/>
                </a:lnTo>
                <a:lnTo>
                  <a:pt x="25400" y="220133"/>
                </a:lnTo>
                <a:lnTo>
                  <a:pt x="33867" y="228600"/>
                </a:lnTo>
                <a:lnTo>
                  <a:pt x="50800" y="228600"/>
                </a:lnTo>
                <a:lnTo>
                  <a:pt x="59266" y="220133"/>
                </a:lnTo>
                <a:lnTo>
                  <a:pt x="67734" y="220133"/>
                </a:lnTo>
                <a:lnTo>
                  <a:pt x="84667" y="203200"/>
                </a:lnTo>
                <a:lnTo>
                  <a:pt x="93133" y="194733"/>
                </a:lnTo>
                <a:lnTo>
                  <a:pt x="93133" y="169333"/>
                </a:lnTo>
                <a:lnTo>
                  <a:pt x="93133" y="152400"/>
                </a:lnTo>
                <a:lnTo>
                  <a:pt x="93133" y="118533"/>
                </a:lnTo>
                <a:lnTo>
                  <a:pt x="93133" y="93133"/>
                </a:lnTo>
                <a:lnTo>
                  <a:pt x="84667" y="67733"/>
                </a:lnTo>
                <a:lnTo>
                  <a:pt x="84667" y="42333"/>
                </a:lnTo>
                <a:lnTo>
                  <a:pt x="76200" y="25400"/>
                </a:lnTo>
                <a:lnTo>
                  <a:pt x="67734" y="16933"/>
                </a:lnTo>
                <a:lnTo>
                  <a:pt x="59266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42333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585200" y="846667"/>
            <a:ext cx="135467" cy="211667"/>
          </a:xfrm>
          <a:custGeom>
            <a:avLst/>
            <a:gdLst/>
            <a:ahLst/>
            <a:cxnLst/>
            <a:rect l="0" t="0" r="0" b="0"/>
            <a:pathLst>
              <a:path w="135467" h="211667">
                <a:moveTo>
                  <a:pt x="0" y="93133"/>
                </a:moveTo>
                <a:lnTo>
                  <a:pt x="8467" y="93133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0" y="110066"/>
                </a:lnTo>
                <a:lnTo>
                  <a:pt x="33867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6" y="101600"/>
                </a:lnTo>
                <a:lnTo>
                  <a:pt x="76200" y="93133"/>
                </a:lnTo>
                <a:lnTo>
                  <a:pt x="76200" y="84666"/>
                </a:lnTo>
                <a:lnTo>
                  <a:pt x="76200" y="59266"/>
                </a:lnTo>
                <a:lnTo>
                  <a:pt x="76200" y="42333"/>
                </a:lnTo>
                <a:lnTo>
                  <a:pt x="76200" y="25400"/>
                </a:lnTo>
                <a:lnTo>
                  <a:pt x="67734" y="16933"/>
                </a:lnTo>
                <a:lnTo>
                  <a:pt x="67734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8466"/>
                </a:lnTo>
                <a:lnTo>
                  <a:pt x="33867" y="16933"/>
                </a:lnTo>
                <a:lnTo>
                  <a:pt x="25400" y="33866"/>
                </a:lnTo>
                <a:lnTo>
                  <a:pt x="16933" y="59266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3" y="152400"/>
                </a:lnTo>
                <a:lnTo>
                  <a:pt x="25400" y="169333"/>
                </a:lnTo>
                <a:lnTo>
                  <a:pt x="33867" y="186266"/>
                </a:lnTo>
                <a:lnTo>
                  <a:pt x="50800" y="203200"/>
                </a:lnTo>
                <a:lnTo>
                  <a:pt x="67734" y="211666"/>
                </a:lnTo>
                <a:lnTo>
                  <a:pt x="84667" y="211666"/>
                </a:lnTo>
                <a:lnTo>
                  <a:pt x="101600" y="211666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35466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737600" y="855133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33867" y="110067"/>
                </a:moveTo>
                <a:lnTo>
                  <a:pt x="33867" y="101600"/>
                </a:lnTo>
                <a:lnTo>
                  <a:pt x="42333" y="84667"/>
                </a:lnTo>
                <a:lnTo>
                  <a:pt x="42333" y="67734"/>
                </a:lnTo>
                <a:lnTo>
                  <a:pt x="50800" y="42334"/>
                </a:lnTo>
                <a:lnTo>
                  <a:pt x="59266" y="25400"/>
                </a:lnTo>
                <a:lnTo>
                  <a:pt x="59266" y="8467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25400" y="67734"/>
                </a:lnTo>
                <a:lnTo>
                  <a:pt x="33867" y="67734"/>
                </a:lnTo>
                <a:lnTo>
                  <a:pt x="42333" y="76200"/>
                </a:lnTo>
                <a:lnTo>
                  <a:pt x="59266" y="76200"/>
                </a:lnTo>
                <a:lnTo>
                  <a:pt x="76200" y="84667"/>
                </a:lnTo>
                <a:lnTo>
                  <a:pt x="101600" y="93134"/>
                </a:lnTo>
                <a:lnTo>
                  <a:pt x="118533" y="101600"/>
                </a:lnTo>
                <a:lnTo>
                  <a:pt x="135466" y="118534"/>
                </a:lnTo>
                <a:lnTo>
                  <a:pt x="143934" y="127000"/>
                </a:lnTo>
                <a:lnTo>
                  <a:pt x="143934" y="143934"/>
                </a:lnTo>
                <a:lnTo>
                  <a:pt x="152400" y="152400"/>
                </a:lnTo>
                <a:lnTo>
                  <a:pt x="143934" y="160867"/>
                </a:lnTo>
                <a:lnTo>
                  <a:pt x="143934" y="169334"/>
                </a:lnTo>
                <a:lnTo>
                  <a:pt x="135466" y="177800"/>
                </a:lnTo>
                <a:lnTo>
                  <a:pt x="118533" y="186267"/>
                </a:lnTo>
                <a:lnTo>
                  <a:pt x="110067" y="194734"/>
                </a:lnTo>
                <a:lnTo>
                  <a:pt x="101600" y="203200"/>
                </a:lnTo>
                <a:lnTo>
                  <a:pt x="84667" y="203200"/>
                </a:lnTo>
                <a:lnTo>
                  <a:pt x="67734" y="211667"/>
                </a:lnTo>
                <a:lnTo>
                  <a:pt x="50800" y="211667"/>
                </a:lnTo>
                <a:lnTo>
                  <a:pt x="42333" y="203200"/>
                </a:lnTo>
                <a:lnTo>
                  <a:pt x="33867" y="203200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42333" y="143934"/>
                </a:lnTo>
                <a:lnTo>
                  <a:pt x="42333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211733" y="651933"/>
            <a:ext cx="50802" cy="406401"/>
          </a:xfrm>
          <a:custGeom>
            <a:avLst/>
            <a:gdLst/>
            <a:ahLst/>
            <a:cxnLst/>
            <a:rect l="0" t="0" r="0" b="0"/>
            <a:pathLst>
              <a:path w="50802" h="406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25400"/>
                </a:lnTo>
                <a:lnTo>
                  <a:pt x="16934" y="42334"/>
                </a:lnTo>
                <a:lnTo>
                  <a:pt x="25400" y="59267"/>
                </a:lnTo>
                <a:lnTo>
                  <a:pt x="33867" y="84667"/>
                </a:lnTo>
                <a:lnTo>
                  <a:pt x="33867" y="118534"/>
                </a:lnTo>
                <a:lnTo>
                  <a:pt x="42333" y="160867"/>
                </a:lnTo>
                <a:lnTo>
                  <a:pt x="42333" y="194734"/>
                </a:lnTo>
                <a:lnTo>
                  <a:pt x="42333" y="237067"/>
                </a:lnTo>
                <a:lnTo>
                  <a:pt x="42333" y="279400"/>
                </a:lnTo>
                <a:lnTo>
                  <a:pt x="42333" y="313267"/>
                </a:lnTo>
                <a:lnTo>
                  <a:pt x="42333" y="347134"/>
                </a:lnTo>
                <a:lnTo>
                  <a:pt x="42333" y="372534"/>
                </a:lnTo>
                <a:lnTo>
                  <a:pt x="50801" y="389467"/>
                </a:lnTo>
                <a:lnTo>
                  <a:pt x="50801" y="406400"/>
                </a:lnTo>
                <a:lnTo>
                  <a:pt x="50801" y="406400"/>
                </a:lnTo>
                <a:lnTo>
                  <a:pt x="50801" y="406400"/>
                </a:lnTo>
                <a:lnTo>
                  <a:pt x="50801" y="406400"/>
                </a:lnTo>
                <a:lnTo>
                  <a:pt x="50801" y="406400"/>
                </a:lnTo>
                <a:lnTo>
                  <a:pt x="50801" y="389467"/>
                </a:lnTo>
                <a:lnTo>
                  <a:pt x="50801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135533" y="677333"/>
            <a:ext cx="474135" cy="406401"/>
          </a:xfrm>
          <a:custGeom>
            <a:avLst/>
            <a:gdLst/>
            <a:ahLst/>
            <a:cxnLst/>
            <a:rect l="0" t="0" r="0" b="0"/>
            <a:pathLst>
              <a:path w="474135" h="406401">
                <a:moveTo>
                  <a:pt x="0" y="135467"/>
                </a:move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8467" y="143934"/>
                </a:lnTo>
                <a:lnTo>
                  <a:pt x="16934" y="152400"/>
                </a:lnTo>
                <a:lnTo>
                  <a:pt x="25400" y="152400"/>
                </a:lnTo>
                <a:lnTo>
                  <a:pt x="42333" y="160867"/>
                </a:lnTo>
                <a:lnTo>
                  <a:pt x="67734" y="160867"/>
                </a:lnTo>
                <a:lnTo>
                  <a:pt x="93134" y="169334"/>
                </a:lnTo>
                <a:lnTo>
                  <a:pt x="118533" y="169334"/>
                </a:lnTo>
                <a:lnTo>
                  <a:pt x="143934" y="169334"/>
                </a:lnTo>
                <a:lnTo>
                  <a:pt x="160867" y="160867"/>
                </a:lnTo>
                <a:lnTo>
                  <a:pt x="186267" y="152400"/>
                </a:lnTo>
                <a:lnTo>
                  <a:pt x="203201" y="143934"/>
                </a:lnTo>
                <a:lnTo>
                  <a:pt x="228600" y="127000"/>
                </a:lnTo>
                <a:lnTo>
                  <a:pt x="237067" y="110067"/>
                </a:lnTo>
                <a:lnTo>
                  <a:pt x="245534" y="93134"/>
                </a:lnTo>
                <a:lnTo>
                  <a:pt x="254000" y="67734"/>
                </a:lnTo>
                <a:lnTo>
                  <a:pt x="254000" y="42334"/>
                </a:lnTo>
                <a:lnTo>
                  <a:pt x="262467" y="25400"/>
                </a:lnTo>
                <a:lnTo>
                  <a:pt x="262467" y="16934"/>
                </a:lnTo>
                <a:lnTo>
                  <a:pt x="262467" y="8467"/>
                </a:lnTo>
                <a:lnTo>
                  <a:pt x="262467" y="0"/>
                </a:lnTo>
                <a:lnTo>
                  <a:pt x="262467" y="0"/>
                </a:lnTo>
                <a:lnTo>
                  <a:pt x="262467" y="0"/>
                </a:lnTo>
                <a:lnTo>
                  <a:pt x="262467" y="8467"/>
                </a:lnTo>
                <a:lnTo>
                  <a:pt x="254000" y="16934"/>
                </a:lnTo>
                <a:lnTo>
                  <a:pt x="254000" y="25400"/>
                </a:lnTo>
                <a:lnTo>
                  <a:pt x="254000" y="50800"/>
                </a:lnTo>
                <a:lnTo>
                  <a:pt x="254000" y="76200"/>
                </a:lnTo>
                <a:lnTo>
                  <a:pt x="254000" y="101600"/>
                </a:lnTo>
                <a:lnTo>
                  <a:pt x="254000" y="135467"/>
                </a:lnTo>
                <a:lnTo>
                  <a:pt x="254000" y="169334"/>
                </a:lnTo>
                <a:lnTo>
                  <a:pt x="262467" y="194734"/>
                </a:lnTo>
                <a:lnTo>
                  <a:pt x="262467" y="228600"/>
                </a:lnTo>
                <a:lnTo>
                  <a:pt x="262467" y="262467"/>
                </a:lnTo>
                <a:lnTo>
                  <a:pt x="270933" y="287867"/>
                </a:lnTo>
                <a:lnTo>
                  <a:pt x="270933" y="321734"/>
                </a:lnTo>
                <a:lnTo>
                  <a:pt x="270933" y="338667"/>
                </a:lnTo>
                <a:lnTo>
                  <a:pt x="270933" y="364067"/>
                </a:lnTo>
                <a:lnTo>
                  <a:pt x="270933" y="381000"/>
                </a:lnTo>
                <a:lnTo>
                  <a:pt x="270933" y="389467"/>
                </a:lnTo>
                <a:lnTo>
                  <a:pt x="262467" y="397934"/>
                </a:lnTo>
                <a:lnTo>
                  <a:pt x="262467" y="397934"/>
                </a:lnTo>
                <a:lnTo>
                  <a:pt x="270933" y="397934"/>
                </a:lnTo>
                <a:lnTo>
                  <a:pt x="270933" y="389467"/>
                </a:lnTo>
                <a:lnTo>
                  <a:pt x="270933" y="381000"/>
                </a:lnTo>
                <a:lnTo>
                  <a:pt x="270933" y="364067"/>
                </a:lnTo>
                <a:lnTo>
                  <a:pt x="270933" y="347134"/>
                </a:lnTo>
                <a:lnTo>
                  <a:pt x="279401" y="330200"/>
                </a:lnTo>
                <a:lnTo>
                  <a:pt x="287867" y="296334"/>
                </a:lnTo>
                <a:lnTo>
                  <a:pt x="296334" y="270934"/>
                </a:lnTo>
                <a:lnTo>
                  <a:pt x="304800" y="245534"/>
                </a:lnTo>
                <a:lnTo>
                  <a:pt x="313267" y="220134"/>
                </a:lnTo>
                <a:lnTo>
                  <a:pt x="321734" y="194734"/>
                </a:lnTo>
                <a:lnTo>
                  <a:pt x="338667" y="169334"/>
                </a:lnTo>
                <a:lnTo>
                  <a:pt x="355601" y="160867"/>
                </a:lnTo>
                <a:lnTo>
                  <a:pt x="372534" y="152400"/>
                </a:lnTo>
                <a:lnTo>
                  <a:pt x="389467" y="143934"/>
                </a:lnTo>
                <a:lnTo>
                  <a:pt x="406400" y="143934"/>
                </a:lnTo>
                <a:lnTo>
                  <a:pt x="423333" y="152400"/>
                </a:lnTo>
                <a:lnTo>
                  <a:pt x="431801" y="160867"/>
                </a:lnTo>
                <a:lnTo>
                  <a:pt x="440267" y="177800"/>
                </a:lnTo>
                <a:lnTo>
                  <a:pt x="448734" y="194734"/>
                </a:lnTo>
                <a:lnTo>
                  <a:pt x="457200" y="220134"/>
                </a:lnTo>
                <a:lnTo>
                  <a:pt x="457200" y="245534"/>
                </a:lnTo>
                <a:lnTo>
                  <a:pt x="457200" y="270934"/>
                </a:lnTo>
                <a:lnTo>
                  <a:pt x="457200" y="304800"/>
                </a:lnTo>
                <a:lnTo>
                  <a:pt x="457200" y="330200"/>
                </a:lnTo>
                <a:lnTo>
                  <a:pt x="457200" y="364067"/>
                </a:lnTo>
                <a:lnTo>
                  <a:pt x="465667" y="381000"/>
                </a:lnTo>
                <a:lnTo>
                  <a:pt x="465667" y="397934"/>
                </a:lnTo>
                <a:lnTo>
                  <a:pt x="465667" y="406400"/>
                </a:lnTo>
                <a:lnTo>
                  <a:pt x="465667" y="406400"/>
                </a:lnTo>
                <a:lnTo>
                  <a:pt x="465667" y="397934"/>
                </a:lnTo>
                <a:lnTo>
                  <a:pt x="474134" y="389467"/>
                </a:lnTo>
                <a:lnTo>
                  <a:pt x="474134" y="389467"/>
                </a:lnTo>
                <a:lnTo>
                  <a:pt x="474134" y="381000"/>
                </a:lnTo>
                <a:lnTo>
                  <a:pt x="474134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660467" y="846667"/>
            <a:ext cx="211668" cy="262467"/>
          </a:xfrm>
          <a:custGeom>
            <a:avLst/>
            <a:gdLst/>
            <a:ahLst/>
            <a:cxnLst/>
            <a:rect l="0" t="0" r="0" b="0"/>
            <a:pathLst>
              <a:path w="211668" h="2624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33866" y="67733"/>
                </a:lnTo>
                <a:lnTo>
                  <a:pt x="42333" y="93133"/>
                </a:lnTo>
                <a:lnTo>
                  <a:pt x="50799" y="118533"/>
                </a:lnTo>
                <a:lnTo>
                  <a:pt x="50799" y="152400"/>
                </a:lnTo>
                <a:lnTo>
                  <a:pt x="59267" y="177800"/>
                </a:lnTo>
                <a:lnTo>
                  <a:pt x="59267" y="203200"/>
                </a:lnTo>
                <a:lnTo>
                  <a:pt x="59267" y="220133"/>
                </a:lnTo>
                <a:lnTo>
                  <a:pt x="67733" y="237066"/>
                </a:lnTo>
                <a:lnTo>
                  <a:pt x="67733" y="245533"/>
                </a:lnTo>
                <a:lnTo>
                  <a:pt x="67733" y="254000"/>
                </a:lnTo>
                <a:lnTo>
                  <a:pt x="67733" y="262466"/>
                </a:lnTo>
                <a:lnTo>
                  <a:pt x="67733" y="262466"/>
                </a:lnTo>
                <a:lnTo>
                  <a:pt x="67733" y="254000"/>
                </a:lnTo>
                <a:lnTo>
                  <a:pt x="67733" y="245533"/>
                </a:lnTo>
                <a:lnTo>
                  <a:pt x="67733" y="237066"/>
                </a:lnTo>
                <a:lnTo>
                  <a:pt x="67733" y="211666"/>
                </a:lnTo>
                <a:lnTo>
                  <a:pt x="67733" y="194733"/>
                </a:lnTo>
                <a:lnTo>
                  <a:pt x="67733" y="169333"/>
                </a:lnTo>
                <a:lnTo>
                  <a:pt x="67733" y="143933"/>
                </a:lnTo>
                <a:lnTo>
                  <a:pt x="76200" y="118533"/>
                </a:lnTo>
                <a:lnTo>
                  <a:pt x="84666" y="93133"/>
                </a:lnTo>
                <a:lnTo>
                  <a:pt x="93133" y="67733"/>
                </a:lnTo>
                <a:lnTo>
                  <a:pt x="110067" y="50800"/>
                </a:lnTo>
                <a:lnTo>
                  <a:pt x="118533" y="33866"/>
                </a:lnTo>
                <a:lnTo>
                  <a:pt x="135467" y="16933"/>
                </a:lnTo>
                <a:lnTo>
                  <a:pt x="152399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94733" y="8466"/>
                </a:lnTo>
                <a:lnTo>
                  <a:pt x="203199" y="16933"/>
                </a:lnTo>
                <a:lnTo>
                  <a:pt x="211667" y="25400"/>
                </a:lnTo>
                <a:lnTo>
                  <a:pt x="211667" y="25400"/>
                </a:lnTo>
                <a:lnTo>
                  <a:pt x="211667" y="25400"/>
                </a:lnTo>
                <a:lnTo>
                  <a:pt x="2116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906000" y="872067"/>
            <a:ext cx="110067" cy="245534"/>
          </a:xfrm>
          <a:custGeom>
            <a:avLst/>
            <a:gdLst/>
            <a:ahLst/>
            <a:cxnLst/>
            <a:rect l="0" t="0" r="0" b="0"/>
            <a:pathLst>
              <a:path w="110067" h="245534">
                <a:moveTo>
                  <a:pt x="42334" y="42333"/>
                </a:moveTo>
                <a:lnTo>
                  <a:pt x="42334" y="42333"/>
                </a:lnTo>
                <a:lnTo>
                  <a:pt x="42334" y="33866"/>
                </a:lnTo>
                <a:lnTo>
                  <a:pt x="50800" y="25400"/>
                </a:lnTo>
                <a:lnTo>
                  <a:pt x="50800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4" y="42333"/>
                </a:lnTo>
                <a:lnTo>
                  <a:pt x="16934" y="59266"/>
                </a:lnTo>
                <a:lnTo>
                  <a:pt x="8467" y="84666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8467" y="211666"/>
                </a:lnTo>
                <a:lnTo>
                  <a:pt x="16934" y="228600"/>
                </a:lnTo>
                <a:lnTo>
                  <a:pt x="25400" y="237066"/>
                </a:lnTo>
                <a:lnTo>
                  <a:pt x="33866" y="245533"/>
                </a:lnTo>
                <a:lnTo>
                  <a:pt x="50800" y="245533"/>
                </a:lnTo>
                <a:lnTo>
                  <a:pt x="59266" y="245533"/>
                </a:lnTo>
                <a:lnTo>
                  <a:pt x="76200" y="237066"/>
                </a:lnTo>
                <a:lnTo>
                  <a:pt x="84667" y="228600"/>
                </a:lnTo>
                <a:lnTo>
                  <a:pt x="93134" y="211666"/>
                </a:lnTo>
                <a:lnTo>
                  <a:pt x="101600" y="186266"/>
                </a:lnTo>
                <a:lnTo>
                  <a:pt x="110066" y="169333"/>
                </a:lnTo>
                <a:lnTo>
                  <a:pt x="110066" y="143933"/>
                </a:lnTo>
                <a:lnTo>
                  <a:pt x="110066" y="110066"/>
                </a:lnTo>
                <a:lnTo>
                  <a:pt x="101600" y="84666"/>
                </a:lnTo>
                <a:lnTo>
                  <a:pt x="101600" y="67733"/>
                </a:lnTo>
                <a:lnTo>
                  <a:pt x="93134" y="50800"/>
                </a:lnTo>
                <a:lnTo>
                  <a:pt x="76200" y="42333"/>
                </a:lnTo>
                <a:lnTo>
                  <a:pt x="76200" y="33866"/>
                </a:lnTo>
                <a:lnTo>
                  <a:pt x="67733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075334" y="880533"/>
            <a:ext cx="127000" cy="237068"/>
          </a:xfrm>
          <a:custGeom>
            <a:avLst/>
            <a:gdLst/>
            <a:ahLst/>
            <a:cxnLst/>
            <a:rect l="0" t="0" r="0" b="0"/>
            <a:pathLst>
              <a:path w="127000" h="237068">
                <a:moveTo>
                  <a:pt x="0" y="25400"/>
                </a:move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2" y="169334"/>
                </a:lnTo>
                <a:lnTo>
                  <a:pt x="25400" y="186267"/>
                </a:lnTo>
                <a:lnTo>
                  <a:pt x="33866" y="203200"/>
                </a:lnTo>
                <a:lnTo>
                  <a:pt x="42332" y="211667"/>
                </a:lnTo>
                <a:lnTo>
                  <a:pt x="50799" y="220134"/>
                </a:lnTo>
                <a:lnTo>
                  <a:pt x="59266" y="228600"/>
                </a:lnTo>
                <a:lnTo>
                  <a:pt x="67733" y="237067"/>
                </a:lnTo>
                <a:lnTo>
                  <a:pt x="76200" y="237067"/>
                </a:lnTo>
                <a:lnTo>
                  <a:pt x="93132" y="228600"/>
                </a:lnTo>
                <a:lnTo>
                  <a:pt x="101600" y="228600"/>
                </a:lnTo>
                <a:lnTo>
                  <a:pt x="110066" y="220134"/>
                </a:lnTo>
                <a:lnTo>
                  <a:pt x="118532" y="203200"/>
                </a:lnTo>
                <a:lnTo>
                  <a:pt x="118532" y="186267"/>
                </a:lnTo>
                <a:lnTo>
                  <a:pt x="126999" y="160867"/>
                </a:lnTo>
                <a:lnTo>
                  <a:pt x="118532" y="135467"/>
                </a:lnTo>
                <a:lnTo>
                  <a:pt x="118532" y="101600"/>
                </a:lnTo>
                <a:lnTo>
                  <a:pt x="118532" y="76200"/>
                </a:lnTo>
                <a:lnTo>
                  <a:pt x="118532" y="59267"/>
                </a:lnTo>
                <a:lnTo>
                  <a:pt x="118532" y="33867"/>
                </a:lnTo>
                <a:lnTo>
                  <a:pt x="118532" y="25400"/>
                </a:lnTo>
                <a:lnTo>
                  <a:pt x="118532" y="16934"/>
                </a:lnTo>
                <a:lnTo>
                  <a:pt x="126999" y="8467"/>
                </a:lnTo>
                <a:lnTo>
                  <a:pt x="126999" y="8467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278533" y="702733"/>
            <a:ext cx="524934" cy="677335"/>
          </a:xfrm>
          <a:custGeom>
            <a:avLst/>
            <a:gdLst/>
            <a:ahLst/>
            <a:cxnLst/>
            <a:rect l="0" t="0" r="0" b="0"/>
            <a:pathLst>
              <a:path w="524934" h="677335">
                <a:moveTo>
                  <a:pt x="127001" y="169334"/>
                </a:moveTo>
                <a:lnTo>
                  <a:pt x="127001" y="169334"/>
                </a:lnTo>
                <a:lnTo>
                  <a:pt x="127001" y="169334"/>
                </a:lnTo>
                <a:lnTo>
                  <a:pt x="118533" y="160867"/>
                </a:lnTo>
                <a:lnTo>
                  <a:pt x="118533" y="160867"/>
                </a:lnTo>
                <a:lnTo>
                  <a:pt x="110067" y="160867"/>
                </a:lnTo>
                <a:lnTo>
                  <a:pt x="101601" y="160867"/>
                </a:lnTo>
                <a:lnTo>
                  <a:pt x="93134" y="160867"/>
                </a:lnTo>
                <a:lnTo>
                  <a:pt x="84667" y="169334"/>
                </a:lnTo>
                <a:lnTo>
                  <a:pt x="76200" y="177800"/>
                </a:lnTo>
                <a:lnTo>
                  <a:pt x="59267" y="186267"/>
                </a:lnTo>
                <a:lnTo>
                  <a:pt x="42333" y="211667"/>
                </a:lnTo>
                <a:lnTo>
                  <a:pt x="33867" y="228600"/>
                </a:lnTo>
                <a:lnTo>
                  <a:pt x="25401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0" y="330200"/>
                </a:lnTo>
                <a:lnTo>
                  <a:pt x="0" y="355600"/>
                </a:lnTo>
                <a:lnTo>
                  <a:pt x="8467" y="372534"/>
                </a:lnTo>
                <a:lnTo>
                  <a:pt x="8467" y="381000"/>
                </a:lnTo>
                <a:lnTo>
                  <a:pt x="16934" y="389467"/>
                </a:lnTo>
                <a:lnTo>
                  <a:pt x="25401" y="397934"/>
                </a:lnTo>
                <a:lnTo>
                  <a:pt x="33867" y="406400"/>
                </a:lnTo>
                <a:lnTo>
                  <a:pt x="42333" y="397934"/>
                </a:lnTo>
                <a:lnTo>
                  <a:pt x="50801" y="389467"/>
                </a:lnTo>
                <a:lnTo>
                  <a:pt x="59267" y="381000"/>
                </a:lnTo>
                <a:lnTo>
                  <a:pt x="67733" y="364067"/>
                </a:lnTo>
                <a:lnTo>
                  <a:pt x="76200" y="347134"/>
                </a:lnTo>
                <a:lnTo>
                  <a:pt x="84667" y="321734"/>
                </a:lnTo>
                <a:lnTo>
                  <a:pt x="84667" y="287867"/>
                </a:lnTo>
                <a:lnTo>
                  <a:pt x="93134" y="262467"/>
                </a:lnTo>
                <a:lnTo>
                  <a:pt x="93134" y="237067"/>
                </a:lnTo>
                <a:lnTo>
                  <a:pt x="93134" y="220134"/>
                </a:lnTo>
                <a:lnTo>
                  <a:pt x="93134" y="211667"/>
                </a:lnTo>
                <a:lnTo>
                  <a:pt x="93134" y="203200"/>
                </a:lnTo>
                <a:lnTo>
                  <a:pt x="93134" y="203200"/>
                </a:lnTo>
                <a:lnTo>
                  <a:pt x="101601" y="203200"/>
                </a:lnTo>
                <a:lnTo>
                  <a:pt x="101601" y="211667"/>
                </a:lnTo>
                <a:lnTo>
                  <a:pt x="101601" y="220134"/>
                </a:lnTo>
                <a:lnTo>
                  <a:pt x="110067" y="228600"/>
                </a:lnTo>
                <a:lnTo>
                  <a:pt x="110067" y="245534"/>
                </a:lnTo>
                <a:lnTo>
                  <a:pt x="118533" y="262467"/>
                </a:lnTo>
                <a:lnTo>
                  <a:pt x="127001" y="279400"/>
                </a:lnTo>
                <a:lnTo>
                  <a:pt x="127001" y="304800"/>
                </a:lnTo>
                <a:lnTo>
                  <a:pt x="135467" y="330200"/>
                </a:lnTo>
                <a:lnTo>
                  <a:pt x="135467" y="364067"/>
                </a:lnTo>
                <a:lnTo>
                  <a:pt x="143933" y="389467"/>
                </a:lnTo>
                <a:lnTo>
                  <a:pt x="143933" y="423334"/>
                </a:lnTo>
                <a:lnTo>
                  <a:pt x="143933" y="457200"/>
                </a:lnTo>
                <a:lnTo>
                  <a:pt x="143933" y="491067"/>
                </a:lnTo>
                <a:lnTo>
                  <a:pt x="143933" y="516467"/>
                </a:lnTo>
                <a:lnTo>
                  <a:pt x="135467" y="550334"/>
                </a:lnTo>
                <a:lnTo>
                  <a:pt x="135467" y="575734"/>
                </a:lnTo>
                <a:lnTo>
                  <a:pt x="127001" y="609600"/>
                </a:lnTo>
                <a:lnTo>
                  <a:pt x="118533" y="626534"/>
                </a:lnTo>
                <a:lnTo>
                  <a:pt x="101601" y="651934"/>
                </a:lnTo>
                <a:lnTo>
                  <a:pt x="93134" y="660400"/>
                </a:lnTo>
                <a:lnTo>
                  <a:pt x="84667" y="668867"/>
                </a:lnTo>
                <a:lnTo>
                  <a:pt x="67733" y="677334"/>
                </a:lnTo>
                <a:lnTo>
                  <a:pt x="59267" y="677334"/>
                </a:lnTo>
                <a:lnTo>
                  <a:pt x="50801" y="677334"/>
                </a:lnTo>
                <a:lnTo>
                  <a:pt x="33867" y="660400"/>
                </a:lnTo>
                <a:lnTo>
                  <a:pt x="25401" y="651934"/>
                </a:lnTo>
                <a:lnTo>
                  <a:pt x="25401" y="635000"/>
                </a:lnTo>
                <a:lnTo>
                  <a:pt x="16934" y="618067"/>
                </a:lnTo>
                <a:lnTo>
                  <a:pt x="16934" y="601134"/>
                </a:lnTo>
                <a:lnTo>
                  <a:pt x="25401" y="584200"/>
                </a:lnTo>
                <a:lnTo>
                  <a:pt x="25401" y="575734"/>
                </a:lnTo>
                <a:lnTo>
                  <a:pt x="42333" y="558800"/>
                </a:lnTo>
                <a:lnTo>
                  <a:pt x="50801" y="550334"/>
                </a:lnTo>
                <a:lnTo>
                  <a:pt x="67733" y="533400"/>
                </a:lnTo>
                <a:lnTo>
                  <a:pt x="84667" y="516467"/>
                </a:lnTo>
                <a:lnTo>
                  <a:pt x="110067" y="499534"/>
                </a:lnTo>
                <a:lnTo>
                  <a:pt x="127001" y="482600"/>
                </a:lnTo>
                <a:lnTo>
                  <a:pt x="143933" y="448734"/>
                </a:lnTo>
                <a:lnTo>
                  <a:pt x="169334" y="423334"/>
                </a:lnTo>
                <a:lnTo>
                  <a:pt x="186267" y="389467"/>
                </a:lnTo>
                <a:lnTo>
                  <a:pt x="211667" y="355600"/>
                </a:lnTo>
                <a:lnTo>
                  <a:pt x="237067" y="313267"/>
                </a:lnTo>
                <a:lnTo>
                  <a:pt x="254001" y="279400"/>
                </a:lnTo>
                <a:lnTo>
                  <a:pt x="270933" y="245534"/>
                </a:lnTo>
                <a:lnTo>
                  <a:pt x="287867" y="220134"/>
                </a:lnTo>
                <a:lnTo>
                  <a:pt x="296333" y="186267"/>
                </a:lnTo>
                <a:lnTo>
                  <a:pt x="304800" y="160867"/>
                </a:lnTo>
                <a:lnTo>
                  <a:pt x="313267" y="135467"/>
                </a:lnTo>
                <a:lnTo>
                  <a:pt x="321734" y="110067"/>
                </a:lnTo>
                <a:lnTo>
                  <a:pt x="321734" y="84667"/>
                </a:lnTo>
                <a:lnTo>
                  <a:pt x="321734" y="67734"/>
                </a:lnTo>
                <a:lnTo>
                  <a:pt x="313267" y="50800"/>
                </a:lnTo>
                <a:lnTo>
                  <a:pt x="313267" y="33867"/>
                </a:lnTo>
                <a:lnTo>
                  <a:pt x="304800" y="16934"/>
                </a:lnTo>
                <a:lnTo>
                  <a:pt x="296333" y="8467"/>
                </a:lnTo>
                <a:lnTo>
                  <a:pt x="296333" y="0"/>
                </a:lnTo>
                <a:lnTo>
                  <a:pt x="296333" y="0"/>
                </a:lnTo>
                <a:lnTo>
                  <a:pt x="296333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8467"/>
                </a:lnTo>
                <a:lnTo>
                  <a:pt x="287867" y="16934"/>
                </a:lnTo>
                <a:lnTo>
                  <a:pt x="279401" y="33867"/>
                </a:lnTo>
                <a:lnTo>
                  <a:pt x="279401" y="59267"/>
                </a:lnTo>
                <a:lnTo>
                  <a:pt x="279401" y="84667"/>
                </a:lnTo>
                <a:lnTo>
                  <a:pt x="287867" y="118534"/>
                </a:lnTo>
                <a:lnTo>
                  <a:pt x="296333" y="152400"/>
                </a:lnTo>
                <a:lnTo>
                  <a:pt x="296333" y="186267"/>
                </a:lnTo>
                <a:lnTo>
                  <a:pt x="304800" y="228600"/>
                </a:lnTo>
                <a:lnTo>
                  <a:pt x="313267" y="270934"/>
                </a:lnTo>
                <a:lnTo>
                  <a:pt x="313267" y="304800"/>
                </a:lnTo>
                <a:lnTo>
                  <a:pt x="321734" y="330200"/>
                </a:lnTo>
                <a:lnTo>
                  <a:pt x="313267" y="355600"/>
                </a:lnTo>
                <a:lnTo>
                  <a:pt x="313267" y="372534"/>
                </a:lnTo>
                <a:lnTo>
                  <a:pt x="313267" y="389467"/>
                </a:lnTo>
                <a:lnTo>
                  <a:pt x="313267" y="406400"/>
                </a:lnTo>
                <a:lnTo>
                  <a:pt x="304800" y="406400"/>
                </a:lnTo>
                <a:lnTo>
                  <a:pt x="304800" y="414867"/>
                </a:lnTo>
                <a:lnTo>
                  <a:pt x="304800" y="414867"/>
                </a:lnTo>
                <a:lnTo>
                  <a:pt x="304800" y="414867"/>
                </a:lnTo>
                <a:lnTo>
                  <a:pt x="304800" y="414867"/>
                </a:lnTo>
                <a:lnTo>
                  <a:pt x="304800" y="406400"/>
                </a:lnTo>
                <a:lnTo>
                  <a:pt x="304800" y="389467"/>
                </a:lnTo>
                <a:lnTo>
                  <a:pt x="304800" y="372534"/>
                </a:lnTo>
                <a:lnTo>
                  <a:pt x="304800" y="347134"/>
                </a:lnTo>
                <a:lnTo>
                  <a:pt x="313267" y="313267"/>
                </a:lnTo>
                <a:lnTo>
                  <a:pt x="313267" y="279400"/>
                </a:lnTo>
                <a:lnTo>
                  <a:pt x="321734" y="237067"/>
                </a:lnTo>
                <a:lnTo>
                  <a:pt x="338667" y="203200"/>
                </a:lnTo>
                <a:lnTo>
                  <a:pt x="347133" y="177800"/>
                </a:lnTo>
                <a:lnTo>
                  <a:pt x="355601" y="152400"/>
                </a:lnTo>
                <a:lnTo>
                  <a:pt x="372533" y="135467"/>
                </a:lnTo>
                <a:lnTo>
                  <a:pt x="389467" y="127000"/>
                </a:lnTo>
                <a:lnTo>
                  <a:pt x="397934" y="127000"/>
                </a:lnTo>
                <a:lnTo>
                  <a:pt x="414867" y="135467"/>
                </a:lnTo>
                <a:lnTo>
                  <a:pt x="431801" y="135467"/>
                </a:lnTo>
                <a:lnTo>
                  <a:pt x="448733" y="143934"/>
                </a:lnTo>
                <a:lnTo>
                  <a:pt x="465667" y="160867"/>
                </a:lnTo>
                <a:lnTo>
                  <a:pt x="474134" y="169334"/>
                </a:lnTo>
                <a:lnTo>
                  <a:pt x="491067" y="186267"/>
                </a:lnTo>
                <a:lnTo>
                  <a:pt x="499533" y="203200"/>
                </a:lnTo>
                <a:lnTo>
                  <a:pt x="508001" y="220134"/>
                </a:lnTo>
                <a:lnTo>
                  <a:pt x="516467" y="245534"/>
                </a:lnTo>
                <a:lnTo>
                  <a:pt x="516467" y="270934"/>
                </a:lnTo>
                <a:lnTo>
                  <a:pt x="524933" y="304800"/>
                </a:lnTo>
                <a:lnTo>
                  <a:pt x="524933" y="330200"/>
                </a:lnTo>
                <a:lnTo>
                  <a:pt x="524933" y="355600"/>
                </a:lnTo>
                <a:lnTo>
                  <a:pt x="524933" y="381000"/>
                </a:lnTo>
                <a:lnTo>
                  <a:pt x="524933" y="406400"/>
                </a:lnTo>
                <a:lnTo>
                  <a:pt x="524933" y="414867"/>
                </a:lnTo>
                <a:lnTo>
                  <a:pt x="524933" y="423334"/>
                </a:lnTo>
                <a:lnTo>
                  <a:pt x="524933" y="423334"/>
                </a:lnTo>
                <a:lnTo>
                  <a:pt x="524933" y="423334"/>
                </a:lnTo>
                <a:lnTo>
                  <a:pt x="524933" y="423334"/>
                </a:lnTo>
                <a:lnTo>
                  <a:pt x="524933" y="423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32400" y="1253067"/>
            <a:ext cx="110068" cy="406401"/>
          </a:xfrm>
          <a:custGeom>
            <a:avLst/>
            <a:gdLst/>
            <a:ahLst/>
            <a:cxnLst/>
            <a:rect l="0" t="0" r="0" b="0"/>
            <a:pathLst>
              <a:path w="110068" h="406401">
                <a:moveTo>
                  <a:pt x="110067" y="270933"/>
                </a:moveTo>
                <a:lnTo>
                  <a:pt x="110067" y="262466"/>
                </a:lnTo>
                <a:lnTo>
                  <a:pt x="101600" y="254000"/>
                </a:lnTo>
                <a:lnTo>
                  <a:pt x="84667" y="237066"/>
                </a:lnTo>
                <a:lnTo>
                  <a:pt x="76200" y="220133"/>
                </a:lnTo>
                <a:lnTo>
                  <a:pt x="59267" y="194733"/>
                </a:lnTo>
                <a:lnTo>
                  <a:pt x="50800" y="177800"/>
                </a:lnTo>
                <a:lnTo>
                  <a:pt x="50800" y="152400"/>
                </a:lnTo>
                <a:lnTo>
                  <a:pt x="42333" y="135466"/>
                </a:lnTo>
                <a:lnTo>
                  <a:pt x="42333" y="110066"/>
                </a:lnTo>
                <a:lnTo>
                  <a:pt x="42333" y="93133"/>
                </a:lnTo>
                <a:lnTo>
                  <a:pt x="42333" y="76200"/>
                </a:lnTo>
                <a:lnTo>
                  <a:pt x="33867" y="59266"/>
                </a:lnTo>
                <a:lnTo>
                  <a:pt x="33867" y="42333"/>
                </a:lnTo>
                <a:lnTo>
                  <a:pt x="33867" y="33866"/>
                </a:lnTo>
                <a:lnTo>
                  <a:pt x="33867" y="16933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10066"/>
                </a:lnTo>
                <a:lnTo>
                  <a:pt x="25400" y="143933"/>
                </a:lnTo>
                <a:lnTo>
                  <a:pt x="16933" y="177800"/>
                </a:lnTo>
                <a:lnTo>
                  <a:pt x="16933" y="211666"/>
                </a:lnTo>
                <a:lnTo>
                  <a:pt x="16933" y="245533"/>
                </a:lnTo>
                <a:lnTo>
                  <a:pt x="8467" y="279400"/>
                </a:lnTo>
                <a:lnTo>
                  <a:pt x="8467" y="304800"/>
                </a:lnTo>
                <a:lnTo>
                  <a:pt x="8467" y="338666"/>
                </a:lnTo>
                <a:lnTo>
                  <a:pt x="8467" y="355600"/>
                </a:lnTo>
                <a:lnTo>
                  <a:pt x="8467" y="381000"/>
                </a:lnTo>
                <a:lnTo>
                  <a:pt x="8467" y="389466"/>
                </a:lnTo>
                <a:lnTo>
                  <a:pt x="8467" y="406400"/>
                </a:lnTo>
                <a:lnTo>
                  <a:pt x="8467" y="406400"/>
                </a:lnTo>
                <a:lnTo>
                  <a:pt x="8467" y="406400"/>
                </a:lnTo>
                <a:lnTo>
                  <a:pt x="8467" y="406400"/>
                </a:lnTo>
                <a:lnTo>
                  <a:pt x="8467" y="406400"/>
                </a:lnTo>
                <a:lnTo>
                  <a:pt x="0" y="389466"/>
                </a:lnTo>
                <a:lnTo>
                  <a:pt x="0" y="389466"/>
                </a:lnTo>
                <a:lnTo>
                  <a:pt x="0" y="372533"/>
                </a:lnTo>
                <a:lnTo>
                  <a:pt x="0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54600" y="1286933"/>
            <a:ext cx="635001" cy="364068"/>
          </a:xfrm>
          <a:custGeom>
            <a:avLst/>
            <a:gdLst/>
            <a:ahLst/>
            <a:cxnLst/>
            <a:rect l="0" t="0" r="0" b="0"/>
            <a:pathLst>
              <a:path w="635001" h="364068">
                <a:moveTo>
                  <a:pt x="0" y="118534"/>
                </a:move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8467" y="118534"/>
                </a:lnTo>
                <a:lnTo>
                  <a:pt x="8467" y="118534"/>
                </a:lnTo>
                <a:lnTo>
                  <a:pt x="16933" y="118534"/>
                </a:lnTo>
                <a:lnTo>
                  <a:pt x="33867" y="118534"/>
                </a:lnTo>
                <a:lnTo>
                  <a:pt x="50800" y="127000"/>
                </a:lnTo>
                <a:lnTo>
                  <a:pt x="67733" y="127000"/>
                </a:lnTo>
                <a:lnTo>
                  <a:pt x="93133" y="135467"/>
                </a:lnTo>
                <a:lnTo>
                  <a:pt x="127000" y="143934"/>
                </a:lnTo>
                <a:lnTo>
                  <a:pt x="152400" y="143934"/>
                </a:lnTo>
                <a:lnTo>
                  <a:pt x="177800" y="143934"/>
                </a:lnTo>
                <a:lnTo>
                  <a:pt x="194733" y="143934"/>
                </a:lnTo>
                <a:lnTo>
                  <a:pt x="220133" y="143934"/>
                </a:lnTo>
                <a:lnTo>
                  <a:pt x="237067" y="135467"/>
                </a:lnTo>
                <a:lnTo>
                  <a:pt x="254000" y="127000"/>
                </a:lnTo>
                <a:lnTo>
                  <a:pt x="279400" y="127000"/>
                </a:lnTo>
                <a:lnTo>
                  <a:pt x="296333" y="110067"/>
                </a:lnTo>
                <a:lnTo>
                  <a:pt x="313267" y="101600"/>
                </a:lnTo>
                <a:lnTo>
                  <a:pt x="321733" y="84667"/>
                </a:lnTo>
                <a:lnTo>
                  <a:pt x="338667" y="67734"/>
                </a:lnTo>
                <a:lnTo>
                  <a:pt x="338667" y="42334"/>
                </a:lnTo>
                <a:lnTo>
                  <a:pt x="347133" y="25400"/>
                </a:lnTo>
                <a:lnTo>
                  <a:pt x="347133" y="8467"/>
                </a:lnTo>
                <a:lnTo>
                  <a:pt x="347133" y="0"/>
                </a:lnTo>
                <a:lnTo>
                  <a:pt x="347133" y="0"/>
                </a:lnTo>
                <a:lnTo>
                  <a:pt x="338667" y="0"/>
                </a:lnTo>
                <a:lnTo>
                  <a:pt x="338667" y="8467"/>
                </a:lnTo>
                <a:lnTo>
                  <a:pt x="330200" y="16934"/>
                </a:lnTo>
                <a:lnTo>
                  <a:pt x="321733" y="33867"/>
                </a:lnTo>
                <a:lnTo>
                  <a:pt x="321733" y="50800"/>
                </a:lnTo>
                <a:lnTo>
                  <a:pt x="313267" y="67734"/>
                </a:lnTo>
                <a:lnTo>
                  <a:pt x="304800" y="93134"/>
                </a:lnTo>
                <a:lnTo>
                  <a:pt x="296333" y="127000"/>
                </a:lnTo>
                <a:lnTo>
                  <a:pt x="296333" y="152400"/>
                </a:lnTo>
                <a:lnTo>
                  <a:pt x="287867" y="186267"/>
                </a:lnTo>
                <a:lnTo>
                  <a:pt x="287867" y="220134"/>
                </a:lnTo>
                <a:lnTo>
                  <a:pt x="287867" y="245534"/>
                </a:lnTo>
                <a:lnTo>
                  <a:pt x="296333" y="270934"/>
                </a:lnTo>
                <a:lnTo>
                  <a:pt x="296333" y="287867"/>
                </a:lnTo>
                <a:lnTo>
                  <a:pt x="296333" y="304800"/>
                </a:lnTo>
                <a:lnTo>
                  <a:pt x="296333" y="321734"/>
                </a:lnTo>
                <a:lnTo>
                  <a:pt x="296333" y="330200"/>
                </a:lnTo>
                <a:lnTo>
                  <a:pt x="296333" y="338667"/>
                </a:lnTo>
                <a:lnTo>
                  <a:pt x="296333" y="347134"/>
                </a:lnTo>
                <a:lnTo>
                  <a:pt x="287867" y="347134"/>
                </a:lnTo>
                <a:lnTo>
                  <a:pt x="287867" y="355600"/>
                </a:lnTo>
                <a:lnTo>
                  <a:pt x="287867" y="347134"/>
                </a:lnTo>
                <a:lnTo>
                  <a:pt x="287867" y="347134"/>
                </a:lnTo>
                <a:lnTo>
                  <a:pt x="287867" y="338667"/>
                </a:lnTo>
                <a:lnTo>
                  <a:pt x="287867" y="330200"/>
                </a:lnTo>
                <a:lnTo>
                  <a:pt x="279400" y="321734"/>
                </a:lnTo>
                <a:lnTo>
                  <a:pt x="287867" y="304800"/>
                </a:lnTo>
                <a:lnTo>
                  <a:pt x="287867" y="287867"/>
                </a:lnTo>
                <a:lnTo>
                  <a:pt x="287867" y="262467"/>
                </a:lnTo>
                <a:lnTo>
                  <a:pt x="296333" y="245534"/>
                </a:lnTo>
                <a:lnTo>
                  <a:pt x="304800" y="228600"/>
                </a:lnTo>
                <a:lnTo>
                  <a:pt x="304800" y="203200"/>
                </a:lnTo>
                <a:lnTo>
                  <a:pt x="313267" y="186267"/>
                </a:lnTo>
                <a:lnTo>
                  <a:pt x="330200" y="177800"/>
                </a:lnTo>
                <a:lnTo>
                  <a:pt x="338667" y="169334"/>
                </a:lnTo>
                <a:lnTo>
                  <a:pt x="355600" y="169334"/>
                </a:lnTo>
                <a:lnTo>
                  <a:pt x="364067" y="169334"/>
                </a:lnTo>
                <a:lnTo>
                  <a:pt x="372533" y="169334"/>
                </a:lnTo>
                <a:lnTo>
                  <a:pt x="381000" y="177800"/>
                </a:lnTo>
                <a:lnTo>
                  <a:pt x="389467" y="186267"/>
                </a:lnTo>
                <a:lnTo>
                  <a:pt x="389467" y="203200"/>
                </a:lnTo>
                <a:lnTo>
                  <a:pt x="397933" y="220134"/>
                </a:lnTo>
                <a:lnTo>
                  <a:pt x="397933" y="245534"/>
                </a:lnTo>
                <a:lnTo>
                  <a:pt x="397933" y="270934"/>
                </a:lnTo>
                <a:lnTo>
                  <a:pt x="397933" y="287867"/>
                </a:lnTo>
                <a:lnTo>
                  <a:pt x="406400" y="313267"/>
                </a:lnTo>
                <a:lnTo>
                  <a:pt x="406400" y="321734"/>
                </a:lnTo>
                <a:lnTo>
                  <a:pt x="414867" y="338667"/>
                </a:lnTo>
                <a:lnTo>
                  <a:pt x="423333" y="347134"/>
                </a:lnTo>
                <a:lnTo>
                  <a:pt x="431800" y="355600"/>
                </a:lnTo>
                <a:lnTo>
                  <a:pt x="440267" y="364067"/>
                </a:lnTo>
                <a:lnTo>
                  <a:pt x="457200" y="364067"/>
                </a:lnTo>
                <a:lnTo>
                  <a:pt x="465667" y="355600"/>
                </a:lnTo>
                <a:lnTo>
                  <a:pt x="482600" y="355600"/>
                </a:lnTo>
                <a:lnTo>
                  <a:pt x="491067" y="347134"/>
                </a:lnTo>
                <a:lnTo>
                  <a:pt x="508000" y="330200"/>
                </a:lnTo>
                <a:lnTo>
                  <a:pt x="524933" y="313267"/>
                </a:lnTo>
                <a:lnTo>
                  <a:pt x="533400" y="296334"/>
                </a:lnTo>
                <a:lnTo>
                  <a:pt x="550333" y="270934"/>
                </a:lnTo>
                <a:lnTo>
                  <a:pt x="558800" y="245534"/>
                </a:lnTo>
                <a:lnTo>
                  <a:pt x="567267" y="220134"/>
                </a:lnTo>
                <a:lnTo>
                  <a:pt x="575733" y="194734"/>
                </a:lnTo>
                <a:lnTo>
                  <a:pt x="575733" y="169334"/>
                </a:lnTo>
                <a:lnTo>
                  <a:pt x="575733" y="152400"/>
                </a:lnTo>
                <a:lnTo>
                  <a:pt x="575733" y="143934"/>
                </a:lnTo>
                <a:lnTo>
                  <a:pt x="567267" y="135467"/>
                </a:lnTo>
                <a:lnTo>
                  <a:pt x="567267" y="135467"/>
                </a:lnTo>
                <a:lnTo>
                  <a:pt x="558800" y="135467"/>
                </a:lnTo>
                <a:lnTo>
                  <a:pt x="550333" y="135467"/>
                </a:lnTo>
                <a:lnTo>
                  <a:pt x="541867" y="135467"/>
                </a:lnTo>
                <a:lnTo>
                  <a:pt x="533400" y="143934"/>
                </a:lnTo>
                <a:lnTo>
                  <a:pt x="533400" y="152400"/>
                </a:lnTo>
                <a:lnTo>
                  <a:pt x="524933" y="169334"/>
                </a:lnTo>
                <a:lnTo>
                  <a:pt x="516467" y="186267"/>
                </a:lnTo>
                <a:lnTo>
                  <a:pt x="516467" y="203200"/>
                </a:lnTo>
                <a:lnTo>
                  <a:pt x="516467" y="228600"/>
                </a:lnTo>
                <a:lnTo>
                  <a:pt x="516467" y="254000"/>
                </a:lnTo>
                <a:lnTo>
                  <a:pt x="516467" y="270934"/>
                </a:lnTo>
                <a:lnTo>
                  <a:pt x="524933" y="296334"/>
                </a:lnTo>
                <a:lnTo>
                  <a:pt x="533400" y="313267"/>
                </a:lnTo>
                <a:lnTo>
                  <a:pt x="541867" y="321734"/>
                </a:lnTo>
                <a:lnTo>
                  <a:pt x="550333" y="338667"/>
                </a:lnTo>
                <a:lnTo>
                  <a:pt x="567267" y="347134"/>
                </a:lnTo>
                <a:lnTo>
                  <a:pt x="584200" y="347134"/>
                </a:lnTo>
                <a:lnTo>
                  <a:pt x="601133" y="347134"/>
                </a:lnTo>
                <a:lnTo>
                  <a:pt x="618067" y="338667"/>
                </a:lnTo>
                <a:lnTo>
                  <a:pt x="618067" y="338667"/>
                </a:lnTo>
                <a:lnTo>
                  <a:pt x="635000" y="330200"/>
                </a:lnTo>
                <a:lnTo>
                  <a:pt x="6350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09733" y="1413933"/>
            <a:ext cx="143935" cy="245535"/>
          </a:xfrm>
          <a:custGeom>
            <a:avLst/>
            <a:gdLst/>
            <a:ahLst/>
            <a:cxnLst/>
            <a:rect l="0" t="0" r="0" b="0"/>
            <a:pathLst>
              <a:path w="143935" h="245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33867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4" y="84667"/>
                </a:lnTo>
                <a:lnTo>
                  <a:pt x="42334" y="101600"/>
                </a:lnTo>
                <a:lnTo>
                  <a:pt x="50800" y="127000"/>
                </a:lnTo>
                <a:lnTo>
                  <a:pt x="50800" y="152400"/>
                </a:lnTo>
                <a:lnTo>
                  <a:pt x="59267" y="177800"/>
                </a:lnTo>
                <a:lnTo>
                  <a:pt x="59267" y="194734"/>
                </a:lnTo>
                <a:lnTo>
                  <a:pt x="59267" y="211667"/>
                </a:lnTo>
                <a:lnTo>
                  <a:pt x="67734" y="228600"/>
                </a:lnTo>
                <a:lnTo>
                  <a:pt x="67734" y="237067"/>
                </a:lnTo>
                <a:lnTo>
                  <a:pt x="67734" y="245534"/>
                </a:lnTo>
                <a:lnTo>
                  <a:pt x="67734" y="245534"/>
                </a:lnTo>
                <a:lnTo>
                  <a:pt x="67734" y="245534"/>
                </a:lnTo>
                <a:lnTo>
                  <a:pt x="76200" y="245534"/>
                </a:lnTo>
                <a:lnTo>
                  <a:pt x="76200" y="237067"/>
                </a:lnTo>
                <a:lnTo>
                  <a:pt x="84667" y="228600"/>
                </a:lnTo>
                <a:lnTo>
                  <a:pt x="84667" y="211667"/>
                </a:lnTo>
                <a:lnTo>
                  <a:pt x="93134" y="194734"/>
                </a:lnTo>
                <a:lnTo>
                  <a:pt x="101600" y="169334"/>
                </a:lnTo>
                <a:lnTo>
                  <a:pt x="101600" y="143934"/>
                </a:lnTo>
                <a:lnTo>
                  <a:pt x="110067" y="118534"/>
                </a:lnTo>
                <a:lnTo>
                  <a:pt x="110067" y="93134"/>
                </a:lnTo>
                <a:lnTo>
                  <a:pt x="110067" y="59267"/>
                </a:lnTo>
                <a:lnTo>
                  <a:pt x="118534" y="42334"/>
                </a:lnTo>
                <a:lnTo>
                  <a:pt x="127000" y="33867"/>
                </a:lnTo>
                <a:lnTo>
                  <a:pt x="135467" y="25400"/>
                </a:lnTo>
                <a:lnTo>
                  <a:pt x="135467" y="25400"/>
                </a:lnTo>
                <a:lnTo>
                  <a:pt x="143934" y="16934"/>
                </a:lnTo>
                <a:lnTo>
                  <a:pt x="143934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46800" y="1447800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0" y="76200"/>
                </a:moveTo>
                <a:lnTo>
                  <a:pt x="0" y="84667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8533"/>
                </a:lnTo>
                <a:lnTo>
                  <a:pt x="33867" y="118533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27000"/>
                </a:lnTo>
                <a:lnTo>
                  <a:pt x="84667" y="118533"/>
                </a:lnTo>
                <a:lnTo>
                  <a:pt x="101600" y="110067"/>
                </a:lnTo>
                <a:lnTo>
                  <a:pt x="110067" y="93133"/>
                </a:lnTo>
                <a:lnTo>
                  <a:pt x="118533" y="84667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25400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16933"/>
                </a:lnTo>
                <a:lnTo>
                  <a:pt x="42333" y="33867"/>
                </a:lnTo>
                <a:lnTo>
                  <a:pt x="33867" y="50800"/>
                </a:lnTo>
                <a:lnTo>
                  <a:pt x="25400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25400" y="169333"/>
                </a:lnTo>
                <a:lnTo>
                  <a:pt x="25400" y="186267"/>
                </a:lnTo>
                <a:lnTo>
                  <a:pt x="33867" y="203200"/>
                </a:lnTo>
                <a:lnTo>
                  <a:pt x="50800" y="211667"/>
                </a:lnTo>
                <a:lnTo>
                  <a:pt x="59267" y="220133"/>
                </a:lnTo>
                <a:lnTo>
                  <a:pt x="76200" y="228600"/>
                </a:lnTo>
                <a:lnTo>
                  <a:pt x="93133" y="228600"/>
                </a:lnTo>
                <a:lnTo>
                  <a:pt x="110067" y="220133"/>
                </a:lnTo>
                <a:lnTo>
                  <a:pt x="127000" y="211667"/>
                </a:lnTo>
                <a:lnTo>
                  <a:pt x="135467" y="203200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60867" y="169333"/>
                </a:lnTo>
                <a:lnTo>
                  <a:pt x="1608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75400" y="1473200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0" y="50800"/>
                </a:moveTo>
                <a:lnTo>
                  <a:pt x="0" y="59267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16933" y="110067"/>
                </a:lnTo>
                <a:lnTo>
                  <a:pt x="16933" y="127000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86267"/>
                </a:lnTo>
                <a:lnTo>
                  <a:pt x="33867" y="194733"/>
                </a:lnTo>
                <a:lnTo>
                  <a:pt x="33867" y="203200"/>
                </a:lnTo>
                <a:lnTo>
                  <a:pt x="33867" y="203200"/>
                </a:lnTo>
                <a:lnTo>
                  <a:pt x="33867" y="203200"/>
                </a:lnTo>
                <a:lnTo>
                  <a:pt x="33867" y="203200"/>
                </a:lnTo>
                <a:lnTo>
                  <a:pt x="33867" y="194733"/>
                </a:lnTo>
                <a:lnTo>
                  <a:pt x="25400" y="177800"/>
                </a:lnTo>
                <a:lnTo>
                  <a:pt x="25400" y="169333"/>
                </a:lnTo>
                <a:lnTo>
                  <a:pt x="25400" y="143933"/>
                </a:lnTo>
                <a:lnTo>
                  <a:pt x="33867" y="127000"/>
                </a:lnTo>
                <a:lnTo>
                  <a:pt x="33867" y="101600"/>
                </a:lnTo>
                <a:lnTo>
                  <a:pt x="42333" y="76200"/>
                </a:lnTo>
                <a:lnTo>
                  <a:pt x="50800" y="50800"/>
                </a:lnTo>
                <a:lnTo>
                  <a:pt x="59267" y="33867"/>
                </a:lnTo>
                <a:lnTo>
                  <a:pt x="59267" y="25400"/>
                </a:lnTo>
                <a:lnTo>
                  <a:pt x="67733" y="16933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20933" y="1337733"/>
            <a:ext cx="33868" cy="330201"/>
          </a:xfrm>
          <a:custGeom>
            <a:avLst/>
            <a:gdLst/>
            <a:ahLst/>
            <a:cxnLst/>
            <a:rect l="0" t="0" r="0" b="0"/>
            <a:pathLst>
              <a:path w="33868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35467"/>
                </a:lnTo>
                <a:lnTo>
                  <a:pt x="8467" y="169334"/>
                </a:lnTo>
                <a:lnTo>
                  <a:pt x="8467" y="203200"/>
                </a:lnTo>
                <a:lnTo>
                  <a:pt x="16934" y="237067"/>
                </a:lnTo>
                <a:lnTo>
                  <a:pt x="16934" y="262467"/>
                </a:lnTo>
                <a:lnTo>
                  <a:pt x="25400" y="287867"/>
                </a:lnTo>
                <a:lnTo>
                  <a:pt x="25400" y="304800"/>
                </a:lnTo>
                <a:lnTo>
                  <a:pt x="33867" y="313267"/>
                </a:lnTo>
                <a:lnTo>
                  <a:pt x="33867" y="321734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21734"/>
                </a:lnTo>
                <a:lnTo>
                  <a:pt x="33867" y="321734"/>
                </a:lnTo>
                <a:lnTo>
                  <a:pt x="33867" y="313267"/>
                </a:lnTo>
                <a:lnTo>
                  <a:pt x="33867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561667" y="1456267"/>
            <a:ext cx="406400" cy="203201"/>
          </a:xfrm>
          <a:custGeom>
            <a:avLst/>
            <a:gdLst/>
            <a:ahLst/>
            <a:cxnLst/>
            <a:rect l="0" t="0" r="0" b="0"/>
            <a:pathLst>
              <a:path w="406400" h="203201">
                <a:moveTo>
                  <a:pt x="8466" y="84666"/>
                </a:moveTo>
                <a:lnTo>
                  <a:pt x="8466" y="84666"/>
                </a:lnTo>
                <a:lnTo>
                  <a:pt x="8466" y="93133"/>
                </a:lnTo>
                <a:lnTo>
                  <a:pt x="0" y="93133"/>
                </a:lnTo>
                <a:lnTo>
                  <a:pt x="0" y="93133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01600"/>
                </a:lnTo>
                <a:lnTo>
                  <a:pt x="33867" y="101600"/>
                </a:lnTo>
                <a:lnTo>
                  <a:pt x="50800" y="101600"/>
                </a:lnTo>
                <a:lnTo>
                  <a:pt x="67733" y="93133"/>
                </a:lnTo>
                <a:lnTo>
                  <a:pt x="84666" y="93133"/>
                </a:lnTo>
                <a:lnTo>
                  <a:pt x="110067" y="84666"/>
                </a:lnTo>
                <a:lnTo>
                  <a:pt x="127000" y="84666"/>
                </a:lnTo>
                <a:lnTo>
                  <a:pt x="152400" y="76200"/>
                </a:lnTo>
                <a:lnTo>
                  <a:pt x="169333" y="67733"/>
                </a:lnTo>
                <a:lnTo>
                  <a:pt x="194733" y="67733"/>
                </a:lnTo>
                <a:lnTo>
                  <a:pt x="211666" y="67733"/>
                </a:lnTo>
                <a:lnTo>
                  <a:pt x="220133" y="59266"/>
                </a:lnTo>
                <a:lnTo>
                  <a:pt x="237066" y="59266"/>
                </a:lnTo>
                <a:lnTo>
                  <a:pt x="253999" y="50800"/>
                </a:lnTo>
                <a:lnTo>
                  <a:pt x="262467" y="50800"/>
                </a:lnTo>
                <a:lnTo>
                  <a:pt x="270933" y="42333"/>
                </a:lnTo>
                <a:lnTo>
                  <a:pt x="270933" y="33866"/>
                </a:lnTo>
                <a:lnTo>
                  <a:pt x="279400" y="25400"/>
                </a:lnTo>
                <a:lnTo>
                  <a:pt x="270933" y="16933"/>
                </a:lnTo>
                <a:lnTo>
                  <a:pt x="270933" y="8466"/>
                </a:lnTo>
                <a:lnTo>
                  <a:pt x="262467" y="0"/>
                </a:lnTo>
                <a:lnTo>
                  <a:pt x="245533" y="0"/>
                </a:lnTo>
                <a:lnTo>
                  <a:pt x="228600" y="0"/>
                </a:lnTo>
                <a:lnTo>
                  <a:pt x="211666" y="0"/>
                </a:lnTo>
                <a:lnTo>
                  <a:pt x="203200" y="0"/>
                </a:lnTo>
                <a:lnTo>
                  <a:pt x="186267" y="8466"/>
                </a:lnTo>
                <a:lnTo>
                  <a:pt x="169333" y="16933"/>
                </a:lnTo>
                <a:lnTo>
                  <a:pt x="152400" y="33866"/>
                </a:lnTo>
                <a:lnTo>
                  <a:pt x="143933" y="50800"/>
                </a:lnTo>
                <a:lnTo>
                  <a:pt x="135466" y="67733"/>
                </a:lnTo>
                <a:lnTo>
                  <a:pt x="135466" y="93133"/>
                </a:lnTo>
                <a:lnTo>
                  <a:pt x="127000" y="110066"/>
                </a:lnTo>
                <a:lnTo>
                  <a:pt x="135466" y="127000"/>
                </a:lnTo>
                <a:lnTo>
                  <a:pt x="135466" y="152400"/>
                </a:lnTo>
                <a:lnTo>
                  <a:pt x="152400" y="169333"/>
                </a:lnTo>
                <a:lnTo>
                  <a:pt x="160866" y="177800"/>
                </a:lnTo>
                <a:lnTo>
                  <a:pt x="177799" y="194733"/>
                </a:lnTo>
                <a:lnTo>
                  <a:pt x="203200" y="203200"/>
                </a:lnTo>
                <a:lnTo>
                  <a:pt x="228600" y="203200"/>
                </a:lnTo>
                <a:lnTo>
                  <a:pt x="253999" y="203200"/>
                </a:lnTo>
                <a:lnTo>
                  <a:pt x="270933" y="203200"/>
                </a:lnTo>
                <a:lnTo>
                  <a:pt x="296333" y="186266"/>
                </a:lnTo>
                <a:lnTo>
                  <a:pt x="321733" y="177800"/>
                </a:lnTo>
                <a:lnTo>
                  <a:pt x="338667" y="160866"/>
                </a:lnTo>
                <a:lnTo>
                  <a:pt x="364066" y="135466"/>
                </a:lnTo>
                <a:lnTo>
                  <a:pt x="381000" y="118533"/>
                </a:lnTo>
                <a:lnTo>
                  <a:pt x="389466" y="84666"/>
                </a:lnTo>
                <a:lnTo>
                  <a:pt x="389466" y="84666"/>
                </a:lnTo>
                <a:lnTo>
                  <a:pt x="406399" y="59266"/>
                </a:lnTo>
                <a:lnTo>
                  <a:pt x="406399" y="59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858000" y="1422400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16933"/>
                </a:lnTo>
                <a:lnTo>
                  <a:pt x="143933" y="16933"/>
                </a:lnTo>
                <a:lnTo>
                  <a:pt x="143933" y="33867"/>
                </a:lnTo>
                <a:lnTo>
                  <a:pt x="135467" y="50800"/>
                </a:lnTo>
                <a:lnTo>
                  <a:pt x="127000" y="67733"/>
                </a:lnTo>
                <a:lnTo>
                  <a:pt x="118534" y="93133"/>
                </a:lnTo>
                <a:lnTo>
                  <a:pt x="101600" y="118533"/>
                </a:lnTo>
                <a:lnTo>
                  <a:pt x="84667" y="143933"/>
                </a:lnTo>
                <a:lnTo>
                  <a:pt x="67733" y="177800"/>
                </a:lnTo>
                <a:lnTo>
                  <a:pt x="59267" y="203200"/>
                </a:lnTo>
                <a:lnTo>
                  <a:pt x="42334" y="220133"/>
                </a:lnTo>
                <a:lnTo>
                  <a:pt x="25400" y="237067"/>
                </a:lnTo>
                <a:lnTo>
                  <a:pt x="16933" y="245533"/>
                </a:lnTo>
                <a:lnTo>
                  <a:pt x="8467" y="245533"/>
                </a:lnTo>
                <a:lnTo>
                  <a:pt x="0" y="245533"/>
                </a:lnTo>
                <a:lnTo>
                  <a:pt x="0" y="237067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849533" y="1490133"/>
            <a:ext cx="220135" cy="152401"/>
          </a:xfrm>
          <a:custGeom>
            <a:avLst/>
            <a:gdLst/>
            <a:ahLst/>
            <a:cxnLst/>
            <a:rect l="0" t="0" r="0" b="0"/>
            <a:pathLst>
              <a:path w="220135" h="1524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50801" y="16934"/>
                </a:lnTo>
                <a:lnTo>
                  <a:pt x="67734" y="25400"/>
                </a:lnTo>
                <a:lnTo>
                  <a:pt x="84667" y="33867"/>
                </a:lnTo>
                <a:lnTo>
                  <a:pt x="101600" y="42334"/>
                </a:lnTo>
                <a:lnTo>
                  <a:pt x="118533" y="50800"/>
                </a:lnTo>
                <a:lnTo>
                  <a:pt x="143934" y="59267"/>
                </a:lnTo>
                <a:lnTo>
                  <a:pt x="152400" y="76200"/>
                </a:lnTo>
                <a:lnTo>
                  <a:pt x="160867" y="93134"/>
                </a:lnTo>
                <a:lnTo>
                  <a:pt x="177800" y="101600"/>
                </a:lnTo>
                <a:lnTo>
                  <a:pt x="186267" y="118534"/>
                </a:lnTo>
                <a:lnTo>
                  <a:pt x="194733" y="135467"/>
                </a:lnTo>
                <a:lnTo>
                  <a:pt x="203201" y="143934"/>
                </a:lnTo>
                <a:lnTo>
                  <a:pt x="203201" y="143934"/>
                </a:lnTo>
                <a:lnTo>
                  <a:pt x="211667" y="152400"/>
                </a:lnTo>
                <a:lnTo>
                  <a:pt x="211667" y="152400"/>
                </a:lnTo>
                <a:lnTo>
                  <a:pt x="220134" y="143934"/>
                </a:lnTo>
                <a:lnTo>
                  <a:pt x="220134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171267" y="16002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650067" y="3454400"/>
            <a:ext cx="59267" cy="33868"/>
          </a:xfrm>
          <a:custGeom>
            <a:avLst/>
            <a:gdLst/>
            <a:ahLst/>
            <a:cxnLst/>
            <a:rect l="0" t="0" r="0" b="0"/>
            <a:pathLst>
              <a:path w="59267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33867"/>
                </a:lnTo>
                <a:lnTo>
                  <a:pt x="33866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6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86467" y="4741333"/>
            <a:ext cx="8467" cy="16935"/>
          </a:xfrm>
          <a:custGeom>
            <a:avLst/>
            <a:gdLst/>
            <a:ahLst/>
            <a:cxnLst/>
            <a:rect l="0" t="0" r="0" b="0"/>
            <a:pathLst>
              <a:path w="8467" h="16935">
                <a:moveTo>
                  <a:pt x="8466" y="8467"/>
                </a:moveTo>
                <a:lnTo>
                  <a:pt x="8466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11867" y="2048933"/>
            <a:ext cx="1845734" cy="2667001"/>
          </a:xfrm>
          <a:custGeom>
            <a:avLst/>
            <a:gdLst/>
            <a:ahLst/>
            <a:cxnLst/>
            <a:rect l="0" t="0" r="0" b="0"/>
            <a:pathLst>
              <a:path w="1845734" h="2667001">
                <a:moveTo>
                  <a:pt x="1845733" y="0"/>
                </a:moveTo>
                <a:lnTo>
                  <a:pt x="1845733" y="0"/>
                </a:lnTo>
                <a:lnTo>
                  <a:pt x="1845733" y="0"/>
                </a:lnTo>
                <a:lnTo>
                  <a:pt x="1845733" y="0"/>
                </a:lnTo>
                <a:lnTo>
                  <a:pt x="1845733" y="0"/>
                </a:lnTo>
                <a:lnTo>
                  <a:pt x="1845733" y="0"/>
                </a:lnTo>
                <a:lnTo>
                  <a:pt x="1845733" y="0"/>
                </a:lnTo>
                <a:lnTo>
                  <a:pt x="1845733" y="0"/>
                </a:lnTo>
                <a:lnTo>
                  <a:pt x="1845733" y="8467"/>
                </a:lnTo>
                <a:lnTo>
                  <a:pt x="1845733" y="8467"/>
                </a:lnTo>
                <a:lnTo>
                  <a:pt x="1845733" y="8467"/>
                </a:lnTo>
                <a:lnTo>
                  <a:pt x="1845733" y="8467"/>
                </a:lnTo>
                <a:lnTo>
                  <a:pt x="1837266" y="8467"/>
                </a:lnTo>
                <a:lnTo>
                  <a:pt x="1837266" y="8467"/>
                </a:lnTo>
                <a:lnTo>
                  <a:pt x="1837266" y="8467"/>
                </a:lnTo>
                <a:lnTo>
                  <a:pt x="1837266" y="16934"/>
                </a:lnTo>
                <a:lnTo>
                  <a:pt x="1837266" y="16934"/>
                </a:lnTo>
                <a:lnTo>
                  <a:pt x="1837266" y="16934"/>
                </a:lnTo>
                <a:lnTo>
                  <a:pt x="1828800" y="16934"/>
                </a:lnTo>
                <a:lnTo>
                  <a:pt x="1828800" y="16934"/>
                </a:lnTo>
                <a:lnTo>
                  <a:pt x="1828800" y="25400"/>
                </a:lnTo>
                <a:lnTo>
                  <a:pt x="1820333" y="25400"/>
                </a:lnTo>
                <a:lnTo>
                  <a:pt x="1820333" y="25400"/>
                </a:lnTo>
                <a:lnTo>
                  <a:pt x="1820333" y="33867"/>
                </a:lnTo>
                <a:lnTo>
                  <a:pt x="1820333" y="33867"/>
                </a:lnTo>
                <a:lnTo>
                  <a:pt x="1811866" y="42334"/>
                </a:lnTo>
                <a:lnTo>
                  <a:pt x="1811866" y="42334"/>
                </a:lnTo>
                <a:lnTo>
                  <a:pt x="1811866" y="42334"/>
                </a:lnTo>
                <a:lnTo>
                  <a:pt x="1811866" y="50800"/>
                </a:lnTo>
                <a:lnTo>
                  <a:pt x="1803400" y="50800"/>
                </a:lnTo>
                <a:lnTo>
                  <a:pt x="1803400" y="59267"/>
                </a:lnTo>
                <a:lnTo>
                  <a:pt x="1803400" y="59267"/>
                </a:lnTo>
                <a:lnTo>
                  <a:pt x="1803400" y="67734"/>
                </a:lnTo>
                <a:lnTo>
                  <a:pt x="1794933" y="67734"/>
                </a:lnTo>
                <a:lnTo>
                  <a:pt x="1794933" y="76200"/>
                </a:lnTo>
                <a:lnTo>
                  <a:pt x="1794933" y="84667"/>
                </a:lnTo>
                <a:lnTo>
                  <a:pt x="1794933" y="84667"/>
                </a:lnTo>
                <a:lnTo>
                  <a:pt x="1786466" y="93134"/>
                </a:lnTo>
                <a:lnTo>
                  <a:pt x="1786466" y="93134"/>
                </a:lnTo>
                <a:lnTo>
                  <a:pt x="1778000" y="101600"/>
                </a:lnTo>
                <a:lnTo>
                  <a:pt x="1778000" y="101600"/>
                </a:lnTo>
                <a:lnTo>
                  <a:pt x="1769533" y="110067"/>
                </a:lnTo>
                <a:lnTo>
                  <a:pt x="1769533" y="118534"/>
                </a:lnTo>
                <a:lnTo>
                  <a:pt x="1761066" y="118534"/>
                </a:lnTo>
                <a:lnTo>
                  <a:pt x="1761066" y="127000"/>
                </a:lnTo>
                <a:lnTo>
                  <a:pt x="1752600" y="135467"/>
                </a:lnTo>
                <a:lnTo>
                  <a:pt x="1752600" y="143934"/>
                </a:lnTo>
                <a:lnTo>
                  <a:pt x="1752600" y="143934"/>
                </a:lnTo>
                <a:lnTo>
                  <a:pt x="1744133" y="152400"/>
                </a:lnTo>
                <a:lnTo>
                  <a:pt x="1735666" y="160867"/>
                </a:lnTo>
                <a:lnTo>
                  <a:pt x="1735666" y="160867"/>
                </a:lnTo>
                <a:lnTo>
                  <a:pt x="1727200" y="169334"/>
                </a:lnTo>
                <a:lnTo>
                  <a:pt x="1727200" y="177800"/>
                </a:lnTo>
                <a:lnTo>
                  <a:pt x="1718733" y="177800"/>
                </a:lnTo>
                <a:lnTo>
                  <a:pt x="1718733" y="186267"/>
                </a:lnTo>
                <a:lnTo>
                  <a:pt x="1710266" y="194734"/>
                </a:lnTo>
                <a:lnTo>
                  <a:pt x="1710266" y="203200"/>
                </a:lnTo>
                <a:lnTo>
                  <a:pt x="1701800" y="211667"/>
                </a:lnTo>
                <a:lnTo>
                  <a:pt x="1701800" y="220134"/>
                </a:lnTo>
                <a:lnTo>
                  <a:pt x="1701800" y="228600"/>
                </a:lnTo>
                <a:lnTo>
                  <a:pt x="1693333" y="237067"/>
                </a:lnTo>
                <a:lnTo>
                  <a:pt x="1693333" y="237067"/>
                </a:lnTo>
                <a:lnTo>
                  <a:pt x="1693333" y="245534"/>
                </a:lnTo>
                <a:lnTo>
                  <a:pt x="1684866" y="254000"/>
                </a:lnTo>
                <a:lnTo>
                  <a:pt x="1684866" y="262467"/>
                </a:lnTo>
                <a:lnTo>
                  <a:pt x="1676400" y="270934"/>
                </a:lnTo>
                <a:lnTo>
                  <a:pt x="1676400" y="279400"/>
                </a:lnTo>
                <a:lnTo>
                  <a:pt x="1676400" y="287867"/>
                </a:lnTo>
                <a:lnTo>
                  <a:pt x="1667933" y="296334"/>
                </a:lnTo>
                <a:lnTo>
                  <a:pt x="1667933" y="304800"/>
                </a:lnTo>
                <a:lnTo>
                  <a:pt x="1659466" y="313267"/>
                </a:lnTo>
                <a:lnTo>
                  <a:pt x="1659466" y="313267"/>
                </a:lnTo>
                <a:lnTo>
                  <a:pt x="1659466" y="330200"/>
                </a:lnTo>
                <a:lnTo>
                  <a:pt x="1651000" y="330200"/>
                </a:lnTo>
                <a:lnTo>
                  <a:pt x="1651000" y="338667"/>
                </a:lnTo>
                <a:lnTo>
                  <a:pt x="1651000" y="347134"/>
                </a:lnTo>
                <a:lnTo>
                  <a:pt x="1642533" y="355600"/>
                </a:lnTo>
                <a:lnTo>
                  <a:pt x="1642533" y="364067"/>
                </a:lnTo>
                <a:lnTo>
                  <a:pt x="1634066" y="372534"/>
                </a:lnTo>
                <a:lnTo>
                  <a:pt x="1634066" y="381000"/>
                </a:lnTo>
                <a:lnTo>
                  <a:pt x="1634066" y="381000"/>
                </a:lnTo>
                <a:lnTo>
                  <a:pt x="1625600" y="389467"/>
                </a:lnTo>
                <a:lnTo>
                  <a:pt x="1625600" y="397934"/>
                </a:lnTo>
                <a:lnTo>
                  <a:pt x="1625600" y="406400"/>
                </a:lnTo>
                <a:lnTo>
                  <a:pt x="1617133" y="414867"/>
                </a:lnTo>
                <a:lnTo>
                  <a:pt x="1617133" y="423334"/>
                </a:lnTo>
                <a:lnTo>
                  <a:pt x="1608666" y="431800"/>
                </a:lnTo>
                <a:lnTo>
                  <a:pt x="1600200" y="440267"/>
                </a:lnTo>
                <a:lnTo>
                  <a:pt x="1600200" y="440267"/>
                </a:lnTo>
                <a:lnTo>
                  <a:pt x="1591733" y="448734"/>
                </a:lnTo>
                <a:lnTo>
                  <a:pt x="1591733" y="457200"/>
                </a:lnTo>
                <a:lnTo>
                  <a:pt x="1583266" y="465667"/>
                </a:lnTo>
                <a:lnTo>
                  <a:pt x="1583266" y="465667"/>
                </a:lnTo>
                <a:lnTo>
                  <a:pt x="1574800" y="474134"/>
                </a:lnTo>
                <a:lnTo>
                  <a:pt x="1566333" y="482600"/>
                </a:lnTo>
                <a:lnTo>
                  <a:pt x="1566333" y="491067"/>
                </a:lnTo>
                <a:lnTo>
                  <a:pt x="1557866" y="499534"/>
                </a:lnTo>
                <a:lnTo>
                  <a:pt x="1549400" y="499534"/>
                </a:lnTo>
                <a:lnTo>
                  <a:pt x="1549400" y="508000"/>
                </a:lnTo>
                <a:lnTo>
                  <a:pt x="1540933" y="516467"/>
                </a:lnTo>
                <a:lnTo>
                  <a:pt x="1532466" y="524934"/>
                </a:lnTo>
                <a:lnTo>
                  <a:pt x="1532466" y="533400"/>
                </a:lnTo>
                <a:lnTo>
                  <a:pt x="1524000" y="533400"/>
                </a:lnTo>
                <a:lnTo>
                  <a:pt x="1515533" y="541867"/>
                </a:lnTo>
                <a:lnTo>
                  <a:pt x="1515533" y="550334"/>
                </a:lnTo>
                <a:lnTo>
                  <a:pt x="1507066" y="558800"/>
                </a:lnTo>
                <a:lnTo>
                  <a:pt x="1498600" y="567267"/>
                </a:lnTo>
                <a:lnTo>
                  <a:pt x="1490133" y="575734"/>
                </a:lnTo>
                <a:lnTo>
                  <a:pt x="1490133" y="575734"/>
                </a:lnTo>
                <a:lnTo>
                  <a:pt x="1481666" y="584200"/>
                </a:lnTo>
                <a:lnTo>
                  <a:pt x="1473200" y="592667"/>
                </a:lnTo>
                <a:lnTo>
                  <a:pt x="1473200" y="601134"/>
                </a:lnTo>
                <a:lnTo>
                  <a:pt x="1464733" y="609600"/>
                </a:lnTo>
                <a:lnTo>
                  <a:pt x="1456266" y="618067"/>
                </a:lnTo>
                <a:lnTo>
                  <a:pt x="1456266" y="626534"/>
                </a:lnTo>
                <a:lnTo>
                  <a:pt x="1447800" y="626534"/>
                </a:lnTo>
                <a:lnTo>
                  <a:pt x="1439333" y="635000"/>
                </a:lnTo>
                <a:lnTo>
                  <a:pt x="1430866" y="643467"/>
                </a:lnTo>
                <a:lnTo>
                  <a:pt x="1430866" y="651934"/>
                </a:lnTo>
                <a:lnTo>
                  <a:pt x="1422400" y="651934"/>
                </a:lnTo>
                <a:lnTo>
                  <a:pt x="1413933" y="660400"/>
                </a:lnTo>
                <a:lnTo>
                  <a:pt x="1413933" y="668867"/>
                </a:lnTo>
                <a:lnTo>
                  <a:pt x="1405466" y="677334"/>
                </a:lnTo>
                <a:lnTo>
                  <a:pt x="1405466" y="685800"/>
                </a:lnTo>
                <a:lnTo>
                  <a:pt x="1397000" y="685800"/>
                </a:lnTo>
                <a:lnTo>
                  <a:pt x="1388533" y="694267"/>
                </a:lnTo>
                <a:lnTo>
                  <a:pt x="1380066" y="702734"/>
                </a:lnTo>
                <a:lnTo>
                  <a:pt x="1380066" y="711200"/>
                </a:lnTo>
                <a:lnTo>
                  <a:pt x="1371600" y="719667"/>
                </a:lnTo>
                <a:lnTo>
                  <a:pt x="1363133" y="728134"/>
                </a:lnTo>
                <a:lnTo>
                  <a:pt x="1363133" y="728134"/>
                </a:lnTo>
                <a:lnTo>
                  <a:pt x="1354666" y="736600"/>
                </a:lnTo>
                <a:lnTo>
                  <a:pt x="1354666" y="745067"/>
                </a:lnTo>
                <a:lnTo>
                  <a:pt x="1346200" y="753534"/>
                </a:lnTo>
                <a:lnTo>
                  <a:pt x="1337733" y="762000"/>
                </a:lnTo>
                <a:lnTo>
                  <a:pt x="1329266" y="770467"/>
                </a:lnTo>
                <a:lnTo>
                  <a:pt x="1329266" y="778934"/>
                </a:lnTo>
                <a:lnTo>
                  <a:pt x="1320800" y="787400"/>
                </a:lnTo>
                <a:lnTo>
                  <a:pt x="1320800" y="795867"/>
                </a:lnTo>
                <a:lnTo>
                  <a:pt x="1312333" y="804334"/>
                </a:lnTo>
                <a:lnTo>
                  <a:pt x="1303866" y="804334"/>
                </a:lnTo>
                <a:lnTo>
                  <a:pt x="1303866" y="812800"/>
                </a:lnTo>
                <a:lnTo>
                  <a:pt x="1295400" y="821267"/>
                </a:lnTo>
                <a:lnTo>
                  <a:pt x="1286933" y="829734"/>
                </a:lnTo>
                <a:lnTo>
                  <a:pt x="1278466" y="838200"/>
                </a:lnTo>
                <a:lnTo>
                  <a:pt x="1278466" y="846667"/>
                </a:lnTo>
                <a:lnTo>
                  <a:pt x="1270000" y="855134"/>
                </a:lnTo>
                <a:lnTo>
                  <a:pt x="1261533" y="863600"/>
                </a:lnTo>
                <a:lnTo>
                  <a:pt x="1253066" y="872067"/>
                </a:lnTo>
                <a:lnTo>
                  <a:pt x="1253066" y="872067"/>
                </a:lnTo>
                <a:lnTo>
                  <a:pt x="1244600" y="880534"/>
                </a:lnTo>
                <a:lnTo>
                  <a:pt x="1236133" y="889000"/>
                </a:lnTo>
                <a:lnTo>
                  <a:pt x="1236133" y="897467"/>
                </a:lnTo>
                <a:lnTo>
                  <a:pt x="1219200" y="905934"/>
                </a:lnTo>
                <a:lnTo>
                  <a:pt x="1219200" y="914400"/>
                </a:lnTo>
                <a:lnTo>
                  <a:pt x="1210733" y="922867"/>
                </a:lnTo>
                <a:lnTo>
                  <a:pt x="1202266" y="931334"/>
                </a:lnTo>
                <a:lnTo>
                  <a:pt x="1202266" y="931334"/>
                </a:lnTo>
                <a:lnTo>
                  <a:pt x="1193800" y="939800"/>
                </a:lnTo>
                <a:lnTo>
                  <a:pt x="1185333" y="948267"/>
                </a:lnTo>
                <a:lnTo>
                  <a:pt x="1176866" y="956734"/>
                </a:lnTo>
                <a:lnTo>
                  <a:pt x="1168400" y="965200"/>
                </a:lnTo>
                <a:lnTo>
                  <a:pt x="1159933" y="965200"/>
                </a:lnTo>
                <a:lnTo>
                  <a:pt x="1159933" y="973667"/>
                </a:lnTo>
                <a:lnTo>
                  <a:pt x="1151466" y="982134"/>
                </a:lnTo>
                <a:lnTo>
                  <a:pt x="1143000" y="990600"/>
                </a:lnTo>
                <a:lnTo>
                  <a:pt x="1143000" y="999067"/>
                </a:lnTo>
                <a:lnTo>
                  <a:pt x="1134533" y="1007534"/>
                </a:lnTo>
                <a:lnTo>
                  <a:pt x="1134533" y="1016000"/>
                </a:lnTo>
                <a:lnTo>
                  <a:pt x="1126066" y="1016000"/>
                </a:lnTo>
                <a:lnTo>
                  <a:pt x="1117600" y="1024467"/>
                </a:lnTo>
                <a:lnTo>
                  <a:pt x="1117600" y="1032934"/>
                </a:lnTo>
                <a:lnTo>
                  <a:pt x="1109133" y="1041400"/>
                </a:lnTo>
                <a:lnTo>
                  <a:pt x="1109133" y="1049867"/>
                </a:lnTo>
                <a:lnTo>
                  <a:pt x="1100666" y="1058334"/>
                </a:lnTo>
                <a:lnTo>
                  <a:pt x="1100666" y="1066800"/>
                </a:lnTo>
                <a:lnTo>
                  <a:pt x="1092200" y="1066800"/>
                </a:lnTo>
                <a:lnTo>
                  <a:pt x="1092200" y="1075267"/>
                </a:lnTo>
                <a:lnTo>
                  <a:pt x="1083733" y="1083734"/>
                </a:lnTo>
                <a:lnTo>
                  <a:pt x="1075266" y="1092200"/>
                </a:lnTo>
                <a:lnTo>
                  <a:pt x="1075266" y="1100667"/>
                </a:lnTo>
                <a:lnTo>
                  <a:pt x="1066800" y="1100667"/>
                </a:lnTo>
                <a:lnTo>
                  <a:pt x="1058333" y="1109134"/>
                </a:lnTo>
                <a:lnTo>
                  <a:pt x="1058333" y="1117600"/>
                </a:lnTo>
                <a:lnTo>
                  <a:pt x="1049866" y="1126067"/>
                </a:lnTo>
                <a:lnTo>
                  <a:pt x="1049866" y="1134534"/>
                </a:lnTo>
                <a:lnTo>
                  <a:pt x="1041400" y="1143000"/>
                </a:lnTo>
                <a:lnTo>
                  <a:pt x="1032933" y="1143000"/>
                </a:lnTo>
                <a:lnTo>
                  <a:pt x="1032933" y="1151467"/>
                </a:lnTo>
                <a:lnTo>
                  <a:pt x="1024466" y="1159934"/>
                </a:lnTo>
                <a:lnTo>
                  <a:pt x="1024466" y="1168400"/>
                </a:lnTo>
                <a:lnTo>
                  <a:pt x="1016000" y="1176867"/>
                </a:lnTo>
                <a:lnTo>
                  <a:pt x="1007533" y="1185334"/>
                </a:lnTo>
                <a:lnTo>
                  <a:pt x="1007533" y="1193800"/>
                </a:lnTo>
                <a:lnTo>
                  <a:pt x="999066" y="1202267"/>
                </a:lnTo>
                <a:lnTo>
                  <a:pt x="990600" y="1202267"/>
                </a:lnTo>
                <a:lnTo>
                  <a:pt x="990600" y="1210734"/>
                </a:lnTo>
                <a:lnTo>
                  <a:pt x="982133" y="1219200"/>
                </a:lnTo>
                <a:lnTo>
                  <a:pt x="982133" y="1227667"/>
                </a:lnTo>
                <a:lnTo>
                  <a:pt x="973666" y="1236134"/>
                </a:lnTo>
                <a:lnTo>
                  <a:pt x="973666" y="1244600"/>
                </a:lnTo>
                <a:lnTo>
                  <a:pt x="965200" y="1253067"/>
                </a:lnTo>
                <a:lnTo>
                  <a:pt x="965200" y="1253067"/>
                </a:lnTo>
                <a:lnTo>
                  <a:pt x="956733" y="1270000"/>
                </a:lnTo>
                <a:lnTo>
                  <a:pt x="948266" y="1278467"/>
                </a:lnTo>
                <a:lnTo>
                  <a:pt x="948266" y="1278467"/>
                </a:lnTo>
                <a:lnTo>
                  <a:pt x="939800" y="1286934"/>
                </a:lnTo>
                <a:lnTo>
                  <a:pt x="939800" y="1295400"/>
                </a:lnTo>
                <a:lnTo>
                  <a:pt x="939800" y="1303867"/>
                </a:lnTo>
                <a:lnTo>
                  <a:pt x="931333" y="1312334"/>
                </a:lnTo>
                <a:lnTo>
                  <a:pt x="931333" y="1320800"/>
                </a:lnTo>
                <a:lnTo>
                  <a:pt x="922866" y="1329267"/>
                </a:lnTo>
                <a:lnTo>
                  <a:pt x="922866" y="1337734"/>
                </a:lnTo>
                <a:lnTo>
                  <a:pt x="914400" y="1346200"/>
                </a:lnTo>
                <a:lnTo>
                  <a:pt x="914400" y="1346200"/>
                </a:lnTo>
                <a:lnTo>
                  <a:pt x="905933" y="1354667"/>
                </a:lnTo>
                <a:lnTo>
                  <a:pt x="897466" y="1363134"/>
                </a:lnTo>
                <a:lnTo>
                  <a:pt x="897466" y="1371600"/>
                </a:lnTo>
                <a:lnTo>
                  <a:pt x="889000" y="1380067"/>
                </a:lnTo>
                <a:lnTo>
                  <a:pt x="880533" y="1388534"/>
                </a:lnTo>
                <a:lnTo>
                  <a:pt x="880533" y="1397000"/>
                </a:lnTo>
                <a:lnTo>
                  <a:pt x="872066" y="1405467"/>
                </a:lnTo>
                <a:lnTo>
                  <a:pt x="872066" y="1405467"/>
                </a:lnTo>
                <a:lnTo>
                  <a:pt x="863600" y="1413934"/>
                </a:lnTo>
                <a:lnTo>
                  <a:pt x="855133" y="1422400"/>
                </a:lnTo>
                <a:lnTo>
                  <a:pt x="855133" y="1430867"/>
                </a:lnTo>
                <a:lnTo>
                  <a:pt x="846666" y="1439334"/>
                </a:lnTo>
                <a:lnTo>
                  <a:pt x="838200" y="1447800"/>
                </a:lnTo>
                <a:lnTo>
                  <a:pt x="838200" y="1447800"/>
                </a:lnTo>
                <a:lnTo>
                  <a:pt x="829733" y="1456267"/>
                </a:lnTo>
                <a:lnTo>
                  <a:pt x="829733" y="1464734"/>
                </a:lnTo>
                <a:lnTo>
                  <a:pt x="821266" y="1473200"/>
                </a:lnTo>
                <a:lnTo>
                  <a:pt x="821266" y="1481667"/>
                </a:lnTo>
                <a:lnTo>
                  <a:pt x="812800" y="1481667"/>
                </a:lnTo>
                <a:lnTo>
                  <a:pt x="812800" y="1490134"/>
                </a:lnTo>
                <a:lnTo>
                  <a:pt x="804333" y="1498600"/>
                </a:lnTo>
                <a:lnTo>
                  <a:pt x="804333" y="1498600"/>
                </a:lnTo>
                <a:lnTo>
                  <a:pt x="795866" y="1507067"/>
                </a:lnTo>
                <a:lnTo>
                  <a:pt x="787400" y="1515534"/>
                </a:lnTo>
                <a:lnTo>
                  <a:pt x="778933" y="1524000"/>
                </a:lnTo>
                <a:lnTo>
                  <a:pt x="778933" y="1532467"/>
                </a:lnTo>
                <a:lnTo>
                  <a:pt x="770466" y="1540934"/>
                </a:lnTo>
                <a:lnTo>
                  <a:pt x="770466" y="1540934"/>
                </a:lnTo>
                <a:lnTo>
                  <a:pt x="762000" y="1549400"/>
                </a:lnTo>
                <a:lnTo>
                  <a:pt x="762000" y="1557867"/>
                </a:lnTo>
                <a:lnTo>
                  <a:pt x="753533" y="1566334"/>
                </a:lnTo>
                <a:lnTo>
                  <a:pt x="753533" y="1574800"/>
                </a:lnTo>
                <a:lnTo>
                  <a:pt x="745066" y="1583267"/>
                </a:lnTo>
                <a:lnTo>
                  <a:pt x="736600" y="1591734"/>
                </a:lnTo>
                <a:lnTo>
                  <a:pt x="728133" y="1600200"/>
                </a:lnTo>
                <a:lnTo>
                  <a:pt x="728133" y="1608667"/>
                </a:lnTo>
                <a:lnTo>
                  <a:pt x="719666" y="1617134"/>
                </a:lnTo>
                <a:lnTo>
                  <a:pt x="711200" y="1625600"/>
                </a:lnTo>
                <a:lnTo>
                  <a:pt x="711200" y="1634067"/>
                </a:lnTo>
                <a:lnTo>
                  <a:pt x="702733" y="1642534"/>
                </a:lnTo>
                <a:lnTo>
                  <a:pt x="694266" y="1651000"/>
                </a:lnTo>
                <a:lnTo>
                  <a:pt x="694266" y="1659467"/>
                </a:lnTo>
                <a:lnTo>
                  <a:pt x="685800" y="1667934"/>
                </a:lnTo>
                <a:lnTo>
                  <a:pt x="677333" y="1676400"/>
                </a:lnTo>
                <a:lnTo>
                  <a:pt x="668866" y="1684867"/>
                </a:lnTo>
                <a:lnTo>
                  <a:pt x="668866" y="1701800"/>
                </a:lnTo>
                <a:lnTo>
                  <a:pt x="660400" y="1710267"/>
                </a:lnTo>
                <a:lnTo>
                  <a:pt x="651933" y="1718734"/>
                </a:lnTo>
                <a:lnTo>
                  <a:pt x="651933" y="1727200"/>
                </a:lnTo>
                <a:lnTo>
                  <a:pt x="643466" y="1735667"/>
                </a:lnTo>
                <a:lnTo>
                  <a:pt x="635000" y="1744134"/>
                </a:lnTo>
                <a:lnTo>
                  <a:pt x="626533" y="1752600"/>
                </a:lnTo>
                <a:lnTo>
                  <a:pt x="618066" y="1761067"/>
                </a:lnTo>
                <a:lnTo>
                  <a:pt x="618066" y="1778000"/>
                </a:lnTo>
                <a:lnTo>
                  <a:pt x="609600" y="1786467"/>
                </a:lnTo>
                <a:lnTo>
                  <a:pt x="601133" y="1794934"/>
                </a:lnTo>
                <a:lnTo>
                  <a:pt x="601133" y="1803400"/>
                </a:lnTo>
                <a:lnTo>
                  <a:pt x="592666" y="1811867"/>
                </a:lnTo>
                <a:lnTo>
                  <a:pt x="584200" y="1828800"/>
                </a:lnTo>
                <a:lnTo>
                  <a:pt x="575733" y="1837267"/>
                </a:lnTo>
                <a:lnTo>
                  <a:pt x="567266" y="1845734"/>
                </a:lnTo>
                <a:lnTo>
                  <a:pt x="567266" y="1854200"/>
                </a:lnTo>
                <a:lnTo>
                  <a:pt x="558800" y="1871134"/>
                </a:lnTo>
                <a:lnTo>
                  <a:pt x="550333" y="1879600"/>
                </a:lnTo>
                <a:lnTo>
                  <a:pt x="550333" y="1888067"/>
                </a:lnTo>
                <a:lnTo>
                  <a:pt x="541866" y="1896534"/>
                </a:lnTo>
                <a:lnTo>
                  <a:pt x="533400" y="1913467"/>
                </a:lnTo>
                <a:lnTo>
                  <a:pt x="524933" y="1921934"/>
                </a:lnTo>
                <a:lnTo>
                  <a:pt x="516466" y="1930400"/>
                </a:lnTo>
                <a:lnTo>
                  <a:pt x="508000" y="1938867"/>
                </a:lnTo>
                <a:lnTo>
                  <a:pt x="499533" y="1947334"/>
                </a:lnTo>
                <a:lnTo>
                  <a:pt x="499533" y="1964267"/>
                </a:lnTo>
                <a:lnTo>
                  <a:pt x="491066" y="1972734"/>
                </a:lnTo>
                <a:lnTo>
                  <a:pt x="482600" y="1981200"/>
                </a:lnTo>
                <a:lnTo>
                  <a:pt x="474133" y="1989667"/>
                </a:lnTo>
                <a:lnTo>
                  <a:pt x="465666" y="2006600"/>
                </a:lnTo>
                <a:lnTo>
                  <a:pt x="457200" y="2015067"/>
                </a:lnTo>
                <a:lnTo>
                  <a:pt x="448733" y="2023534"/>
                </a:lnTo>
                <a:lnTo>
                  <a:pt x="440266" y="2032000"/>
                </a:lnTo>
                <a:lnTo>
                  <a:pt x="440266" y="2040467"/>
                </a:lnTo>
                <a:lnTo>
                  <a:pt x="431800" y="2057400"/>
                </a:lnTo>
                <a:lnTo>
                  <a:pt x="423333" y="2065867"/>
                </a:lnTo>
                <a:lnTo>
                  <a:pt x="414866" y="2074334"/>
                </a:lnTo>
                <a:lnTo>
                  <a:pt x="406400" y="2082800"/>
                </a:lnTo>
                <a:lnTo>
                  <a:pt x="397933" y="2099734"/>
                </a:lnTo>
                <a:lnTo>
                  <a:pt x="397933" y="2108200"/>
                </a:lnTo>
                <a:lnTo>
                  <a:pt x="389466" y="2116667"/>
                </a:lnTo>
                <a:lnTo>
                  <a:pt x="381000" y="2125134"/>
                </a:lnTo>
                <a:lnTo>
                  <a:pt x="372533" y="2142067"/>
                </a:lnTo>
                <a:lnTo>
                  <a:pt x="364066" y="2150534"/>
                </a:lnTo>
                <a:lnTo>
                  <a:pt x="355600" y="2159000"/>
                </a:lnTo>
                <a:lnTo>
                  <a:pt x="347133" y="2167467"/>
                </a:lnTo>
                <a:lnTo>
                  <a:pt x="347133" y="2175934"/>
                </a:lnTo>
                <a:lnTo>
                  <a:pt x="338666" y="2192867"/>
                </a:lnTo>
                <a:lnTo>
                  <a:pt x="330200" y="2201334"/>
                </a:lnTo>
                <a:lnTo>
                  <a:pt x="321733" y="2209800"/>
                </a:lnTo>
                <a:lnTo>
                  <a:pt x="313266" y="2218267"/>
                </a:lnTo>
                <a:lnTo>
                  <a:pt x="313266" y="2235200"/>
                </a:lnTo>
                <a:lnTo>
                  <a:pt x="296333" y="2243667"/>
                </a:lnTo>
                <a:lnTo>
                  <a:pt x="296333" y="2252134"/>
                </a:lnTo>
                <a:lnTo>
                  <a:pt x="287866" y="2269067"/>
                </a:lnTo>
                <a:lnTo>
                  <a:pt x="287866" y="2277534"/>
                </a:lnTo>
                <a:lnTo>
                  <a:pt x="279400" y="2286000"/>
                </a:lnTo>
                <a:lnTo>
                  <a:pt x="270933" y="2294467"/>
                </a:lnTo>
                <a:lnTo>
                  <a:pt x="262466" y="2311400"/>
                </a:lnTo>
                <a:lnTo>
                  <a:pt x="254000" y="2319867"/>
                </a:lnTo>
                <a:lnTo>
                  <a:pt x="245533" y="2328334"/>
                </a:lnTo>
                <a:lnTo>
                  <a:pt x="237066" y="2336800"/>
                </a:lnTo>
                <a:lnTo>
                  <a:pt x="237066" y="2345267"/>
                </a:lnTo>
                <a:lnTo>
                  <a:pt x="228600" y="2362200"/>
                </a:lnTo>
                <a:lnTo>
                  <a:pt x="220133" y="2362200"/>
                </a:lnTo>
                <a:lnTo>
                  <a:pt x="211666" y="2370667"/>
                </a:lnTo>
                <a:lnTo>
                  <a:pt x="203200" y="2387600"/>
                </a:lnTo>
                <a:lnTo>
                  <a:pt x="203200" y="2396067"/>
                </a:lnTo>
                <a:lnTo>
                  <a:pt x="186266" y="2404534"/>
                </a:lnTo>
                <a:lnTo>
                  <a:pt x="186266" y="2413000"/>
                </a:lnTo>
                <a:lnTo>
                  <a:pt x="177800" y="2421467"/>
                </a:lnTo>
                <a:lnTo>
                  <a:pt x="169333" y="2429934"/>
                </a:lnTo>
                <a:lnTo>
                  <a:pt x="160866" y="2438400"/>
                </a:lnTo>
                <a:lnTo>
                  <a:pt x="152400" y="2446867"/>
                </a:lnTo>
                <a:lnTo>
                  <a:pt x="152400" y="2455334"/>
                </a:lnTo>
                <a:lnTo>
                  <a:pt x="143933" y="2463800"/>
                </a:lnTo>
                <a:lnTo>
                  <a:pt x="135466" y="2472267"/>
                </a:lnTo>
                <a:lnTo>
                  <a:pt x="127000" y="2480734"/>
                </a:lnTo>
                <a:lnTo>
                  <a:pt x="127000" y="2489200"/>
                </a:lnTo>
                <a:lnTo>
                  <a:pt x="118533" y="2497667"/>
                </a:lnTo>
                <a:lnTo>
                  <a:pt x="110066" y="2506134"/>
                </a:lnTo>
                <a:lnTo>
                  <a:pt x="110066" y="2514600"/>
                </a:lnTo>
                <a:lnTo>
                  <a:pt x="101600" y="2523067"/>
                </a:lnTo>
                <a:lnTo>
                  <a:pt x="93133" y="2531534"/>
                </a:lnTo>
                <a:lnTo>
                  <a:pt x="93133" y="2540000"/>
                </a:lnTo>
                <a:lnTo>
                  <a:pt x="84666" y="2548467"/>
                </a:lnTo>
                <a:lnTo>
                  <a:pt x="76200" y="2556934"/>
                </a:lnTo>
                <a:lnTo>
                  <a:pt x="76200" y="2565400"/>
                </a:lnTo>
                <a:lnTo>
                  <a:pt x="67733" y="2573867"/>
                </a:lnTo>
                <a:lnTo>
                  <a:pt x="67733" y="2573867"/>
                </a:lnTo>
                <a:lnTo>
                  <a:pt x="59266" y="2582334"/>
                </a:lnTo>
                <a:lnTo>
                  <a:pt x="59266" y="2590800"/>
                </a:lnTo>
                <a:lnTo>
                  <a:pt x="50800" y="2599267"/>
                </a:lnTo>
                <a:lnTo>
                  <a:pt x="50800" y="2599267"/>
                </a:lnTo>
                <a:lnTo>
                  <a:pt x="42333" y="2607734"/>
                </a:lnTo>
                <a:lnTo>
                  <a:pt x="42333" y="2616200"/>
                </a:lnTo>
                <a:lnTo>
                  <a:pt x="42333" y="2616200"/>
                </a:lnTo>
                <a:lnTo>
                  <a:pt x="33866" y="2624667"/>
                </a:lnTo>
                <a:lnTo>
                  <a:pt x="33866" y="2633134"/>
                </a:lnTo>
                <a:lnTo>
                  <a:pt x="25400" y="2633134"/>
                </a:lnTo>
                <a:lnTo>
                  <a:pt x="25400" y="2641600"/>
                </a:lnTo>
                <a:lnTo>
                  <a:pt x="25400" y="2641600"/>
                </a:lnTo>
                <a:lnTo>
                  <a:pt x="16933" y="2650067"/>
                </a:lnTo>
                <a:lnTo>
                  <a:pt x="16933" y="2650067"/>
                </a:lnTo>
                <a:lnTo>
                  <a:pt x="16933" y="2650067"/>
                </a:lnTo>
                <a:lnTo>
                  <a:pt x="16933" y="2658534"/>
                </a:lnTo>
                <a:lnTo>
                  <a:pt x="16933" y="2658534"/>
                </a:lnTo>
                <a:lnTo>
                  <a:pt x="16933" y="2658534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8466" y="2667000"/>
                </a:lnTo>
                <a:lnTo>
                  <a:pt x="0" y="2667000"/>
                </a:lnTo>
                <a:lnTo>
                  <a:pt x="0" y="2667000"/>
                </a:lnTo>
                <a:lnTo>
                  <a:pt x="0" y="2658534"/>
                </a:lnTo>
                <a:lnTo>
                  <a:pt x="0" y="265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94933" y="4538133"/>
            <a:ext cx="186268" cy="228601"/>
          </a:xfrm>
          <a:custGeom>
            <a:avLst/>
            <a:gdLst/>
            <a:ahLst/>
            <a:cxnLst/>
            <a:rect l="0" t="0" r="0" b="0"/>
            <a:pathLst>
              <a:path w="186268" h="228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67734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93134"/>
                </a:lnTo>
                <a:lnTo>
                  <a:pt x="16934" y="110067"/>
                </a:lnTo>
                <a:lnTo>
                  <a:pt x="16934" y="118534"/>
                </a:lnTo>
                <a:lnTo>
                  <a:pt x="16934" y="127000"/>
                </a:lnTo>
                <a:lnTo>
                  <a:pt x="16934" y="143934"/>
                </a:lnTo>
                <a:lnTo>
                  <a:pt x="16934" y="152400"/>
                </a:lnTo>
                <a:lnTo>
                  <a:pt x="16934" y="160867"/>
                </a:lnTo>
                <a:lnTo>
                  <a:pt x="16934" y="177800"/>
                </a:lnTo>
                <a:lnTo>
                  <a:pt x="16934" y="186267"/>
                </a:lnTo>
                <a:lnTo>
                  <a:pt x="16934" y="194734"/>
                </a:lnTo>
                <a:lnTo>
                  <a:pt x="16934" y="203200"/>
                </a:lnTo>
                <a:lnTo>
                  <a:pt x="16934" y="211667"/>
                </a:lnTo>
                <a:lnTo>
                  <a:pt x="16934" y="211667"/>
                </a:lnTo>
                <a:lnTo>
                  <a:pt x="16934" y="220134"/>
                </a:lnTo>
                <a:lnTo>
                  <a:pt x="25400" y="220134"/>
                </a:lnTo>
                <a:lnTo>
                  <a:pt x="25400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11667"/>
                </a:lnTo>
                <a:lnTo>
                  <a:pt x="33867" y="203200"/>
                </a:lnTo>
                <a:lnTo>
                  <a:pt x="33867" y="203200"/>
                </a:lnTo>
                <a:lnTo>
                  <a:pt x="42334" y="194734"/>
                </a:lnTo>
                <a:lnTo>
                  <a:pt x="50800" y="186267"/>
                </a:lnTo>
                <a:lnTo>
                  <a:pt x="59267" y="177800"/>
                </a:lnTo>
                <a:lnTo>
                  <a:pt x="67734" y="177800"/>
                </a:lnTo>
                <a:lnTo>
                  <a:pt x="76200" y="169334"/>
                </a:lnTo>
                <a:lnTo>
                  <a:pt x="84667" y="160867"/>
                </a:lnTo>
                <a:lnTo>
                  <a:pt x="93134" y="160867"/>
                </a:lnTo>
                <a:lnTo>
                  <a:pt x="110067" y="152400"/>
                </a:lnTo>
                <a:lnTo>
                  <a:pt x="118534" y="143934"/>
                </a:lnTo>
                <a:lnTo>
                  <a:pt x="118534" y="143934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43934" y="127000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60867" y="118534"/>
                </a:lnTo>
                <a:lnTo>
                  <a:pt x="169334" y="118534"/>
                </a:lnTo>
                <a:lnTo>
                  <a:pt x="169334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86267" y="110067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445933" y="2023533"/>
            <a:ext cx="211668" cy="245535"/>
          </a:xfrm>
          <a:custGeom>
            <a:avLst/>
            <a:gdLst/>
            <a:ahLst/>
            <a:cxnLst/>
            <a:rect l="0" t="0" r="0" b="0"/>
            <a:pathLst>
              <a:path w="211668" h="245535">
                <a:moveTo>
                  <a:pt x="8467" y="143934"/>
                </a:moveTo>
                <a:lnTo>
                  <a:pt x="8467" y="143934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4" y="135467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18534"/>
                </a:lnTo>
                <a:lnTo>
                  <a:pt x="42334" y="118534"/>
                </a:lnTo>
                <a:lnTo>
                  <a:pt x="50800" y="110067"/>
                </a:lnTo>
                <a:lnTo>
                  <a:pt x="59267" y="101600"/>
                </a:lnTo>
                <a:lnTo>
                  <a:pt x="67734" y="101600"/>
                </a:lnTo>
                <a:lnTo>
                  <a:pt x="76200" y="93134"/>
                </a:lnTo>
                <a:lnTo>
                  <a:pt x="93134" y="84667"/>
                </a:lnTo>
                <a:lnTo>
                  <a:pt x="101600" y="76200"/>
                </a:lnTo>
                <a:lnTo>
                  <a:pt x="118534" y="76200"/>
                </a:lnTo>
                <a:lnTo>
                  <a:pt x="127000" y="67734"/>
                </a:lnTo>
                <a:lnTo>
                  <a:pt x="135467" y="67734"/>
                </a:lnTo>
                <a:lnTo>
                  <a:pt x="152400" y="59267"/>
                </a:lnTo>
                <a:lnTo>
                  <a:pt x="160867" y="50800"/>
                </a:lnTo>
                <a:lnTo>
                  <a:pt x="169334" y="42334"/>
                </a:lnTo>
                <a:lnTo>
                  <a:pt x="177800" y="33867"/>
                </a:lnTo>
                <a:lnTo>
                  <a:pt x="186267" y="33867"/>
                </a:lnTo>
                <a:lnTo>
                  <a:pt x="186267" y="25400"/>
                </a:lnTo>
                <a:lnTo>
                  <a:pt x="194734" y="16934"/>
                </a:lnTo>
                <a:lnTo>
                  <a:pt x="203200" y="16934"/>
                </a:lnTo>
                <a:lnTo>
                  <a:pt x="203200" y="8467"/>
                </a:lnTo>
                <a:lnTo>
                  <a:pt x="211667" y="8467"/>
                </a:lnTo>
                <a:lnTo>
                  <a:pt x="211667" y="8467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8467"/>
                </a:lnTo>
                <a:lnTo>
                  <a:pt x="211667" y="8467"/>
                </a:lnTo>
                <a:lnTo>
                  <a:pt x="211667" y="8467"/>
                </a:lnTo>
                <a:lnTo>
                  <a:pt x="211667" y="8467"/>
                </a:lnTo>
                <a:lnTo>
                  <a:pt x="203200" y="16934"/>
                </a:lnTo>
                <a:lnTo>
                  <a:pt x="203200" y="16934"/>
                </a:lnTo>
                <a:lnTo>
                  <a:pt x="203200" y="25400"/>
                </a:lnTo>
                <a:lnTo>
                  <a:pt x="194734" y="33867"/>
                </a:lnTo>
                <a:lnTo>
                  <a:pt x="186267" y="42334"/>
                </a:lnTo>
                <a:lnTo>
                  <a:pt x="186267" y="50800"/>
                </a:lnTo>
                <a:lnTo>
                  <a:pt x="186267" y="59267"/>
                </a:lnTo>
                <a:lnTo>
                  <a:pt x="177800" y="67734"/>
                </a:lnTo>
                <a:lnTo>
                  <a:pt x="177800" y="76200"/>
                </a:lnTo>
                <a:lnTo>
                  <a:pt x="177800" y="84667"/>
                </a:lnTo>
                <a:lnTo>
                  <a:pt x="169334" y="93134"/>
                </a:lnTo>
                <a:lnTo>
                  <a:pt x="169334" y="110067"/>
                </a:lnTo>
                <a:lnTo>
                  <a:pt x="169334" y="118534"/>
                </a:lnTo>
                <a:lnTo>
                  <a:pt x="160867" y="135467"/>
                </a:lnTo>
                <a:lnTo>
                  <a:pt x="160867" y="143934"/>
                </a:lnTo>
                <a:lnTo>
                  <a:pt x="160867" y="152400"/>
                </a:lnTo>
                <a:lnTo>
                  <a:pt x="160867" y="160867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60867" y="194734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60867" y="220134"/>
                </a:lnTo>
                <a:lnTo>
                  <a:pt x="160867" y="228600"/>
                </a:lnTo>
                <a:lnTo>
                  <a:pt x="160867" y="237067"/>
                </a:lnTo>
                <a:lnTo>
                  <a:pt x="169334" y="237067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  <a:lnTo>
                  <a:pt x="169334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006600" y="5173133"/>
            <a:ext cx="516468" cy="516468"/>
          </a:xfrm>
          <a:custGeom>
            <a:avLst/>
            <a:gdLst/>
            <a:ahLst/>
            <a:cxnLst/>
            <a:rect l="0" t="0" r="0" b="0"/>
            <a:pathLst>
              <a:path w="516468" h="516468">
                <a:moveTo>
                  <a:pt x="0" y="508000"/>
                </a:moveTo>
                <a:lnTo>
                  <a:pt x="0" y="508000"/>
                </a:lnTo>
                <a:lnTo>
                  <a:pt x="0" y="516467"/>
                </a:lnTo>
                <a:lnTo>
                  <a:pt x="0" y="516467"/>
                </a:lnTo>
                <a:lnTo>
                  <a:pt x="0" y="516467"/>
                </a:lnTo>
                <a:lnTo>
                  <a:pt x="8467" y="516467"/>
                </a:lnTo>
                <a:lnTo>
                  <a:pt x="16933" y="516467"/>
                </a:lnTo>
                <a:lnTo>
                  <a:pt x="25400" y="508000"/>
                </a:lnTo>
                <a:lnTo>
                  <a:pt x="33867" y="508000"/>
                </a:lnTo>
                <a:lnTo>
                  <a:pt x="50800" y="499534"/>
                </a:lnTo>
                <a:lnTo>
                  <a:pt x="67733" y="491067"/>
                </a:lnTo>
                <a:lnTo>
                  <a:pt x="84667" y="482600"/>
                </a:lnTo>
                <a:lnTo>
                  <a:pt x="101600" y="474134"/>
                </a:lnTo>
                <a:lnTo>
                  <a:pt x="118533" y="465667"/>
                </a:lnTo>
                <a:lnTo>
                  <a:pt x="135467" y="448734"/>
                </a:lnTo>
                <a:lnTo>
                  <a:pt x="152400" y="431800"/>
                </a:lnTo>
                <a:lnTo>
                  <a:pt x="177800" y="414867"/>
                </a:lnTo>
                <a:lnTo>
                  <a:pt x="194733" y="389467"/>
                </a:lnTo>
                <a:lnTo>
                  <a:pt x="211667" y="372534"/>
                </a:lnTo>
                <a:lnTo>
                  <a:pt x="228600" y="347134"/>
                </a:lnTo>
                <a:lnTo>
                  <a:pt x="237067" y="321734"/>
                </a:lnTo>
                <a:lnTo>
                  <a:pt x="254000" y="296334"/>
                </a:lnTo>
                <a:lnTo>
                  <a:pt x="262467" y="270934"/>
                </a:lnTo>
                <a:lnTo>
                  <a:pt x="270933" y="245534"/>
                </a:lnTo>
                <a:lnTo>
                  <a:pt x="279400" y="220134"/>
                </a:lnTo>
                <a:lnTo>
                  <a:pt x="287867" y="194734"/>
                </a:lnTo>
                <a:lnTo>
                  <a:pt x="296333" y="160867"/>
                </a:lnTo>
                <a:lnTo>
                  <a:pt x="296333" y="143934"/>
                </a:lnTo>
                <a:lnTo>
                  <a:pt x="296333" y="110067"/>
                </a:lnTo>
                <a:lnTo>
                  <a:pt x="296333" y="93134"/>
                </a:lnTo>
                <a:lnTo>
                  <a:pt x="296333" y="67734"/>
                </a:lnTo>
                <a:lnTo>
                  <a:pt x="287867" y="50800"/>
                </a:lnTo>
                <a:lnTo>
                  <a:pt x="287867" y="33867"/>
                </a:lnTo>
                <a:lnTo>
                  <a:pt x="279400" y="25400"/>
                </a:lnTo>
                <a:lnTo>
                  <a:pt x="279400" y="8467"/>
                </a:lnTo>
                <a:lnTo>
                  <a:pt x="270933" y="8467"/>
                </a:lnTo>
                <a:lnTo>
                  <a:pt x="262467" y="0"/>
                </a:lnTo>
                <a:lnTo>
                  <a:pt x="254000" y="0"/>
                </a:lnTo>
                <a:lnTo>
                  <a:pt x="254000" y="8467"/>
                </a:lnTo>
                <a:lnTo>
                  <a:pt x="245533" y="8467"/>
                </a:lnTo>
                <a:lnTo>
                  <a:pt x="237067" y="25400"/>
                </a:lnTo>
                <a:lnTo>
                  <a:pt x="228600" y="33867"/>
                </a:lnTo>
                <a:lnTo>
                  <a:pt x="211667" y="50800"/>
                </a:lnTo>
                <a:lnTo>
                  <a:pt x="203200" y="67734"/>
                </a:lnTo>
                <a:lnTo>
                  <a:pt x="194733" y="93134"/>
                </a:lnTo>
                <a:lnTo>
                  <a:pt x="186267" y="118534"/>
                </a:lnTo>
                <a:lnTo>
                  <a:pt x="169333" y="143934"/>
                </a:lnTo>
                <a:lnTo>
                  <a:pt x="160867" y="169334"/>
                </a:lnTo>
                <a:lnTo>
                  <a:pt x="160867" y="203200"/>
                </a:lnTo>
                <a:lnTo>
                  <a:pt x="152400" y="228600"/>
                </a:lnTo>
                <a:lnTo>
                  <a:pt x="143933" y="262467"/>
                </a:lnTo>
                <a:lnTo>
                  <a:pt x="143933" y="287867"/>
                </a:lnTo>
                <a:lnTo>
                  <a:pt x="143933" y="321734"/>
                </a:lnTo>
                <a:lnTo>
                  <a:pt x="152400" y="347134"/>
                </a:lnTo>
                <a:lnTo>
                  <a:pt x="152400" y="372534"/>
                </a:lnTo>
                <a:lnTo>
                  <a:pt x="160867" y="389467"/>
                </a:lnTo>
                <a:lnTo>
                  <a:pt x="169333" y="406400"/>
                </a:lnTo>
                <a:lnTo>
                  <a:pt x="177800" y="423334"/>
                </a:lnTo>
                <a:lnTo>
                  <a:pt x="194733" y="431800"/>
                </a:lnTo>
                <a:lnTo>
                  <a:pt x="203200" y="440267"/>
                </a:lnTo>
                <a:lnTo>
                  <a:pt x="220133" y="440267"/>
                </a:lnTo>
                <a:lnTo>
                  <a:pt x="237067" y="440267"/>
                </a:lnTo>
                <a:lnTo>
                  <a:pt x="245533" y="431800"/>
                </a:lnTo>
                <a:lnTo>
                  <a:pt x="262467" y="423334"/>
                </a:lnTo>
                <a:lnTo>
                  <a:pt x="279400" y="406400"/>
                </a:lnTo>
                <a:lnTo>
                  <a:pt x="287867" y="397934"/>
                </a:lnTo>
                <a:lnTo>
                  <a:pt x="296333" y="372534"/>
                </a:lnTo>
                <a:lnTo>
                  <a:pt x="304800" y="355600"/>
                </a:lnTo>
                <a:lnTo>
                  <a:pt x="313267" y="330200"/>
                </a:lnTo>
                <a:lnTo>
                  <a:pt x="330200" y="313267"/>
                </a:lnTo>
                <a:lnTo>
                  <a:pt x="338667" y="287867"/>
                </a:lnTo>
                <a:lnTo>
                  <a:pt x="338667" y="270934"/>
                </a:lnTo>
                <a:lnTo>
                  <a:pt x="347133" y="245534"/>
                </a:lnTo>
                <a:lnTo>
                  <a:pt x="355600" y="237067"/>
                </a:lnTo>
                <a:lnTo>
                  <a:pt x="364067" y="220134"/>
                </a:lnTo>
                <a:lnTo>
                  <a:pt x="364067" y="203200"/>
                </a:lnTo>
                <a:lnTo>
                  <a:pt x="364067" y="194734"/>
                </a:lnTo>
                <a:lnTo>
                  <a:pt x="372533" y="186267"/>
                </a:lnTo>
                <a:lnTo>
                  <a:pt x="372533" y="186267"/>
                </a:lnTo>
                <a:lnTo>
                  <a:pt x="372533" y="186267"/>
                </a:lnTo>
                <a:lnTo>
                  <a:pt x="372533" y="186267"/>
                </a:lnTo>
                <a:lnTo>
                  <a:pt x="372533" y="186267"/>
                </a:lnTo>
                <a:lnTo>
                  <a:pt x="364067" y="194734"/>
                </a:lnTo>
                <a:lnTo>
                  <a:pt x="364067" y="203200"/>
                </a:lnTo>
                <a:lnTo>
                  <a:pt x="364067" y="211667"/>
                </a:lnTo>
                <a:lnTo>
                  <a:pt x="355600" y="228600"/>
                </a:lnTo>
                <a:lnTo>
                  <a:pt x="347133" y="245534"/>
                </a:lnTo>
                <a:lnTo>
                  <a:pt x="347133" y="262467"/>
                </a:lnTo>
                <a:lnTo>
                  <a:pt x="347133" y="287867"/>
                </a:lnTo>
                <a:lnTo>
                  <a:pt x="338667" y="304800"/>
                </a:lnTo>
                <a:lnTo>
                  <a:pt x="338667" y="330200"/>
                </a:lnTo>
                <a:lnTo>
                  <a:pt x="347133" y="347134"/>
                </a:lnTo>
                <a:lnTo>
                  <a:pt x="347133" y="364067"/>
                </a:lnTo>
                <a:lnTo>
                  <a:pt x="355600" y="381000"/>
                </a:lnTo>
                <a:lnTo>
                  <a:pt x="364067" y="397934"/>
                </a:lnTo>
                <a:lnTo>
                  <a:pt x="372533" y="406400"/>
                </a:lnTo>
                <a:lnTo>
                  <a:pt x="389467" y="414867"/>
                </a:lnTo>
                <a:lnTo>
                  <a:pt x="397933" y="414867"/>
                </a:lnTo>
                <a:lnTo>
                  <a:pt x="414867" y="414867"/>
                </a:lnTo>
                <a:lnTo>
                  <a:pt x="423333" y="414867"/>
                </a:lnTo>
                <a:lnTo>
                  <a:pt x="440267" y="406400"/>
                </a:lnTo>
                <a:lnTo>
                  <a:pt x="457200" y="397934"/>
                </a:lnTo>
                <a:lnTo>
                  <a:pt x="465667" y="381000"/>
                </a:lnTo>
                <a:lnTo>
                  <a:pt x="482600" y="364067"/>
                </a:lnTo>
                <a:lnTo>
                  <a:pt x="491067" y="347134"/>
                </a:lnTo>
                <a:lnTo>
                  <a:pt x="508000" y="321734"/>
                </a:lnTo>
                <a:lnTo>
                  <a:pt x="508000" y="321734"/>
                </a:lnTo>
                <a:lnTo>
                  <a:pt x="516467" y="304800"/>
                </a:lnTo>
                <a:lnTo>
                  <a:pt x="516467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514600" y="5317067"/>
            <a:ext cx="592668" cy="330201"/>
          </a:xfrm>
          <a:custGeom>
            <a:avLst/>
            <a:gdLst/>
            <a:ahLst/>
            <a:cxnLst/>
            <a:rect l="0" t="0" r="0" b="0"/>
            <a:pathLst>
              <a:path w="592668" h="330201">
                <a:moveTo>
                  <a:pt x="50800" y="16933"/>
                </a:move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50800"/>
                </a:lnTo>
                <a:lnTo>
                  <a:pt x="50800" y="67733"/>
                </a:lnTo>
                <a:lnTo>
                  <a:pt x="42333" y="84666"/>
                </a:lnTo>
                <a:lnTo>
                  <a:pt x="42333" y="110066"/>
                </a:lnTo>
                <a:lnTo>
                  <a:pt x="33867" y="135466"/>
                </a:lnTo>
                <a:lnTo>
                  <a:pt x="33867" y="160866"/>
                </a:lnTo>
                <a:lnTo>
                  <a:pt x="25400" y="177800"/>
                </a:lnTo>
                <a:lnTo>
                  <a:pt x="16933" y="211666"/>
                </a:lnTo>
                <a:lnTo>
                  <a:pt x="16933" y="228600"/>
                </a:lnTo>
                <a:lnTo>
                  <a:pt x="8467" y="254000"/>
                </a:lnTo>
                <a:lnTo>
                  <a:pt x="8467" y="270933"/>
                </a:lnTo>
                <a:lnTo>
                  <a:pt x="0" y="279400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6"/>
                </a:lnTo>
                <a:lnTo>
                  <a:pt x="0" y="287866"/>
                </a:lnTo>
                <a:lnTo>
                  <a:pt x="8467" y="270933"/>
                </a:lnTo>
                <a:lnTo>
                  <a:pt x="8467" y="262466"/>
                </a:lnTo>
                <a:lnTo>
                  <a:pt x="16933" y="245533"/>
                </a:lnTo>
                <a:lnTo>
                  <a:pt x="16933" y="220133"/>
                </a:lnTo>
                <a:lnTo>
                  <a:pt x="25400" y="203200"/>
                </a:lnTo>
                <a:lnTo>
                  <a:pt x="33867" y="177800"/>
                </a:lnTo>
                <a:lnTo>
                  <a:pt x="42333" y="152400"/>
                </a:lnTo>
                <a:lnTo>
                  <a:pt x="50800" y="135466"/>
                </a:lnTo>
                <a:lnTo>
                  <a:pt x="59267" y="118533"/>
                </a:lnTo>
                <a:lnTo>
                  <a:pt x="76200" y="101600"/>
                </a:lnTo>
                <a:lnTo>
                  <a:pt x="84667" y="84666"/>
                </a:lnTo>
                <a:lnTo>
                  <a:pt x="101600" y="76200"/>
                </a:lnTo>
                <a:lnTo>
                  <a:pt x="110067" y="67733"/>
                </a:lnTo>
                <a:lnTo>
                  <a:pt x="118533" y="59266"/>
                </a:lnTo>
                <a:lnTo>
                  <a:pt x="127000" y="59266"/>
                </a:lnTo>
                <a:lnTo>
                  <a:pt x="135467" y="59266"/>
                </a:lnTo>
                <a:lnTo>
                  <a:pt x="135467" y="59266"/>
                </a:lnTo>
                <a:lnTo>
                  <a:pt x="143933" y="59266"/>
                </a:lnTo>
                <a:lnTo>
                  <a:pt x="143933" y="67733"/>
                </a:lnTo>
                <a:lnTo>
                  <a:pt x="143933" y="76200"/>
                </a:lnTo>
                <a:lnTo>
                  <a:pt x="143933" y="93133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35467" y="135466"/>
                </a:lnTo>
                <a:lnTo>
                  <a:pt x="135467" y="152400"/>
                </a:lnTo>
                <a:lnTo>
                  <a:pt x="127000" y="169333"/>
                </a:lnTo>
                <a:lnTo>
                  <a:pt x="127000" y="194733"/>
                </a:lnTo>
                <a:lnTo>
                  <a:pt x="127000" y="211666"/>
                </a:lnTo>
                <a:lnTo>
                  <a:pt x="135467" y="228600"/>
                </a:lnTo>
                <a:lnTo>
                  <a:pt x="135467" y="245533"/>
                </a:lnTo>
                <a:lnTo>
                  <a:pt x="143933" y="254000"/>
                </a:lnTo>
                <a:lnTo>
                  <a:pt x="152400" y="270933"/>
                </a:lnTo>
                <a:lnTo>
                  <a:pt x="169333" y="279400"/>
                </a:lnTo>
                <a:lnTo>
                  <a:pt x="177800" y="287866"/>
                </a:lnTo>
                <a:lnTo>
                  <a:pt x="194733" y="287866"/>
                </a:lnTo>
                <a:lnTo>
                  <a:pt x="211667" y="287866"/>
                </a:lnTo>
                <a:lnTo>
                  <a:pt x="220133" y="287866"/>
                </a:lnTo>
                <a:lnTo>
                  <a:pt x="237067" y="279400"/>
                </a:lnTo>
                <a:lnTo>
                  <a:pt x="262467" y="270933"/>
                </a:lnTo>
                <a:lnTo>
                  <a:pt x="279400" y="262466"/>
                </a:lnTo>
                <a:lnTo>
                  <a:pt x="296333" y="245533"/>
                </a:lnTo>
                <a:lnTo>
                  <a:pt x="313267" y="228600"/>
                </a:lnTo>
                <a:lnTo>
                  <a:pt x="330200" y="211666"/>
                </a:lnTo>
                <a:lnTo>
                  <a:pt x="347133" y="194733"/>
                </a:lnTo>
                <a:lnTo>
                  <a:pt x="355600" y="177800"/>
                </a:lnTo>
                <a:lnTo>
                  <a:pt x="372533" y="160866"/>
                </a:lnTo>
                <a:lnTo>
                  <a:pt x="381000" y="135466"/>
                </a:lnTo>
                <a:lnTo>
                  <a:pt x="381000" y="110066"/>
                </a:lnTo>
                <a:lnTo>
                  <a:pt x="389467" y="93133"/>
                </a:lnTo>
                <a:lnTo>
                  <a:pt x="389467" y="76200"/>
                </a:lnTo>
                <a:lnTo>
                  <a:pt x="389467" y="50800"/>
                </a:lnTo>
                <a:lnTo>
                  <a:pt x="389467" y="33866"/>
                </a:lnTo>
                <a:lnTo>
                  <a:pt x="381000" y="25400"/>
                </a:lnTo>
                <a:lnTo>
                  <a:pt x="372533" y="8466"/>
                </a:lnTo>
                <a:lnTo>
                  <a:pt x="372533" y="0"/>
                </a:lnTo>
                <a:lnTo>
                  <a:pt x="364067" y="0"/>
                </a:lnTo>
                <a:lnTo>
                  <a:pt x="355600" y="0"/>
                </a:lnTo>
                <a:lnTo>
                  <a:pt x="347133" y="0"/>
                </a:lnTo>
                <a:lnTo>
                  <a:pt x="338667" y="8466"/>
                </a:lnTo>
                <a:lnTo>
                  <a:pt x="330200" y="16933"/>
                </a:lnTo>
                <a:lnTo>
                  <a:pt x="321733" y="25400"/>
                </a:lnTo>
                <a:lnTo>
                  <a:pt x="313267" y="42333"/>
                </a:lnTo>
                <a:lnTo>
                  <a:pt x="304800" y="59266"/>
                </a:lnTo>
                <a:lnTo>
                  <a:pt x="304800" y="84666"/>
                </a:lnTo>
                <a:lnTo>
                  <a:pt x="296333" y="101600"/>
                </a:lnTo>
                <a:lnTo>
                  <a:pt x="304800" y="127000"/>
                </a:lnTo>
                <a:lnTo>
                  <a:pt x="304800" y="160866"/>
                </a:lnTo>
                <a:lnTo>
                  <a:pt x="313267" y="186266"/>
                </a:lnTo>
                <a:lnTo>
                  <a:pt x="330200" y="211666"/>
                </a:lnTo>
                <a:lnTo>
                  <a:pt x="338667" y="237066"/>
                </a:lnTo>
                <a:lnTo>
                  <a:pt x="355600" y="262466"/>
                </a:lnTo>
                <a:lnTo>
                  <a:pt x="372533" y="279400"/>
                </a:lnTo>
                <a:lnTo>
                  <a:pt x="389467" y="296333"/>
                </a:lnTo>
                <a:lnTo>
                  <a:pt x="406400" y="304800"/>
                </a:lnTo>
                <a:lnTo>
                  <a:pt x="431800" y="321733"/>
                </a:lnTo>
                <a:lnTo>
                  <a:pt x="448733" y="330200"/>
                </a:lnTo>
                <a:lnTo>
                  <a:pt x="465667" y="330200"/>
                </a:lnTo>
                <a:lnTo>
                  <a:pt x="491067" y="330200"/>
                </a:lnTo>
                <a:lnTo>
                  <a:pt x="508000" y="330200"/>
                </a:lnTo>
                <a:lnTo>
                  <a:pt x="524933" y="321733"/>
                </a:lnTo>
                <a:lnTo>
                  <a:pt x="541867" y="304800"/>
                </a:lnTo>
                <a:lnTo>
                  <a:pt x="558800" y="296333"/>
                </a:lnTo>
                <a:lnTo>
                  <a:pt x="567267" y="279400"/>
                </a:lnTo>
                <a:lnTo>
                  <a:pt x="584200" y="262466"/>
                </a:lnTo>
                <a:lnTo>
                  <a:pt x="584200" y="262466"/>
                </a:lnTo>
                <a:lnTo>
                  <a:pt x="592667" y="237066"/>
                </a:lnTo>
                <a:lnTo>
                  <a:pt x="592667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438400" y="51477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47733" y="2032000"/>
            <a:ext cx="1972734" cy="2794001"/>
          </a:xfrm>
          <a:custGeom>
            <a:avLst/>
            <a:gdLst/>
            <a:ahLst/>
            <a:cxnLst/>
            <a:rect l="0" t="0" r="0" b="0"/>
            <a:pathLst>
              <a:path w="1972734" h="279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42333"/>
                </a:lnTo>
                <a:lnTo>
                  <a:pt x="50800" y="50800"/>
                </a:lnTo>
                <a:lnTo>
                  <a:pt x="50800" y="59267"/>
                </a:lnTo>
                <a:lnTo>
                  <a:pt x="59267" y="59267"/>
                </a:lnTo>
                <a:lnTo>
                  <a:pt x="59267" y="67733"/>
                </a:lnTo>
                <a:lnTo>
                  <a:pt x="67734" y="76200"/>
                </a:lnTo>
                <a:lnTo>
                  <a:pt x="67734" y="84667"/>
                </a:lnTo>
                <a:lnTo>
                  <a:pt x="76200" y="101600"/>
                </a:lnTo>
                <a:lnTo>
                  <a:pt x="84667" y="110067"/>
                </a:lnTo>
                <a:lnTo>
                  <a:pt x="84667" y="118533"/>
                </a:lnTo>
                <a:lnTo>
                  <a:pt x="93134" y="127000"/>
                </a:lnTo>
                <a:lnTo>
                  <a:pt x="101600" y="143933"/>
                </a:lnTo>
                <a:lnTo>
                  <a:pt x="110067" y="152400"/>
                </a:lnTo>
                <a:lnTo>
                  <a:pt x="118534" y="160867"/>
                </a:lnTo>
                <a:lnTo>
                  <a:pt x="127000" y="177800"/>
                </a:lnTo>
                <a:lnTo>
                  <a:pt x="143934" y="186267"/>
                </a:lnTo>
                <a:lnTo>
                  <a:pt x="152400" y="194733"/>
                </a:lnTo>
                <a:lnTo>
                  <a:pt x="160867" y="211667"/>
                </a:lnTo>
                <a:lnTo>
                  <a:pt x="169334" y="220133"/>
                </a:lnTo>
                <a:lnTo>
                  <a:pt x="177800" y="237067"/>
                </a:lnTo>
                <a:lnTo>
                  <a:pt x="186267" y="245533"/>
                </a:lnTo>
                <a:lnTo>
                  <a:pt x="194734" y="262467"/>
                </a:lnTo>
                <a:lnTo>
                  <a:pt x="203200" y="279400"/>
                </a:lnTo>
                <a:lnTo>
                  <a:pt x="220134" y="287867"/>
                </a:lnTo>
                <a:lnTo>
                  <a:pt x="228600" y="304800"/>
                </a:lnTo>
                <a:lnTo>
                  <a:pt x="237067" y="321733"/>
                </a:lnTo>
                <a:lnTo>
                  <a:pt x="245534" y="330200"/>
                </a:lnTo>
                <a:lnTo>
                  <a:pt x="262467" y="347133"/>
                </a:lnTo>
                <a:lnTo>
                  <a:pt x="270934" y="355600"/>
                </a:lnTo>
                <a:lnTo>
                  <a:pt x="279400" y="372533"/>
                </a:lnTo>
                <a:lnTo>
                  <a:pt x="296334" y="389467"/>
                </a:lnTo>
                <a:lnTo>
                  <a:pt x="304800" y="397933"/>
                </a:lnTo>
                <a:lnTo>
                  <a:pt x="313267" y="414867"/>
                </a:lnTo>
                <a:lnTo>
                  <a:pt x="321734" y="431800"/>
                </a:lnTo>
                <a:lnTo>
                  <a:pt x="330200" y="448733"/>
                </a:lnTo>
                <a:lnTo>
                  <a:pt x="347134" y="465667"/>
                </a:lnTo>
                <a:lnTo>
                  <a:pt x="355600" y="474133"/>
                </a:lnTo>
                <a:lnTo>
                  <a:pt x="372534" y="491067"/>
                </a:lnTo>
                <a:lnTo>
                  <a:pt x="381000" y="508000"/>
                </a:lnTo>
                <a:lnTo>
                  <a:pt x="397934" y="524933"/>
                </a:lnTo>
                <a:lnTo>
                  <a:pt x="414867" y="533400"/>
                </a:lnTo>
                <a:lnTo>
                  <a:pt x="423334" y="550333"/>
                </a:lnTo>
                <a:lnTo>
                  <a:pt x="431800" y="567267"/>
                </a:lnTo>
                <a:lnTo>
                  <a:pt x="448734" y="575733"/>
                </a:lnTo>
                <a:lnTo>
                  <a:pt x="457200" y="592667"/>
                </a:lnTo>
                <a:lnTo>
                  <a:pt x="474134" y="609600"/>
                </a:lnTo>
                <a:lnTo>
                  <a:pt x="482600" y="626533"/>
                </a:lnTo>
                <a:lnTo>
                  <a:pt x="499534" y="643467"/>
                </a:lnTo>
                <a:lnTo>
                  <a:pt x="508000" y="651933"/>
                </a:lnTo>
                <a:lnTo>
                  <a:pt x="524934" y="668867"/>
                </a:lnTo>
                <a:lnTo>
                  <a:pt x="533400" y="685800"/>
                </a:lnTo>
                <a:lnTo>
                  <a:pt x="541867" y="702733"/>
                </a:lnTo>
                <a:lnTo>
                  <a:pt x="558800" y="719667"/>
                </a:lnTo>
                <a:lnTo>
                  <a:pt x="567267" y="736600"/>
                </a:lnTo>
                <a:lnTo>
                  <a:pt x="584200" y="753533"/>
                </a:lnTo>
                <a:lnTo>
                  <a:pt x="592667" y="770467"/>
                </a:lnTo>
                <a:lnTo>
                  <a:pt x="609600" y="787400"/>
                </a:lnTo>
                <a:lnTo>
                  <a:pt x="618067" y="804333"/>
                </a:lnTo>
                <a:lnTo>
                  <a:pt x="635000" y="812800"/>
                </a:lnTo>
                <a:lnTo>
                  <a:pt x="643467" y="829733"/>
                </a:lnTo>
                <a:lnTo>
                  <a:pt x="651934" y="846667"/>
                </a:lnTo>
                <a:lnTo>
                  <a:pt x="668867" y="863600"/>
                </a:lnTo>
                <a:lnTo>
                  <a:pt x="677334" y="880533"/>
                </a:lnTo>
                <a:lnTo>
                  <a:pt x="694267" y="897467"/>
                </a:lnTo>
                <a:lnTo>
                  <a:pt x="711200" y="914400"/>
                </a:lnTo>
                <a:lnTo>
                  <a:pt x="719667" y="931333"/>
                </a:lnTo>
                <a:lnTo>
                  <a:pt x="736600" y="948267"/>
                </a:lnTo>
                <a:lnTo>
                  <a:pt x="745067" y="965200"/>
                </a:lnTo>
                <a:lnTo>
                  <a:pt x="762000" y="982133"/>
                </a:lnTo>
                <a:lnTo>
                  <a:pt x="770467" y="999067"/>
                </a:lnTo>
                <a:lnTo>
                  <a:pt x="787400" y="1024467"/>
                </a:lnTo>
                <a:lnTo>
                  <a:pt x="795867" y="1041400"/>
                </a:lnTo>
                <a:lnTo>
                  <a:pt x="812800" y="1058333"/>
                </a:lnTo>
                <a:lnTo>
                  <a:pt x="821267" y="1075267"/>
                </a:lnTo>
                <a:lnTo>
                  <a:pt x="838200" y="1100667"/>
                </a:lnTo>
                <a:lnTo>
                  <a:pt x="846667" y="1117600"/>
                </a:lnTo>
                <a:lnTo>
                  <a:pt x="863600" y="1134533"/>
                </a:lnTo>
                <a:lnTo>
                  <a:pt x="872067" y="1151467"/>
                </a:lnTo>
                <a:lnTo>
                  <a:pt x="889000" y="1176867"/>
                </a:lnTo>
                <a:lnTo>
                  <a:pt x="897467" y="1193800"/>
                </a:lnTo>
                <a:lnTo>
                  <a:pt x="914400" y="1219200"/>
                </a:lnTo>
                <a:lnTo>
                  <a:pt x="922867" y="1236133"/>
                </a:lnTo>
                <a:lnTo>
                  <a:pt x="939800" y="1253067"/>
                </a:lnTo>
                <a:lnTo>
                  <a:pt x="956734" y="1278467"/>
                </a:lnTo>
                <a:lnTo>
                  <a:pt x="965200" y="1295400"/>
                </a:lnTo>
                <a:lnTo>
                  <a:pt x="982134" y="1312333"/>
                </a:lnTo>
                <a:lnTo>
                  <a:pt x="990600" y="1329267"/>
                </a:lnTo>
                <a:lnTo>
                  <a:pt x="1007534" y="1346200"/>
                </a:lnTo>
                <a:lnTo>
                  <a:pt x="1024467" y="1363133"/>
                </a:lnTo>
                <a:lnTo>
                  <a:pt x="1032934" y="1388533"/>
                </a:lnTo>
                <a:lnTo>
                  <a:pt x="1049867" y="1405467"/>
                </a:lnTo>
                <a:lnTo>
                  <a:pt x="1058334" y="1422400"/>
                </a:lnTo>
                <a:lnTo>
                  <a:pt x="1066800" y="1439333"/>
                </a:lnTo>
                <a:lnTo>
                  <a:pt x="1083734" y="1464733"/>
                </a:lnTo>
                <a:lnTo>
                  <a:pt x="1092200" y="1481667"/>
                </a:lnTo>
                <a:lnTo>
                  <a:pt x="1109134" y="1507067"/>
                </a:lnTo>
                <a:lnTo>
                  <a:pt x="1126067" y="1524000"/>
                </a:lnTo>
                <a:lnTo>
                  <a:pt x="1134534" y="1540933"/>
                </a:lnTo>
                <a:lnTo>
                  <a:pt x="1151467" y="1557867"/>
                </a:lnTo>
                <a:lnTo>
                  <a:pt x="1168400" y="1574800"/>
                </a:lnTo>
                <a:lnTo>
                  <a:pt x="1176867" y="1591733"/>
                </a:lnTo>
                <a:lnTo>
                  <a:pt x="1185334" y="1608667"/>
                </a:lnTo>
                <a:lnTo>
                  <a:pt x="1202267" y="1625600"/>
                </a:lnTo>
                <a:lnTo>
                  <a:pt x="1219200" y="1651000"/>
                </a:lnTo>
                <a:lnTo>
                  <a:pt x="1227667" y="1667933"/>
                </a:lnTo>
                <a:lnTo>
                  <a:pt x="1244600" y="1684867"/>
                </a:lnTo>
                <a:lnTo>
                  <a:pt x="1253067" y="1701800"/>
                </a:lnTo>
                <a:lnTo>
                  <a:pt x="1261534" y="1718733"/>
                </a:lnTo>
                <a:lnTo>
                  <a:pt x="1278467" y="1744133"/>
                </a:lnTo>
                <a:lnTo>
                  <a:pt x="1295400" y="1761067"/>
                </a:lnTo>
                <a:lnTo>
                  <a:pt x="1303867" y="1778000"/>
                </a:lnTo>
                <a:lnTo>
                  <a:pt x="1312334" y="1794933"/>
                </a:lnTo>
                <a:lnTo>
                  <a:pt x="1329267" y="1811867"/>
                </a:lnTo>
                <a:lnTo>
                  <a:pt x="1337734" y="1828800"/>
                </a:lnTo>
                <a:lnTo>
                  <a:pt x="1346200" y="1845733"/>
                </a:lnTo>
                <a:lnTo>
                  <a:pt x="1363133" y="1862667"/>
                </a:lnTo>
                <a:lnTo>
                  <a:pt x="1371601" y="1879600"/>
                </a:lnTo>
                <a:lnTo>
                  <a:pt x="1388534" y="1896533"/>
                </a:lnTo>
                <a:lnTo>
                  <a:pt x="1397000" y="1921933"/>
                </a:lnTo>
                <a:lnTo>
                  <a:pt x="1413934" y="1938867"/>
                </a:lnTo>
                <a:lnTo>
                  <a:pt x="1422400" y="1955800"/>
                </a:lnTo>
                <a:lnTo>
                  <a:pt x="1439333" y="1972733"/>
                </a:lnTo>
                <a:lnTo>
                  <a:pt x="1447801" y="1989667"/>
                </a:lnTo>
                <a:lnTo>
                  <a:pt x="1456267" y="2006600"/>
                </a:lnTo>
                <a:lnTo>
                  <a:pt x="1473200" y="2023533"/>
                </a:lnTo>
                <a:lnTo>
                  <a:pt x="1481667" y="2040467"/>
                </a:lnTo>
                <a:lnTo>
                  <a:pt x="1498600" y="2065867"/>
                </a:lnTo>
                <a:lnTo>
                  <a:pt x="1507067" y="2082800"/>
                </a:lnTo>
                <a:lnTo>
                  <a:pt x="1515533" y="2099733"/>
                </a:lnTo>
                <a:lnTo>
                  <a:pt x="1524001" y="2116667"/>
                </a:lnTo>
                <a:lnTo>
                  <a:pt x="1540934" y="2133600"/>
                </a:lnTo>
                <a:lnTo>
                  <a:pt x="1557867" y="2150533"/>
                </a:lnTo>
                <a:lnTo>
                  <a:pt x="1566334" y="2167467"/>
                </a:lnTo>
                <a:lnTo>
                  <a:pt x="1574800" y="2184400"/>
                </a:lnTo>
                <a:lnTo>
                  <a:pt x="1583267" y="2201333"/>
                </a:lnTo>
                <a:lnTo>
                  <a:pt x="1600201" y="2218267"/>
                </a:lnTo>
                <a:lnTo>
                  <a:pt x="1608667" y="2235200"/>
                </a:lnTo>
                <a:lnTo>
                  <a:pt x="1625600" y="2252133"/>
                </a:lnTo>
                <a:lnTo>
                  <a:pt x="1634067" y="2277533"/>
                </a:lnTo>
                <a:lnTo>
                  <a:pt x="1651000" y="2294467"/>
                </a:lnTo>
                <a:lnTo>
                  <a:pt x="1659467" y="2311400"/>
                </a:lnTo>
                <a:lnTo>
                  <a:pt x="1676401" y="2328333"/>
                </a:lnTo>
                <a:lnTo>
                  <a:pt x="1684867" y="2345267"/>
                </a:lnTo>
                <a:lnTo>
                  <a:pt x="1693334" y="2370667"/>
                </a:lnTo>
                <a:lnTo>
                  <a:pt x="1710267" y="2387600"/>
                </a:lnTo>
                <a:lnTo>
                  <a:pt x="1718734" y="2404533"/>
                </a:lnTo>
                <a:lnTo>
                  <a:pt x="1735667" y="2421467"/>
                </a:lnTo>
                <a:lnTo>
                  <a:pt x="1744133" y="2438400"/>
                </a:lnTo>
                <a:lnTo>
                  <a:pt x="1752601" y="2463800"/>
                </a:lnTo>
                <a:lnTo>
                  <a:pt x="1769534" y="2480733"/>
                </a:lnTo>
                <a:lnTo>
                  <a:pt x="1778000" y="2497667"/>
                </a:lnTo>
                <a:lnTo>
                  <a:pt x="1794934" y="2514600"/>
                </a:lnTo>
                <a:lnTo>
                  <a:pt x="1803400" y="2531533"/>
                </a:lnTo>
                <a:lnTo>
                  <a:pt x="1811867" y="2548467"/>
                </a:lnTo>
                <a:lnTo>
                  <a:pt x="1828801" y="2565400"/>
                </a:lnTo>
                <a:lnTo>
                  <a:pt x="1837267" y="2582333"/>
                </a:lnTo>
                <a:lnTo>
                  <a:pt x="1845734" y="2599267"/>
                </a:lnTo>
                <a:lnTo>
                  <a:pt x="1854200" y="2616200"/>
                </a:lnTo>
                <a:lnTo>
                  <a:pt x="1862667" y="2633133"/>
                </a:lnTo>
                <a:lnTo>
                  <a:pt x="1879600" y="2650067"/>
                </a:lnTo>
                <a:lnTo>
                  <a:pt x="1888067" y="2667000"/>
                </a:lnTo>
                <a:lnTo>
                  <a:pt x="1896533" y="2683933"/>
                </a:lnTo>
                <a:lnTo>
                  <a:pt x="1905001" y="2692400"/>
                </a:lnTo>
                <a:lnTo>
                  <a:pt x="1913467" y="2709333"/>
                </a:lnTo>
                <a:lnTo>
                  <a:pt x="1930400" y="2717800"/>
                </a:lnTo>
                <a:lnTo>
                  <a:pt x="1938867" y="2726267"/>
                </a:lnTo>
                <a:lnTo>
                  <a:pt x="1938867" y="2743200"/>
                </a:lnTo>
                <a:lnTo>
                  <a:pt x="1955800" y="2751667"/>
                </a:lnTo>
                <a:lnTo>
                  <a:pt x="1955800" y="2760133"/>
                </a:lnTo>
                <a:lnTo>
                  <a:pt x="1964267" y="2777067"/>
                </a:lnTo>
                <a:lnTo>
                  <a:pt x="1964267" y="2777067"/>
                </a:lnTo>
                <a:lnTo>
                  <a:pt x="1964267" y="2785533"/>
                </a:lnTo>
                <a:lnTo>
                  <a:pt x="1972733" y="2794000"/>
                </a:lnTo>
                <a:lnTo>
                  <a:pt x="1964267" y="2794000"/>
                </a:lnTo>
                <a:lnTo>
                  <a:pt x="1964267" y="2794000"/>
                </a:lnTo>
                <a:lnTo>
                  <a:pt x="1964267" y="2794000"/>
                </a:lnTo>
                <a:lnTo>
                  <a:pt x="1964267" y="279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917267" y="4605867"/>
            <a:ext cx="186267" cy="228601"/>
          </a:xfrm>
          <a:custGeom>
            <a:avLst/>
            <a:gdLst/>
            <a:ahLst/>
            <a:cxnLst/>
            <a:rect l="0" t="0" r="0" b="0"/>
            <a:pathLst>
              <a:path w="186267" h="228601">
                <a:moveTo>
                  <a:pt x="42333" y="101600"/>
                </a:moveTo>
                <a:lnTo>
                  <a:pt x="42333" y="93133"/>
                </a:lnTo>
                <a:lnTo>
                  <a:pt x="33866" y="93133"/>
                </a:lnTo>
                <a:lnTo>
                  <a:pt x="25400" y="84666"/>
                </a:lnTo>
                <a:lnTo>
                  <a:pt x="16933" y="84666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3" y="76200"/>
                </a:lnTo>
                <a:lnTo>
                  <a:pt x="16933" y="84666"/>
                </a:lnTo>
                <a:lnTo>
                  <a:pt x="25400" y="84666"/>
                </a:lnTo>
                <a:lnTo>
                  <a:pt x="33866" y="93133"/>
                </a:lnTo>
                <a:lnTo>
                  <a:pt x="42333" y="101600"/>
                </a:lnTo>
                <a:lnTo>
                  <a:pt x="50799" y="118533"/>
                </a:lnTo>
                <a:lnTo>
                  <a:pt x="59267" y="127000"/>
                </a:lnTo>
                <a:lnTo>
                  <a:pt x="67733" y="135466"/>
                </a:lnTo>
                <a:lnTo>
                  <a:pt x="84666" y="152400"/>
                </a:lnTo>
                <a:lnTo>
                  <a:pt x="93133" y="160866"/>
                </a:lnTo>
                <a:lnTo>
                  <a:pt x="101600" y="177800"/>
                </a:lnTo>
                <a:lnTo>
                  <a:pt x="118533" y="186266"/>
                </a:lnTo>
                <a:lnTo>
                  <a:pt x="126999" y="194733"/>
                </a:lnTo>
                <a:lnTo>
                  <a:pt x="135467" y="211666"/>
                </a:lnTo>
                <a:lnTo>
                  <a:pt x="152400" y="220133"/>
                </a:lnTo>
                <a:lnTo>
                  <a:pt x="160866" y="220133"/>
                </a:lnTo>
                <a:lnTo>
                  <a:pt x="169333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86266" y="228600"/>
                </a:lnTo>
                <a:lnTo>
                  <a:pt x="186266" y="228600"/>
                </a:lnTo>
                <a:lnTo>
                  <a:pt x="186266" y="228600"/>
                </a:lnTo>
                <a:lnTo>
                  <a:pt x="186266" y="228600"/>
                </a:lnTo>
                <a:lnTo>
                  <a:pt x="186266" y="220133"/>
                </a:lnTo>
                <a:lnTo>
                  <a:pt x="186266" y="211666"/>
                </a:lnTo>
                <a:lnTo>
                  <a:pt x="186266" y="203200"/>
                </a:lnTo>
                <a:lnTo>
                  <a:pt x="186266" y="194733"/>
                </a:lnTo>
                <a:lnTo>
                  <a:pt x="177800" y="186266"/>
                </a:lnTo>
                <a:lnTo>
                  <a:pt x="177800" y="169333"/>
                </a:lnTo>
                <a:lnTo>
                  <a:pt x="177800" y="152400"/>
                </a:lnTo>
                <a:lnTo>
                  <a:pt x="169333" y="143933"/>
                </a:lnTo>
                <a:lnTo>
                  <a:pt x="169333" y="127000"/>
                </a:lnTo>
                <a:lnTo>
                  <a:pt x="169333" y="118533"/>
                </a:lnTo>
                <a:lnTo>
                  <a:pt x="169333" y="101600"/>
                </a:lnTo>
                <a:lnTo>
                  <a:pt x="169333" y="84666"/>
                </a:lnTo>
                <a:lnTo>
                  <a:pt x="160866" y="76200"/>
                </a:lnTo>
                <a:lnTo>
                  <a:pt x="160866" y="59266"/>
                </a:lnTo>
                <a:lnTo>
                  <a:pt x="160866" y="50800"/>
                </a:lnTo>
                <a:lnTo>
                  <a:pt x="160866" y="42333"/>
                </a:lnTo>
                <a:lnTo>
                  <a:pt x="160866" y="33866"/>
                </a:lnTo>
                <a:lnTo>
                  <a:pt x="160866" y="25400"/>
                </a:lnTo>
                <a:lnTo>
                  <a:pt x="160866" y="8466"/>
                </a:lnTo>
                <a:lnTo>
                  <a:pt x="160866" y="8466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39267" y="2015067"/>
            <a:ext cx="245534" cy="304801"/>
          </a:xfrm>
          <a:custGeom>
            <a:avLst/>
            <a:gdLst/>
            <a:ahLst/>
            <a:cxnLst/>
            <a:rect l="0" t="0" r="0" b="0"/>
            <a:pathLst>
              <a:path w="245534" h="304801">
                <a:moveTo>
                  <a:pt x="42333" y="0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67733"/>
                </a:lnTo>
                <a:lnTo>
                  <a:pt x="33866" y="84666"/>
                </a:lnTo>
                <a:lnTo>
                  <a:pt x="33866" y="110066"/>
                </a:lnTo>
                <a:lnTo>
                  <a:pt x="33866" y="135466"/>
                </a:lnTo>
                <a:lnTo>
                  <a:pt x="33866" y="160866"/>
                </a:lnTo>
                <a:lnTo>
                  <a:pt x="33866" y="194733"/>
                </a:lnTo>
                <a:lnTo>
                  <a:pt x="25400" y="220133"/>
                </a:lnTo>
                <a:lnTo>
                  <a:pt x="25400" y="245533"/>
                </a:lnTo>
                <a:lnTo>
                  <a:pt x="25400" y="270933"/>
                </a:lnTo>
                <a:lnTo>
                  <a:pt x="25400" y="287866"/>
                </a:lnTo>
                <a:lnTo>
                  <a:pt x="25400" y="296333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296333"/>
                </a:lnTo>
                <a:lnTo>
                  <a:pt x="33866" y="287866"/>
                </a:lnTo>
                <a:lnTo>
                  <a:pt x="33866" y="279400"/>
                </a:lnTo>
                <a:lnTo>
                  <a:pt x="25400" y="262466"/>
                </a:lnTo>
                <a:lnTo>
                  <a:pt x="25400" y="245533"/>
                </a:lnTo>
                <a:lnTo>
                  <a:pt x="16933" y="228600"/>
                </a:lnTo>
                <a:lnTo>
                  <a:pt x="16933" y="194733"/>
                </a:lnTo>
                <a:lnTo>
                  <a:pt x="16933" y="169333"/>
                </a:lnTo>
                <a:lnTo>
                  <a:pt x="16933" y="135466"/>
                </a:lnTo>
                <a:lnTo>
                  <a:pt x="16933" y="110066"/>
                </a:lnTo>
                <a:lnTo>
                  <a:pt x="8466" y="76200"/>
                </a:lnTo>
                <a:lnTo>
                  <a:pt x="8466" y="50800"/>
                </a:lnTo>
                <a:lnTo>
                  <a:pt x="8466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50800" y="84666"/>
                </a:lnTo>
                <a:lnTo>
                  <a:pt x="67733" y="101600"/>
                </a:lnTo>
                <a:lnTo>
                  <a:pt x="76200" y="110066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43933" y="135466"/>
                </a:lnTo>
                <a:lnTo>
                  <a:pt x="160866" y="135466"/>
                </a:lnTo>
                <a:lnTo>
                  <a:pt x="177800" y="135466"/>
                </a:lnTo>
                <a:lnTo>
                  <a:pt x="203200" y="135466"/>
                </a:lnTo>
                <a:lnTo>
                  <a:pt x="220133" y="127000"/>
                </a:lnTo>
                <a:lnTo>
                  <a:pt x="228600" y="118533"/>
                </a:lnTo>
                <a:lnTo>
                  <a:pt x="228600" y="118533"/>
                </a:lnTo>
                <a:lnTo>
                  <a:pt x="245533" y="110066"/>
                </a:lnTo>
                <a:lnTo>
                  <a:pt x="245533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137400" y="2082800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16933" y="8467"/>
                </a:move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103533" y="21420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8467" y="0"/>
                </a:move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985000" y="2201333"/>
            <a:ext cx="76201" cy="110068"/>
          </a:xfrm>
          <a:custGeom>
            <a:avLst/>
            <a:gdLst/>
            <a:ahLst/>
            <a:cxnLst/>
            <a:rect l="0" t="0" r="0" b="0"/>
            <a:pathLst>
              <a:path w="76201" h="110068">
                <a:moveTo>
                  <a:pt x="76200" y="0"/>
                </a:moveTo>
                <a:lnTo>
                  <a:pt x="76200" y="0"/>
                </a:lnTo>
                <a:lnTo>
                  <a:pt x="67734" y="8467"/>
                </a:lnTo>
                <a:lnTo>
                  <a:pt x="59266" y="25400"/>
                </a:lnTo>
                <a:lnTo>
                  <a:pt x="50800" y="42334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4"/>
                </a:lnTo>
                <a:lnTo>
                  <a:pt x="16933" y="93134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637867" y="2362200"/>
            <a:ext cx="304801" cy="381001"/>
          </a:xfrm>
          <a:custGeom>
            <a:avLst/>
            <a:gdLst/>
            <a:ahLst/>
            <a:cxnLst/>
            <a:rect l="0" t="0" r="0" b="0"/>
            <a:pathLst>
              <a:path w="304801" h="381001">
                <a:moveTo>
                  <a:pt x="304800" y="0"/>
                </a:moveTo>
                <a:lnTo>
                  <a:pt x="304800" y="8467"/>
                </a:lnTo>
                <a:lnTo>
                  <a:pt x="287866" y="16933"/>
                </a:lnTo>
                <a:lnTo>
                  <a:pt x="279400" y="33867"/>
                </a:lnTo>
                <a:lnTo>
                  <a:pt x="262467" y="50800"/>
                </a:lnTo>
                <a:lnTo>
                  <a:pt x="245533" y="76200"/>
                </a:lnTo>
                <a:lnTo>
                  <a:pt x="228600" y="93133"/>
                </a:lnTo>
                <a:lnTo>
                  <a:pt x="211666" y="110067"/>
                </a:lnTo>
                <a:lnTo>
                  <a:pt x="194733" y="135467"/>
                </a:lnTo>
                <a:lnTo>
                  <a:pt x="177799" y="152400"/>
                </a:lnTo>
                <a:lnTo>
                  <a:pt x="160866" y="177800"/>
                </a:lnTo>
                <a:lnTo>
                  <a:pt x="143933" y="203200"/>
                </a:lnTo>
                <a:lnTo>
                  <a:pt x="118533" y="228600"/>
                </a:lnTo>
                <a:lnTo>
                  <a:pt x="101599" y="254000"/>
                </a:lnTo>
                <a:lnTo>
                  <a:pt x="76200" y="279400"/>
                </a:lnTo>
                <a:lnTo>
                  <a:pt x="59266" y="304800"/>
                </a:lnTo>
                <a:lnTo>
                  <a:pt x="33867" y="330200"/>
                </a:lnTo>
                <a:lnTo>
                  <a:pt x="16933" y="355600"/>
                </a:lnTo>
                <a:lnTo>
                  <a:pt x="16933" y="355600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266267" y="2836333"/>
            <a:ext cx="1303867" cy="2091268"/>
          </a:xfrm>
          <a:custGeom>
            <a:avLst/>
            <a:gdLst/>
            <a:ahLst/>
            <a:cxnLst/>
            <a:rect l="0" t="0" r="0" b="0"/>
            <a:pathLst>
              <a:path w="1303867" h="2091268">
                <a:moveTo>
                  <a:pt x="1303866" y="0"/>
                </a:moveTo>
                <a:lnTo>
                  <a:pt x="1295400" y="8467"/>
                </a:lnTo>
                <a:lnTo>
                  <a:pt x="1286933" y="25400"/>
                </a:lnTo>
                <a:lnTo>
                  <a:pt x="1270000" y="50800"/>
                </a:lnTo>
                <a:lnTo>
                  <a:pt x="1244599" y="76200"/>
                </a:lnTo>
                <a:lnTo>
                  <a:pt x="1227666" y="101600"/>
                </a:lnTo>
                <a:lnTo>
                  <a:pt x="1202266" y="127000"/>
                </a:lnTo>
                <a:lnTo>
                  <a:pt x="1185333" y="152400"/>
                </a:lnTo>
                <a:lnTo>
                  <a:pt x="1168400" y="186267"/>
                </a:lnTo>
                <a:lnTo>
                  <a:pt x="1143000" y="211667"/>
                </a:lnTo>
                <a:lnTo>
                  <a:pt x="1126066" y="237067"/>
                </a:lnTo>
                <a:lnTo>
                  <a:pt x="1109133" y="262467"/>
                </a:lnTo>
                <a:lnTo>
                  <a:pt x="1092200" y="287867"/>
                </a:lnTo>
                <a:lnTo>
                  <a:pt x="1075266" y="313267"/>
                </a:lnTo>
                <a:lnTo>
                  <a:pt x="1058333" y="338667"/>
                </a:lnTo>
                <a:lnTo>
                  <a:pt x="1041400" y="364067"/>
                </a:lnTo>
                <a:lnTo>
                  <a:pt x="1024466" y="389467"/>
                </a:lnTo>
                <a:lnTo>
                  <a:pt x="1007533" y="406400"/>
                </a:lnTo>
                <a:lnTo>
                  <a:pt x="990600" y="431800"/>
                </a:lnTo>
                <a:lnTo>
                  <a:pt x="973666" y="457200"/>
                </a:lnTo>
                <a:lnTo>
                  <a:pt x="948266" y="482600"/>
                </a:lnTo>
                <a:lnTo>
                  <a:pt x="931333" y="499534"/>
                </a:lnTo>
                <a:lnTo>
                  <a:pt x="914400" y="524934"/>
                </a:lnTo>
                <a:lnTo>
                  <a:pt x="905933" y="550334"/>
                </a:lnTo>
                <a:lnTo>
                  <a:pt x="889000" y="567267"/>
                </a:lnTo>
                <a:lnTo>
                  <a:pt x="880533" y="592667"/>
                </a:lnTo>
                <a:lnTo>
                  <a:pt x="863600" y="618067"/>
                </a:lnTo>
                <a:lnTo>
                  <a:pt x="855133" y="643467"/>
                </a:lnTo>
                <a:lnTo>
                  <a:pt x="838200" y="660400"/>
                </a:lnTo>
                <a:lnTo>
                  <a:pt x="821266" y="677334"/>
                </a:lnTo>
                <a:lnTo>
                  <a:pt x="812800" y="694267"/>
                </a:lnTo>
                <a:lnTo>
                  <a:pt x="795866" y="711200"/>
                </a:lnTo>
                <a:lnTo>
                  <a:pt x="778933" y="736600"/>
                </a:lnTo>
                <a:lnTo>
                  <a:pt x="762000" y="753534"/>
                </a:lnTo>
                <a:lnTo>
                  <a:pt x="753533" y="778934"/>
                </a:lnTo>
                <a:lnTo>
                  <a:pt x="745066" y="795867"/>
                </a:lnTo>
                <a:lnTo>
                  <a:pt x="728133" y="821267"/>
                </a:lnTo>
                <a:lnTo>
                  <a:pt x="719666" y="838200"/>
                </a:lnTo>
                <a:lnTo>
                  <a:pt x="702733" y="855134"/>
                </a:lnTo>
                <a:lnTo>
                  <a:pt x="694266" y="880534"/>
                </a:lnTo>
                <a:lnTo>
                  <a:pt x="685800" y="897467"/>
                </a:lnTo>
                <a:lnTo>
                  <a:pt x="668866" y="914400"/>
                </a:lnTo>
                <a:lnTo>
                  <a:pt x="660400" y="939800"/>
                </a:lnTo>
                <a:lnTo>
                  <a:pt x="643466" y="956734"/>
                </a:lnTo>
                <a:lnTo>
                  <a:pt x="635000" y="973667"/>
                </a:lnTo>
                <a:lnTo>
                  <a:pt x="626533" y="999067"/>
                </a:lnTo>
                <a:lnTo>
                  <a:pt x="618066" y="1016000"/>
                </a:lnTo>
                <a:lnTo>
                  <a:pt x="601133" y="1041400"/>
                </a:lnTo>
                <a:lnTo>
                  <a:pt x="592666" y="1066800"/>
                </a:lnTo>
                <a:lnTo>
                  <a:pt x="584200" y="1083734"/>
                </a:lnTo>
                <a:lnTo>
                  <a:pt x="575733" y="1109134"/>
                </a:lnTo>
                <a:lnTo>
                  <a:pt x="567266" y="1134534"/>
                </a:lnTo>
                <a:lnTo>
                  <a:pt x="550333" y="1159934"/>
                </a:lnTo>
                <a:lnTo>
                  <a:pt x="541866" y="1185334"/>
                </a:lnTo>
                <a:lnTo>
                  <a:pt x="524933" y="1210734"/>
                </a:lnTo>
                <a:lnTo>
                  <a:pt x="516466" y="1236134"/>
                </a:lnTo>
                <a:lnTo>
                  <a:pt x="508000" y="1261534"/>
                </a:lnTo>
                <a:lnTo>
                  <a:pt x="491066" y="1286934"/>
                </a:lnTo>
                <a:lnTo>
                  <a:pt x="474133" y="1312334"/>
                </a:lnTo>
                <a:lnTo>
                  <a:pt x="465666" y="1337734"/>
                </a:lnTo>
                <a:lnTo>
                  <a:pt x="448733" y="1363134"/>
                </a:lnTo>
                <a:lnTo>
                  <a:pt x="431800" y="1388534"/>
                </a:lnTo>
                <a:lnTo>
                  <a:pt x="423333" y="1413934"/>
                </a:lnTo>
                <a:lnTo>
                  <a:pt x="406400" y="1439334"/>
                </a:lnTo>
                <a:lnTo>
                  <a:pt x="397933" y="1464734"/>
                </a:lnTo>
                <a:lnTo>
                  <a:pt x="381000" y="1490134"/>
                </a:lnTo>
                <a:lnTo>
                  <a:pt x="364066" y="1515534"/>
                </a:lnTo>
                <a:lnTo>
                  <a:pt x="347133" y="1540934"/>
                </a:lnTo>
                <a:lnTo>
                  <a:pt x="330200" y="1566334"/>
                </a:lnTo>
                <a:lnTo>
                  <a:pt x="321733" y="1591734"/>
                </a:lnTo>
                <a:lnTo>
                  <a:pt x="304800" y="1617134"/>
                </a:lnTo>
                <a:lnTo>
                  <a:pt x="287866" y="1642534"/>
                </a:lnTo>
                <a:lnTo>
                  <a:pt x="270933" y="1667934"/>
                </a:lnTo>
                <a:lnTo>
                  <a:pt x="254000" y="1693334"/>
                </a:lnTo>
                <a:lnTo>
                  <a:pt x="237066" y="1710267"/>
                </a:lnTo>
                <a:lnTo>
                  <a:pt x="220133" y="1735667"/>
                </a:lnTo>
                <a:lnTo>
                  <a:pt x="211666" y="1752600"/>
                </a:lnTo>
                <a:lnTo>
                  <a:pt x="194733" y="1778000"/>
                </a:lnTo>
                <a:lnTo>
                  <a:pt x="177800" y="1794934"/>
                </a:lnTo>
                <a:lnTo>
                  <a:pt x="160866" y="1820334"/>
                </a:lnTo>
                <a:lnTo>
                  <a:pt x="152400" y="1837267"/>
                </a:lnTo>
                <a:lnTo>
                  <a:pt x="135466" y="1862667"/>
                </a:lnTo>
                <a:lnTo>
                  <a:pt x="127000" y="1879600"/>
                </a:lnTo>
                <a:lnTo>
                  <a:pt x="110066" y="1896534"/>
                </a:lnTo>
                <a:lnTo>
                  <a:pt x="93133" y="1921934"/>
                </a:lnTo>
                <a:lnTo>
                  <a:pt x="84666" y="1938867"/>
                </a:lnTo>
                <a:lnTo>
                  <a:pt x="67733" y="1955800"/>
                </a:lnTo>
                <a:lnTo>
                  <a:pt x="50800" y="1972734"/>
                </a:lnTo>
                <a:lnTo>
                  <a:pt x="42333" y="1989667"/>
                </a:lnTo>
                <a:lnTo>
                  <a:pt x="33866" y="1998134"/>
                </a:lnTo>
                <a:lnTo>
                  <a:pt x="33866" y="2015067"/>
                </a:lnTo>
                <a:lnTo>
                  <a:pt x="25400" y="2023534"/>
                </a:lnTo>
                <a:lnTo>
                  <a:pt x="25400" y="2032000"/>
                </a:lnTo>
                <a:lnTo>
                  <a:pt x="16933" y="2032000"/>
                </a:lnTo>
                <a:lnTo>
                  <a:pt x="16933" y="2040467"/>
                </a:lnTo>
                <a:lnTo>
                  <a:pt x="16933" y="2040467"/>
                </a:lnTo>
                <a:lnTo>
                  <a:pt x="16933" y="2040467"/>
                </a:lnTo>
                <a:lnTo>
                  <a:pt x="16933" y="2040467"/>
                </a:lnTo>
                <a:lnTo>
                  <a:pt x="16933" y="2032000"/>
                </a:lnTo>
                <a:lnTo>
                  <a:pt x="16933" y="2032000"/>
                </a:lnTo>
                <a:lnTo>
                  <a:pt x="25400" y="2023534"/>
                </a:lnTo>
                <a:lnTo>
                  <a:pt x="25400" y="2006600"/>
                </a:lnTo>
                <a:lnTo>
                  <a:pt x="25400" y="1998134"/>
                </a:lnTo>
                <a:lnTo>
                  <a:pt x="33866" y="1981200"/>
                </a:lnTo>
                <a:lnTo>
                  <a:pt x="33866" y="1964267"/>
                </a:lnTo>
                <a:lnTo>
                  <a:pt x="42333" y="1938867"/>
                </a:lnTo>
                <a:lnTo>
                  <a:pt x="50800" y="1921934"/>
                </a:lnTo>
                <a:lnTo>
                  <a:pt x="59266" y="1905000"/>
                </a:lnTo>
                <a:lnTo>
                  <a:pt x="67733" y="1879600"/>
                </a:lnTo>
                <a:lnTo>
                  <a:pt x="67733" y="1862667"/>
                </a:lnTo>
                <a:lnTo>
                  <a:pt x="76200" y="1837267"/>
                </a:lnTo>
                <a:lnTo>
                  <a:pt x="76200" y="1828800"/>
                </a:lnTo>
                <a:lnTo>
                  <a:pt x="76200" y="1811867"/>
                </a:lnTo>
                <a:lnTo>
                  <a:pt x="84666" y="1803400"/>
                </a:lnTo>
                <a:lnTo>
                  <a:pt x="84666" y="1794934"/>
                </a:lnTo>
                <a:lnTo>
                  <a:pt x="84666" y="1786467"/>
                </a:lnTo>
                <a:lnTo>
                  <a:pt x="84666" y="1786467"/>
                </a:lnTo>
                <a:lnTo>
                  <a:pt x="84666" y="1786467"/>
                </a:lnTo>
                <a:lnTo>
                  <a:pt x="84666" y="1786467"/>
                </a:lnTo>
                <a:lnTo>
                  <a:pt x="84666" y="1786467"/>
                </a:lnTo>
                <a:lnTo>
                  <a:pt x="76200" y="1794934"/>
                </a:lnTo>
                <a:lnTo>
                  <a:pt x="76200" y="1803400"/>
                </a:lnTo>
                <a:lnTo>
                  <a:pt x="76200" y="1820334"/>
                </a:lnTo>
                <a:lnTo>
                  <a:pt x="67733" y="1837267"/>
                </a:lnTo>
                <a:lnTo>
                  <a:pt x="59266" y="1854200"/>
                </a:lnTo>
                <a:lnTo>
                  <a:pt x="59266" y="1871134"/>
                </a:lnTo>
                <a:lnTo>
                  <a:pt x="50800" y="1896534"/>
                </a:lnTo>
                <a:lnTo>
                  <a:pt x="42333" y="1913467"/>
                </a:lnTo>
                <a:lnTo>
                  <a:pt x="33866" y="1938867"/>
                </a:lnTo>
                <a:lnTo>
                  <a:pt x="25400" y="1964267"/>
                </a:lnTo>
                <a:lnTo>
                  <a:pt x="25400" y="1989667"/>
                </a:lnTo>
                <a:lnTo>
                  <a:pt x="16933" y="2006600"/>
                </a:lnTo>
                <a:lnTo>
                  <a:pt x="16933" y="2032000"/>
                </a:lnTo>
                <a:lnTo>
                  <a:pt x="8466" y="2048934"/>
                </a:lnTo>
                <a:lnTo>
                  <a:pt x="0" y="2057400"/>
                </a:lnTo>
                <a:lnTo>
                  <a:pt x="0" y="2074334"/>
                </a:lnTo>
                <a:lnTo>
                  <a:pt x="0" y="2082800"/>
                </a:lnTo>
                <a:lnTo>
                  <a:pt x="0" y="2082800"/>
                </a:lnTo>
                <a:lnTo>
                  <a:pt x="0" y="2091267"/>
                </a:lnTo>
                <a:lnTo>
                  <a:pt x="8466" y="2091267"/>
                </a:lnTo>
                <a:lnTo>
                  <a:pt x="16933" y="2082800"/>
                </a:lnTo>
                <a:lnTo>
                  <a:pt x="25400" y="2082800"/>
                </a:lnTo>
                <a:lnTo>
                  <a:pt x="33866" y="2074334"/>
                </a:lnTo>
                <a:lnTo>
                  <a:pt x="50800" y="2057400"/>
                </a:lnTo>
                <a:lnTo>
                  <a:pt x="67733" y="2040467"/>
                </a:lnTo>
                <a:lnTo>
                  <a:pt x="84666" y="2023534"/>
                </a:lnTo>
                <a:lnTo>
                  <a:pt x="110066" y="1998134"/>
                </a:lnTo>
                <a:lnTo>
                  <a:pt x="127000" y="1981200"/>
                </a:lnTo>
                <a:lnTo>
                  <a:pt x="152400" y="1955800"/>
                </a:lnTo>
                <a:lnTo>
                  <a:pt x="177800" y="1921934"/>
                </a:lnTo>
                <a:lnTo>
                  <a:pt x="203200" y="1896534"/>
                </a:lnTo>
                <a:lnTo>
                  <a:pt x="237066" y="1862667"/>
                </a:lnTo>
                <a:lnTo>
                  <a:pt x="237066" y="1862667"/>
                </a:lnTo>
                <a:lnTo>
                  <a:pt x="262466" y="1828800"/>
                </a:lnTo>
                <a:lnTo>
                  <a:pt x="262466" y="1828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12000" y="2108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112000" y="2108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968066" y="2032000"/>
            <a:ext cx="203202" cy="194734"/>
          </a:xfrm>
          <a:custGeom>
            <a:avLst/>
            <a:gdLst/>
            <a:ahLst/>
            <a:cxnLst/>
            <a:rect l="0" t="0" r="0" b="0"/>
            <a:pathLst>
              <a:path w="203202" h="194734">
                <a:moveTo>
                  <a:pt x="127001" y="84667"/>
                </a:moveTo>
                <a:lnTo>
                  <a:pt x="127001" y="84667"/>
                </a:lnTo>
                <a:lnTo>
                  <a:pt x="118534" y="93133"/>
                </a:lnTo>
                <a:lnTo>
                  <a:pt x="110067" y="101600"/>
                </a:lnTo>
                <a:lnTo>
                  <a:pt x="84668" y="110067"/>
                </a:lnTo>
                <a:lnTo>
                  <a:pt x="67734" y="118533"/>
                </a:lnTo>
                <a:lnTo>
                  <a:pt x="50801" y="135467"/>
                </a:lnTo>
                <a:lnTo>
                  <a:pt x="25401" y="152400"/>
                </a:lnTo>
                <a:lnTo>
                  <a:pt x="16934" y="160867"/>
                </a:lnTo>
                <a:lnTo>
                  <a:pt x="8468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8468" y="152400"/>
                </a:lnTo>
                <a:lnTo>
                  <a:pt x="25401" y="143933"/>
                </a:lnTo>
                <a:lnTo>
                  <a:pt x="33867" y="127000"/>
                </a:lnTo>
                <a:lnTo>
                  <a:pt x="50801" y="110067"/>
                </a:lnTo>
                <a:lnTo>
                  <a:pt x="76200" y="93133"/>
                </a:lnTo>
                <a:lnTo>
                  <a:pt x="93134" y="67733"/>
                </a:lnTo>
                <a:lnTo>
                  <a:pt x="110067" y="59267"/>
                </a:lnTo>
                <a:lnTo>
                  <a:pt x="127001" y="42333"/>
                </a:lnTo>
                <a:lnTo>
                  <a:pt x="143934" y="25400"/>
                </a:lnTo>
                <a:lnTo>
                  <a:pt x="152400" y="16933"/>
                </a:lnTo>
                <a:lnTo>
                  <a:pt x="160868" y="8467"/>
                </a:lnTo>
                <a:lnTo>
                  <a:pt x="169334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69334" y="8467"/>
                </a:lnTo>
                <a:lnTo>
                  <a:pt x="169334" y="16933"/>
                </a:lnTo>
                <a:lnTo>
                  <a:pt x="169334" y="25400"/>
                </a:lnTo>
                <a:lnTo>
                  <a:pt x="169334" y="42333"/>
                </a:lnTo>
                <a:lnTo>
                  <a:pt x="169334" y="59267"/>
                </a:lnTo>
                <a:lnTo>
                  <a:pt x="160868" y="76200"/>
                </a:lnTo>
                <a:lnTo>
                  <a:pt x="169334" y="93133"/>
                </a:lnTo>
                <a:lnTo>
                  <a:pt x="169334" y="110067"/>
                </a:lnTo>
                <a:lnTo>
                  <a:pt x="169334" y="127000"/>
                </a:lnTo>
                <a:lnTo>
                  <a:pt x="169334" y="143933"/>
                </a:lnTo>
                <a:lnTo>
                  <a:pt x="177801" y="152400"/>
                </a:lnTo>
                <a:lnTo>
                  <a:pt x="177801" y="160867"/>
                </a:lnTo>
                <a:lnTo>
                  <a:pt x="186267" y="177800"/>
                </a:lnTo>
                <a:lnTo>
                  <a:pt x="186267" y="186267"/>
                </a:lnTo>
                <a:lnTo>
                  <a:pt x="194734" y="194733"/>
                </a:lnTo>
                <a:lnTo>
                  <a:pt x="194734" y="194733"/>
                </a:lnTo>
                <a:lnTo>
                  <a:pt x="203201" y="194733"/>
                </a:lnTo>
                <a:lnTo>
                  <a:pt x="203201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188200" y="22267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791200" y="5418667"/>
            <a:ext cx="16934" cy="330201"/>
          </a:xfrm>
          <a:custGeom>
            <a:avLst/>
            <a:gdLst/>
            <a:ahLst/>
            <a:cxnLst/>
            <a:rect l="0" t="0" r="0" b="0"/>
            <a:pathLst>
              <a:path w="16934" h="330201">
                <a:moveTo>
                  <a:pt x="0" y="0"/>
                </a:moveTo>
                <a:lnTo>
                  <a:pt x="8467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20133"/>
                </a:lnTo>
                <a:lnTo>
                  <a:pt x="8467" y="245533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04800"/>
                </a:lnTo>
                <a:lnTo>
                  <a:pt x="8467" y="313266"/>
                </a:lnTo>
                <a:lnTo>
                  <a:pt x="16933" y="321733"/>
                </a:lnTo>
                <a:lnTo>
                  <a:pt x="8467" y="330200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13266"/>
                </a:lnTo>
                <a:lnTo>
                  <a:pt x="8467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740400" y="5283200"/>
            <a:ext cx="59268" cy="25401"/>
          </a:xfrm>
          <a:custGeom>
            <a:avLst/>
            <a:gdLst/>
            <a:ahLst/>
            <a:cxnLst/>
            <a:rect l="0" t="0" r="0" b="0"/>
            <a:pathLst>
              <a:path w="592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884333" y="5435600"/>
            <a:ext cx="135468" cy="321734"/>
          </a:xfrm>
          <a:custGeom>
            <a:avLst/>
            <a:gdLst/>
            <a:ahLst/>
            <a:cxnLst/>
            <a:rect l="0" t="0" r="0" b="0"/>
            <a:pathLst>
              <a:path w="135468" h="321734">
                <a:moveTo>
                  <a:pt x="16934" y="110067"/>
                </a:moveTo>
                <a:lnTo>
                  <a:pt x="16934" y="127000"/>
                </a:lnTo>
                <a:lnTo>
                  <a:pt x="16934" y="143933"/>
                </a:lnTo>
                <a:lnTo>
                  <a:pt x="16934" y="160867"/>
                </a:lnTo>
                <a:lnTo>
                  <a:pt x="16934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37067"/>
                </a:lnTo>
                <a:lnTo>
                  <a:pt x="0" y="228600"/>
                </a:lnTo>
                <a:lnTo>
                  <a:pt x="0" y="220133"/>
                </a:lnTo>
                <a:lnTo>
                  <a:pt x="0" y="203200"/>
                </a:lnTo>
                <a:lnTo>
                  <a:pt x="0" y="186267"/>
                </a:lnTo>
                <a:lnTo>
                  <a:pt x="0" y="169333"/>
                </a:lnTo>
                <a:lnTo>
                  <a:pt x="8467" y="143933"/>
                </a:lnTo>
                <a:lnTo>
                  <a:pt x="0" y="127000"/>
                </a:lnTo>
                <a:lnTo>
                  <a:pt x="8467" y="110067"/>
                </a:lnTo>
                <a:lnTo>
                  <a:pt x="8467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8467" y="33867"/>
                </a:lnTo>
                <a:lnTo>
                  <a:pt x="8467" y="25400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8467"/>
                </a:lnTo>
                <a:lnTo>
                  <a:pt x="59267" y="16933"/>
                </a:lnTo>
                <a:lnTo>
                  <a:pt x="67734" y="33867"/>
                </a:lnTo>
                <a:lnTo>
                  <a:pt x="76200" y="50800"/>
                </a:lnTo>
                <a:lnTo>
                  <a:pt x="84667" y="59267"/>
                </a:lnTo>
                <a:lnTo>
                  <a:pt x="93134" y="84667"/>
                </a:lnTo>
                <a:lnTo>
                  <a:pt x="93134" y="110067"/>
                </a:lnTo>
                <a:lnTo>
                  <a:pt x="101600" y="135467"/>
                </a:lnTo>
                <a:lnTo>
                  <a:pt x="110067" y="160867"/>
                </a:lnTo>
                <a:lnTo>
                  <a:pt x="110067" y="186267"/>
                </a:lnTo>
                <a:lnTo>
                  <a:pt x="110067" y="211667"/>
                </a:lnTo>
                <a:lnTo>
                  <a:pt x="118534" y="237067"/>
                </a:lnTo>
                <a:lnTo>
                  <a:pt x="118534" y="262467"/>
                </a:lnTo>
                <a:lnTo>
                  <a:pt x="118534" y="287867"/>
                </a:lnTo>
                <a:lnTo>
                  <a:pt x="127000" y="304800"/>
                </a:lnTo>
                <a:lnTo>
                  <a:pt x="127000" y="313267"/>
                </a:lnTo>
                <a:lnTo>
                  <a:pt x="127000" y="321733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13267"/>
                </a:lnTo>
                <a:lnTo>
                  <a:pt x="135467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087533" y="5317067"/>
            <a:ext cx="25401" cy="389467"/>
          </a:xfrm>
          <a:custGeom>
            <a:avLst/>
            <a:gdLst/>
            <a:ahLst/>
            <a:cxnLst/>
            <a:rect l="0" t="0" r="0" b="0"/>
            <a:pathLst>
              <a:path w="25401" h="389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77800"/>
                </a:lnTo>
                <a:lnTo>
                  <a:pt x="0" y="211666"/>
                </a:lnTo>
                <a:lnTo>
                  <a:pt x="8467" y="237066"/>
                </a:lnTo>
                <a:lnTo>
                  <a:pt x="8467" y="270933"/>
                </a:lnTo>
                <a:lnTo>
                  <a:pt x="8467" y="296333"/>
                </a:lnTo>
                <a:lnTo>
                  <a:pt x="16934" y="321733"/>
                </a:lnTo>
                <a:lnTo>
                  <a:pt x="16934" y="347133"/>
                </a:lnTo>
                <a:lnTo>
                  <a:pt x="16934" y="364066"/>
                </a:lnTo>
                <a:lnTo>
                  <a:pt x="25400" y="381000"/>
                </a:lnTo>
                <a:lnTo>
                  <a:pt x="25400" y="389466"/>
                </a:lnTo>
                <a:lnTo>
                  <a:pt x="25400" y="389466"/>
                </a:lnTo>
                <a:lnTo>
                  <a:pt x="25400" y="389466"/>
                </a:lnTo>
                <a:lnTo>
                  <a:pt x="25400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028267" y="5452533"/>
            <a:ext cx="228601" cy="203201"/>
          </a:xfrm>
          <a:custGeom>
            <a:avLst/>
            <a:gdLst/>
            <a:ahLst/>
            <a:cxnLst/>
            <a:rect l="0" t="0" r="0" b="0"/>
            <a:pathLst>
              <a:path w="228601" h="203201">
                <a:moveTo>
                  <a:pt x="0" y="76200"/>
                </a:moveTo>
                <a:lnTo>
                  <a:pt x="0" y="76200"/>
                </a:lnTo>
                <a:lnTo>
                  <a:pt x="0" y="67734"/>
                </a:lnTo>
                <a:lnTo>
                  <a:pt x="0" y="67734"/>
                </a:lnTo>
                <a:lnTo>
                  <a:pt x="8466" y="59267"/>
                </a:lnTo>
                <a:lnTo>
                  <a:pt x="16933" y="59267"/>
                </a:lnTo>
                <a:lnTo>
                  <a:pt x="25400" y="50800"/>
                </a:lnTo>
                <a:lnTo>
                  <a:pt x="42333" y="50800"/>
                </a:lnTo>
                <a:lnTo>
                  <a:pt x="59266" y="50800"/>
                </a:lnTo>
                <a:lnTo>
                  <a:pt x="84666" y="50800"/>
                </a:lnTo>
                <a:lnTo>
                  <a:pt x="110066" y="50800"/>
                </a:lnTo>
                <a:lnTo>
                  <a:pt x="127000" y="508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94733" y="50800"/>
                </a:lnTo>
                <a:lnTo>
                  <a:pt x="203200" y="50800"/>
                </a:lnTo>
                <a:lnTo>
                  <a:pt x="220133" y="50800"/>
                </a:lnTo>
                <a:lnTo>
                  <a:pt x="220133" y="42334"/>
                </a:lnTo>
                <a:lnTo>
                  <a:pt x="228600" y="42334"/>
                </a:lnTo>
                <a:lnTo>
                  <a:pt x="228600" y="33867"/>
                </a:lnTo>
                <a:lnTo>
                  <a:pt x="220133" y="25400"/>
                </a:lnTo>
                <a:lnTo>
                  <a:pt x="220133" y="16934"/>
                </a:lnTo>
                <a:lnTo>
                  <a:pt x="211666" y="16934"/>
                </a:lnTo>
                <a:lnTo>
                  <a:pt x="194733" y="8467"/>
                </a:lnTo>
                <a:lnTo>
                  <a:pt x="186266" y="0"/>
                </a:lnTo>
                <a:lnTo>
                  <a:pt x="177800" y="0"/>
                </a:lnTo>
                <a:lnTo>
                  <a:pt x="160866" y="0"/>
                </a:lnTo>
                <a:lnTo>
                  <a:pt x="152400" y="8467"/>
                </a:lnTo>
                <a:lnTo>
                  <a:pt x="143933" y="16934"/>
                </a:lnTo>
                <a:lnTo>
                  <a:pt x="135466" y="16934"/>
                </a:lnTo>
                <a:lnTo>
                  <a:pt x="127000" y="33867"/>
                </a:lnTo>
                <a:lnTo>
                  <a:pt x="118533" y="42334"/>
                </a:lnTo>
                <a:lnTo>
                  <a:pt x="118533" y="59267"/>
                </a:lnTo>
                <a:lnTo>
                  <a:pt x="118533" y="76200"/>
                </a:lnTo>
                <a:lnTo>
                  <a:pt x="118533" y="93134"/>
                </a:lnTo>
                <a:lnTo>
                  <a:pt x="127000" y="118534"/>
                </a:lnTo>
                <a:lnTo>
                  <a:pt x="135466" y="135467"/>
                </a:lnTo>
                <a:lnTo>
                  <a:pt x="135466" y="152400"/>
                </a:lnTo>
                <a:lnTo>
                  <a:pt x="152400" y="169334"/>
                </a:lnTo>
                <a:lnTo>
                  <a:pt x="160866" y="177800"/>
                </a:lnTo>
                <a:lnTo>
                  <a:pt x="169333" y="194734"/>
                </a:lnTo>
                <a:lnTo>
                  <a:pt x="186266" y="203200"/>
                </a:lnTo>
                <a:lnTo>
                  <a:pt x="203200" y="203200"/>
                </a:lnTo>
                <a:lnTo>
                  <a:pt x="211666" y="203200"/>
                </a:lnTo>
                <a:lnTo>
                  <a:pt x="211666" y="203200"/>
                </a:lnTo>
                <a:lnTo>
                  <a:pt x="220133" y="194734"/>
                </a:lnTo>
                <a:lnTo>
                  <a:pt x="220133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99200" y="5494867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35466"/>
                </a:lnTo>
                <a:lnTo>
                  <a:pt x="25400" y="160866"/>
                </a:lnTo>
                <a:lnTo>
                  <a:pt x="25400" y="177800"/>
                </a:lnTo>
                <a:lnTo>
                  <a:pt x="25400" y="194733"/>
                </a:lnTo>
                <a:lnTo>
                  <a:pt x="33867" y="211666"/>
                </a:lnTo>
                <a:lnTo>
                  <a:pt x="33867" y="220133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0133"/>
                </a:lnTo>
                <a:lnTo>
                  <a:pt x="25400" y="211666"/>
                </a:lnTo>
                <a:lnTo>
                  <a:pt x="25400" y="194733"/>
                </a:lnTo>
                <a:lnTo>
                  <a:pt x="25400" y="177800"/>
                </a:lnTo>
                <a:lnTo>
                  <a:pt x="25400" y="160866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59266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0" y="33866"/>
                </a:lnTo>
                <a:lnTo>
                  <a:pt x="59267" y="33866"/>
                </a:lnTo>
                <a:lnTo>
                  <a:pt x="67733" y="25400"/>
                </a:lnTo>
                <a:lnTo>
                  <a:pt x="84667" y="25400"/>
                </a:lnTo>
                <a:lnTo>
                  <a:pt x="93133" y="25400"/>
                </a:lnTo>
                <a:lnTo>
                  <a:pt x="110067" y="33866"/>
                </a:lnTo>
                <a:lnTo>
                  <a:pt x="118533" y="33866"/>
                </a:lnTo>
                <a:lnTo>
                  <a:pt x="135467" y="33866"/>
                </a:lnTo>
                <a:lnTo>
                  <a:pt x="135467" y="33866"/>
                </a:lnTo>
                <a:lnTo>
                  <a:pt x="143933" y="33866"/>
                </a:lnTo>
                <a:lnTo>
                  <a:pt x="143933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443133" y="5520267"/>
            <a:ext cx="135468" cy="194734"/>
          </a:xfrm>
          <a:custGeom>
            <a:avLst/>
            <a:gdLst/>
            <a:ahLst/>
            <a:cxnLst/>
            <a:rect l="0" t="0" r="0" b="0"/>
            <a:pathLst>
              <a:path w="135468" h="194734">
                <a:moveTo>
                  <a:pt x="101600" y="8466"/>
                </a:moveTo>
                <a:lnTo>
                  <a:pt x="93134" y="8466"/>
                </a:lnTo>
                <a:lnTo>
                  <a:pt x="93134" y="8466"/>
                </a:lnTo>
                <a:lnTo>
                  <a:pt x="76201" y="8466"/>
                </a:lnTo>
                <a:lnTo>
                  <a:pt x="67733" y="8466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25400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7" y="59266"/>
                </a:lnTo>
                <a:lnTo>
                  <a:pt x="16934" y="67733"/>
                </a:lnTo>
                <a:lnTo>
                  <a:pt x="25400" y="67733"/>
                </a:lnTo>
                <a:lnTo>
                  <a:pt x="42334" y="84666"/>
                </a:lnTo>
                <a:lnTo>
                  <a:pt x="50800" y="93133"/>
                </a:lnTo>
                <a:lnTo>
                  <a:pt x="67733" y="101600"/>
                </a:lnTo>
                <a:lnTo>
                  <a:pt x="84667" y="110066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27000" y="135466"/>
                </a:lnTo>
                <a:lnTo>
                  <a:pt x="135467" y="143933"/>
                </a:lnTo>
                <a:lnTo>
                  <a:pt x="135467" y="152400"/>
                </a:lnTo>
                <a:lnTo>
                  <a:pt x="135467" y="160866"/>
                </a:lnTo>
                <a:lnTo>
                  <a:pt x="135467" y="169333"/>
                </a:lnTo>
                <a:lnTo>
                  <a:pt x="135467" y="177800"/>
                </a:lnTo>
                <a:lnTo>
                  <a:pt x="127000" y="177800"/>
                </a:lnTo>
                <a:lnTo>
                  <a:pt x="118534" y="186266"/>
                </a:lnTo>
                <a:lnTo>
                  <a:pt x="110067" y="194733"/>
                </a:lnTo>
                <a:lnTo>
                  <a:pt x="101600" y="194733"/>
                </a:lnTo>
                <a:lnTo>
                  <a:pt x="84667" y="194733"/>
                </a:lnTo>
                <a:lnTo>
                  <a:pt x="76201" y="194733"/>
                </a:lnTo>
                <a:lnTo>
                  <a:pt x="59267" y="194733"/>
                </a:lnTo>
                <a:lnTo>
                  <a:pt x="50800" y="194733"/>
                </a:lnTo>
                <a:lnTo>
                  <a:pt x="33867" y="194733"/>
                </a:lnTo>
                <a:lnTo>
                  <a:pt x="25400" y="186266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16934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12467" y="5545667"/>
            <a:ext cx="118534" cy="194734"/>
          </a:xfrm>
          <a:custGeom>
            <a:avLst/>
            <a:gdLst/>
            <a:ahLst/>
            <a:cxnLst/>
            <a:rect l="0" t="0" r="0" b="0"/>
            <a:pathLst>
              <a:path w="118534" h="194734">
                <a:moveTo>
                  <a:pt x="0" y="101600"/>
                </a:moveTo>
                <a:lnTo>
                  <a:pt x="0" y="101600"/>
                </a:lnTo>
                <a:lnTo>
                  <a:pt x="8466" y="101600"/>
                </a:lnTo>
                <a:lnTo>
                  <a:pt x="16933" y="110066"/>
                </a:lnTo>
                <a:lnTo>
                  <a:pt x="25400" y="110066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799" y="93133"/>
                </a:lnTo>
                <a:lnTo>
                  <a:pt x="67733" y="84666"/>
                </a:lnTo>
                <a:lnTo>
                  <a:pt x="76200" y="76200"/>
                </a:lnTo>
                <a:lnTo>
                  <a:pt x="84666" y="67733"/>
                </a:lnTo>
                <a:lnTo>
                  <a:pt x="93133" y="59266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3" y="8466"/>
                </a:lnTo>
                <a:lnTo>
                  <a:pt x="84666" y="8466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6"/>
                </a:lnTo>
                <a:lnTo>
                  <a:pt x="50799" y="16933"/>
                </a:lnTo>
                <a:lnTo>
                  <a:pt x="42333" y="25400"/>
                </a:lnTo>
                <a:lnTo>
                  <a:pt x="33866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16933" y="143933"/>
                </a:lnTo>
                <a:lnTo>
                  <a:pt x="25400" y="152400"/>
                </a:lnTo>
                <a:lnTo>
                  <a:pt x="42333" y="169333"/>
                </a:lnTo>
                <a:lnTo>
                  <a:pt x="50799" y="177800"/>
                </a:lnTo>
                <a:lnTo>
                  <a:pt x="67733" y="186266"/>
                </a:lnTo>
                <a:lnTo>
                  <a:pt x="84666" y="194733"/>
                </a:lnTo>
                <a:lnTo>
                  <a:pt x="101600" y="194733"/>
                </a:lnTo>
                <a:lnTo>
                  <a:pt x="101600" y="194733"/>
                </a:lnTo>
                <a:lnTo>
                  <a:pt x="118533" y="186266"/>
                </a:lnTo>
                <a:lnTo>
                  <a:pt x="118533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756400" y="5571067"/>
            <a:ext cx="177801" cy="203201"/>
          </a:xfrm>
          <a:custGeom>
            <a:avLst/>
            <a:gdLst/>
            <a:ahLst/>
            <a:cxnLst/>
            <a:rect l="0" t="0" r="0" b="0"/>
            <a:pathLst>
              <a:path w="177801" h="203201">
                <a:moveTo>
                  <a:pt x="110067" y="16933"/>
                </a:moveTo>
                <a:lnTo>
                  <a:pt x="110067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76200" y="0"/>
                </a:lnTo>
                <a:lnTo>
                  <a:pt x="67734" y="0"/>
                </a:lnTo>
                <a:lnTo>
                  <a:pt x="59266" y="0"/>
                </a:lnTo>
                <a:lnTo>
                  <a:pt x="42333" y="0"/>
                </a:lnTo>
                <a:lnTo>
                  <a:pt x="33867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8467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33867" y="143933"/>
                </a:lnTo>
                <a:lnTo>
                  <a:pt x="50800" y="160866"/>
                </a:lnTo>
                <a:lnTo>
                  <a:pt x="59266" y="169333"/>
                </a:lnTo>
                <a:lnTo>
                  <a:pt x="76200" y="186266"/>
                </a:lnTo>
                <a:lnTo>
                  <a:pt x="93133" y="186266"/>
                </a:lnTo>
                <a:lnTo>
                  <a:pt x="110067" y="194733"/>
                </a:lnTo>
                <a:lnTo>
                  <a:pt x="127000" y="203200"/>
                </a:lnTo>
                <a:lnTo>
                  <a:pt x="135466" y="194733"/>
                </a:lnTo>
                <a:lnTo>
                  <a:pt x="152400" y="194733"/>
                </a:lnTo>
                <a:lnTo>
                  <a:pt x="169333" y="186266"/>
                </a:lnTo>
                <a:lnTo>
                  <a:pt x="169333" y="186266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951133" y="5376333"/>
            <a:ext cx="42335" cy="389468"/>
          </a:xfrm>
          <a:custGeom>
            <a:avLst/>
            <a:gdLst/>
            <a:ahLst/>
            <a:cxnLst/>
            <a:rect l="0" t="0" r="0" b="0"/>
            <a:pathLst>
              <a:path w="42335" h="389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8467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25401" y="118534"/>
                </a:lnTo>
                <a:lnTo>
                  <a:pt x="25401" y="143934"/>
                </a:lnTo>
                <a:lnTo>
                  <a:pt x="33867" y="177800"/>
                </a:lnTo>
                <a:lnTo>
                  <a:pt x="33867" y="203200"/>
                </a:lnTo>
                <a:lnTo>
                  <a:pt x="42334" y="237067"/>
                </a:lnTo>
                <a:lnTo>
                  <a:pt x="42334" y="262467"/>
                </a:lnTo>
                <a:lnTo>
                  <a:pt x="42334" y="287867"/>
                </a:lnTo>
                <a:lnTo>
                  <a:pt x="42334" y="321734"/>
                </a:lnTo>
                <a:lnTo>
                  <a:pt x="42334" y="347134"/>
                </a:lnTo>
                <a:lnTo>
                  <a:pt x="42334" y="364067"/>
                </a:lnTo>
                <a:lnTo>
                  <a:pt x="42334" y="381000"/>
                </a:lnTo>
                <a:lnTo>
                  <a:pt x="42334" y="389467"/>
                </a:lnTo>
                <a:lnTo>
                  <a:pt x="42334" y="389467"/>
                </a:lnTo>
                <a:lnTo>
                  <a:pt x="33867" y="389467"/>
                </a:lnTo>
                <a:lnTo>
                  <a:pt x="33867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883400" y="5562600"/>
            <a:ext cx="160867" cy="8468"/>
          </a:xfrm>
          <a:custGeom>
            <a:avLst/>
            <a:gdLst/>
            <a:ahLst/>
            <a:cxnLst/>
            <a:rect l="0" t="0" r="0" b="0"/>
            <a:pathLst>
              <a:path w="1608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84666" y="0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60866" y="8467"/>
                </a:lnTo>
                <a:lnTo>
                  <a:pt x="1608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112000" y="5596467"/>
            <a:ext cx="42334" cy="160867"/>
          </a:xfrm>
          <a:custGeom>
            <a:avLst/>
            <a:gdLst/>
            <a:ahLst/>
            <a:cxnLst/>
            <a:rect l="0" t="0" r="0" b="0"/>
            <a:pathLst>
              <a:path w="42334" h="160867">
                <a:moveTo>
                  <a:pt x="0" y="0"/>
                </a:moveTo>
                <a:lnTo>
                  <a:pt x="0" y="8466"/>
                </a:lnTo>
                <a:lnTo>
                  <a:pt x="8466" y="25400"/>
                </a:lnTo>
                <a:lnTo>
                  <a:pt x="8466" y="42333"/>
                </a:lnTo>
                <a:lnTo>
                  <a:pt x="16934" y="59266"/>
                </a:lnTo>
                <a:lnTo>
                  <a:pt x="25400" y="76200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35466"/>
                </a:lnTo>
                <a:lnTo>
                  <a:pt x="42333" y="143933"/>
                </a:lnTo>
                <a:lnTo>
                  <a:pt x="33867" y="152400"/>
                </a:lnTo>
                <a:lnTo>
                  <a:pt x="33867" y="160866"/>
                </a:lnTo>
                <a:lnTo>
                  <a:pt x="33867" y="160866"/>
                </a:lnTo>
                <a:lnTo>
                  <a:pt x="33867" y="152400"/>
                </a:lnTo>
                <a:lnTo>
                  <a:pt x="338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103533" y="5511800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196666" y="5554133"/>
            <a:ext cx="270935" cy="203201"/>
          </a:xfrm>
          <a:custGeom>
            <a:avLst/>
            <a:gdLst/>
            <a:ahLst/>
            <a:cxnLst/>
            <a:rect l="0" t="0" r="0" b="0"/>
            <a:pathLst>
              <a:path w="270935" h="203201">
                <a:moveTo>
                  <a:pt x="0" y="0"/>
                </a:moveTo>
                <a:lnTo>
                  <a:pt x="8468" y="8467"/>
                </a:lnTo>
                <a:lnTo>
                  <a:pt x="8468" y="25400"/>
                </a:lnTo>
                <a:lnTo>
                  <a:pt x="16934" y="42334"/>
                </a:lnTo>
                <a:lnTo>
                  <a:pt x="25401" y="67734"/>
                </a:lnTo>
                <a:lnTo>
                  <a:pt x="25401" y="84667"/>
                </a:lnTo>
                <a:lnTo>
                  <a:pt x="33867" y="101600"/>
                </a:lnTo>
                <a:lnTo>
                  <a:pt x="42334" y="127000"/>
                </a:lnTo>
                <a:lnTo>
                  <a:pt x="42334" y="143934"/>
                </a:lnTo>
                <a:lnTo>
                  <a:pt x="42334" y="152400"/>
                </a:lnTo>
                <a:lnTo>
                  <a:pt x="42334" y="169334"/>
                </a:lnTo>
                <a:lnTo>
                  <a:pt x="42334" y="177800"/>
                </a:lnTo>
                <a:lnTo>
                  <a:pt x="42334" y="177800"/>
                </a:lnTo>
                <a:lnTo>
                  <a:pt x="42334" y="177800"/>
                </a:lnTo>
                <a:lnTo>
                  <a:pt x="42334" y="177800"/>
                </a:lnTo>
                <a:lnTo>
                  <a:pt x="42334" y="169334"/>
                </a:lnTo>
                <a:lnTo>
                  <a:pt x="42334" y="160867"/>
                </a:lnTo>
                <a:lnTo>
                  <a:pt x="42334" y="152400"/>
                </a:lnTo>
                <a:lnTo>
                  <a:pt x="42334" y="143934"/>
                </a:lnTo>
                <a:lnTo>
                  <a:pt x="42334" y="127000"/>
                </a:lnTo>
                <a:lnTo>
                  <a:pt x="50801" y="110067"/>
                </a:lnTo>
                <a:lnTo>
                  <a:pt x="50801" y="93134"/>
                </a:lnTo>
                <a:lnTo>
                  <a:pt x="59267" y="84667"/>
                </a:lnTo>
                <a:lnTo>
                  <a:pt x="59267" y="67734"/>
                </a:lnTo>
                <a:lnTo>
                  <a:pt x="67734" y="59267"/>
                </a:lnTo>
                <a:lnTo>
                  <a:pt x="76200" y="50800"/>
                </a:lnTo>
                <a:lnTo>
                  <a:pt x="84668" y="50800"/>
                </a:lnTo>
                <a:lnTo>
                  <a:pt x="93134" y="42334"/>
                </a:lnTo>
                <a:lnTo>
                  <a:pt x="110067" y="50800"/>
                </a:lnTo>
                <a:lnTo>
                  <a:pt x="118534" y="50800"/>
                </a:lnTo>
                <a:lnTo>
                  <a:pt x="135467" y="59267"/>
                </a:lnTo>
                <a:lnTo>
                  <a:pt x="152400" y="76200"/>
                </a:lnTo>
                <a:lnTo>
                  <a:pt x="160868" y="93134"/>
                </a:lnTo>
                <a:lnTo>
                  <a:pt x="177801" y="110067"/>
                </a:lnTo>
                <a:lnTo>
                  <a:pt x="194734" y="127000"/>
                </a:lnTo>
                <a:lnTo>
                  <a:pt x="203201" y="152400"/>
                </a:lnTo>
                <a:lnTo>
                  <a:pt x="211667" y="169334"/>
                </a:lnTo>
                <a:lnTo>
                  <a:pt x="220134" y="186267"/>
                </a:lnTo>
                <a:lnTo>
                  <a:pt x="228600" y="194734"/>
                </a:lnTo>
                <a:lnTo>
                  <a:pt x="237068" y="203200"/>
                </a:lnTo>
                <a:lnTo>
                  <a:pt x="245534" y="203200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70934" y="186267"/>
                </a:lnTo>
                <a:lnTo>
                  <a:pt x="270934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467600" y="5638800"/>
            <a:ext cx="186267" cy="457201"/>
          </a:xfrm>
          <a:custGeom>
            <a:avLst/>
            <a:gdLst/>
            <a:ahLst/>
            <a:cxnLst/>
            <a:rect l="0" t="0" r="0" b="0"/>
            <a:pathLst>
              <a:path w="186267" h="457201">
                <a:moveTo>
                  <a:pt x="59267" y="8467"/>
                </a:move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16933" y="135467"/>
                </a:lnTo>
                <a:lnTo>
                  <a:pt x="16933" y="143933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6" y="152400"/>
                </a:lnTo>
                <a:lnTo>
                  <a:pt x="33866" y="152400"/>
                </a:lnTo>
                <a:lnTo>
                  <a:pt x="42334" y="143933"/>
                </a:lnTo>
                <a:lnTo>
                  <a:pt x="50800" y="135467"/>
                </a:lnTo>
                <a:lnTo>
                  <a:pt x="50800" y="127000"/>
                </a:lnTo>
                <a:lnTo>
                  <a:pt x="59267" y="110067"/>
                </a:lnTo>
                <a:lnTo>
                  <a:pt x="59267" y="93133"/>
                </a:lnTo>
                <a:lnTo>
                  <a:pt x="59267" y="76200"/>
                </a:lnTo>
                <a:lnTo>
                  <a:pt x="59267" y="59267"/>
                </a:lnTo>
                <a:lnTo>
                  <a:pt x="59267" y="50800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16933"/>
                </a:lnTo>
                <a:lnTo>
                  <a:pt x="84667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10066" y="76200"/>
                </a:lnTo>
                <a:lnTo>
                  <a:pt x="127000" y="101600"/>
                </a:lnTo>
                <a:lnTo>
                  <a:pt x="135467" y="127000"/>
                </a:lnTo>
                <a:lnTo>
                  <a:pt x="143933" y="152400"/>
                </a:lnTo>
                <a:lnTo>
                  <a:pt x="152400" y="177800"/>
                </a:lnTo>
                <a:lnTo>
                  <a:pt x="160867" y="203200"/>
                </a:lnTo>
                <a:lnTo>
                  <a:pt x="169333" y="228600"/>
                </a:lnTo>
                <a:lnTo>
                  <a:pt x="177800" y="262467"/>
                </a:lnTo>
                <a:lnTo>
                  <a:pt x="177800" y="287867"/>
                </a:lnTo>
                <a:lnTo>
                  <a:pt x="186266" y="313267"/>
                </a:lnTo>
                <a:lnTo>
                  <a:pt x="186266" y="338667"/>
                </a:lnTo>
                <a:lnTo>
                  <a:pt x="186266" y="372533"/>
                </a:lnTo>
                <a:lnTo>
                  <a:pt x="177800" y="397933"/>
                </a:lnTo>
                <a:lnTo>
                  <a:pt x="177800" y="414867"/>
                </a:lnTo>
                <a:lnTo>
                  <a:pt x="169333" y="431800"/>
                </a:lnTo>
                <a:lnTo>
                  <a:pt x="152400" y="448733"/>
                </a:lnTo>
                <a:lnTo>
                  <a:pt x="143933" y="448733"/>
                </a:lnTo>
                <a:lnTo>
                  <a:pt x="143933" y="448733"/>
                </a:lnTo>
                <a:lnTo>
                  <a:pt x="127000" y="457200"/>
                </a:lnTo>
                <a:lnTo>
                  <a:pt x="127000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333067" y="5935133"/>
            <a:ext cx="84667" cy="372535"/>
          </a:xfrm>
          <a:custGeom>
            <a:avLst/>
            <a:gdLst/>
            <a:ahLst/>
            <a:cxnLst/>
            <a:rect l="0" t="0" r="0" b="0"/>
            <a:pathLst>
              <a:path w="84667" h="372535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8466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8466" y="262467"/>
                </a:lnTo>
                <a:lnTo>
                  <a:pt x="8466" y="287867"/>
                </a:lnTo>
                <a:lnTo>
                  <a:pt x="16933" y="313267"/>
                </a:lnTo>
                <a:lnTo>
                  <a:pt x="33866" y="330200"/>
                </a:lnTo>
                <a:lnTo>
                  <a:pt x="42333" y="347134"/>
                </a:lnTo>
                <a:lnTo>
                  <a:pt x="50800" y="355600"/>
                </a:lnTo>
                <a:lnTo>
                  <a:pt x="67733" y="364067"/>
                </a:lnTo>
                <a:lnTo>
                  <a:pt x="76200" y="372534"/>
                </a:lnTo>
                <a:lnTo>
                  <a:pt x="76200" y="372534"/>
                </a:lnTo>
                <a:lnTo>
                  <a:pt x="84666" y="372534"/>
                </a:lnTo>
                <a:lnTo>
                  <a:pt x="84666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493933" y="6138333"/>
            <a:ext cx="16934" cy="152401"/>
          </a:xfrm>
          <a:custGeom>
            <a:avLst/>
            <a:gdLst/>
            <a:ahLst/>
            <a:cxnLst/>
            <a:rect l="0" t="0" r="0" b="0"/>
            <a:pathLst>
              <a:path w="16934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43934"/>
                </a:lnTo>
                <a:lnTo>
                  <a:pt x="16933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16933" y="143934"/>
                </a:lnTo>
                <a:lnTo>
                  <a:pt x="16933" y="143934"/>
                </a:lnTo>
                <a:lnTo>
                  <a:pt x="8467" y="135467"/>
                </a:lnTo>
                <a:lnTo>
                  <a:pt x="84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502400" y="6053667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595534" y="6087533"/>
            <a:ext cx="677333" cy="355601"/>
          </a:xfrm>
          <a:custGeom>
            <a:avLst/>
            <a:gdLst/>
            <a:ahLst/>
            <a:cxnLst/>
            <a:rect l="0" t="0" r="0" b="0"/>
            <a:pathLst>
              <a:path w="677333" h="355601">
                <a:moveTo>
                  <a:pt x="0" y="25400"/>
                </a:move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25399" y="152400"/>
                </a:lnTo>
                <a:lnTo>
                  <a:pt x="25399" y="169334"/>
                </a:lnTo>
                <a:lnTo>
                  <a:pt x="25399" y="177800"/>
                </a:lnTo>
                <a:lnTo>
                  <a:pt x="25399" y="186267"/>
                </a:lnTo>
                <a:lnTo>
                  <a:pt x="25399" y="194734"/>
                </a:lnTo>
                <a:lnTo>
                  <a:pt x="25399" y="203200"/>
                </a:lnTo>
                <a:lnTo>
                  <a:pt x="25399" y="203200"/>
                </a:lnTo>
                <a:lnTo>
                  <a:pt x="25399" y="203200"/>
                </a:lnTo>
                <a:lnTo>
                  <a:pt x="25399" y="203200"/>
                </a:lnTo>
                <a:lnTo>
                  <a:pt x="25399" y="194734"/>
                </a:lnTo>
                <a:lnTo>
                  <a:pt x="25399" y="186267"/>
                </a:lnTo>
                <a:lnTo>
                  <a:pt x="25399" y="177800"/>
                </a:lnTo>
                <a:lnTo>
                  <a:pt x="25399" y="160867"/>
                </a:lnTo>
                <a:lnTo>
                  <a:pt x="25399" y="143934"/>
                </a:lnTo>
                <a:lnTo>
                  <a:pt x="25399" y="135467"/>
                </a:lnTo>
                <a:lnTo>
                  <a:pt x="25399" y="118534"/>
                </a:lnTo>
                <a:lnTo>
                  <a:pt x="33866" y="101600"/>
                </a:lnTo>
                <a:lnTo>
                  <a:pt x="33866" y="93134"/>
                </a:lnTo>
                <a:lnTo>
                  <a:pt x="50799" y="84667"/>
                </a:lnTo>
                <a:lnTo>
                  <a:pt x="50799" y="76200"/>
                </a:lnTo>
                <a:lnTo>
                  <a:pt x="59266" y="67734"/>
                </a:lnTo>
                <a:lnTo>
                  <a:pt x="67732" y="67734"/>
                </a:lnTo>
                <a:lnTo>
                  <a:pt x="76200" y="67734"/>
                </a:lnTo>
                <a:lnTo>
                  <a:pt x="84666" y="67734"/>
                </a:lnTo>
                <a:lnTo>
                  <a:pt x="84666" y="67734"/>
                </a:lnTo>
                <a:lnTo>
                  <a:pt x="101599" y="76200"/>
                </a:lnTo>
                <a:lnTo>
                  <a:pt x="101599" y="84667"/>
                </a:lnTo>
                <a:lnTo>
                  <a:pt x="118533" y="101600"/>
                </a:lnTo>
                <a:lnTo>
                  <a:pt x="118533" y="110067"/>
                </a:lnTo>
                <a:lnTo>
                  <a:pt x="126999" y="127000"/>
                </a:lnTo>
                <a:lnTo>
                  <a:pt x="135466" y="143934"/>
                </a:lnTo>
                <a:lnTo>
                  <a:pt x="135466" y="160867"/>
                </a:lnTo>
                <a:lnTo>
                  <a:pt x="143932" y="177800"/>
                </a:lnTo>
                <a:lnTo>
                  <a:pt x="152400" y="194734"/>
                </a:lnTo>
                <a:lnTo>
                  <a:pt x="160866" y="211667"/>
                </a:lnTo>
                <a:lnTo>
                  <a:pt x="160866" y="220134"/>
                </a:lnTo>
                <a:lnTo>
                  <a:pt x="169333" y="237067"/>
                </a:lnTo>
                <a:lnTo>
                  <a:pt x="177799" y="245534"/>
                </a:lnTo>
                <a:lnTo>
                  <a:pt x="186266" y="254000"/>
                </a:lnTo>
                <a:lnTo>
                  <a:pt x="194733" y="254000"/>
                </a:lnTo>
                <a:lnTo>
                  <a:pt x="203199" y="262467"/>
                </a:lnTo>
                <a:lnTo>
                  <a:pt x="211666" y="254000"/>
                </a:lnTo>
                <a:lnTo>
                  <a:pt x="228600" y="254000"/>
                </a:lnTo>
                <a:lnTo>
                  <a:pt x="237066" y="245534"/>
                </a:lnTo>
                <a:lnTo>
                  <a:pt x="237066" y="228600"/>
                </a:lnTo>
                <a:lnTo>
                  <a:pt x="245533" y="220134"/>
                </a:lnTo>
                <a:lnTo>
                  <a:pt x="253999" y="203200"/>
                </a:lnTo>
                <a:lnTo>
                  <a:pt x="253999" y="186267"/>
                </a:lnTo>
                <a:lnTo>
                  <a:pt x="253999" y="169334"/>
                </a:lnTo>
                <a:lnTo>
                  <a:pt x="253999" y="152400"/>
                </a:lnTo>
                <a:lnTo>
                  <a:pt x="253999" y="135467"/>
                </a:lnTo>
                <a:lnTo>
                  <a:pt x="253999" y="118534"/>
                </a:lnTo>
                <a:lnTo>
                  <a:pt x="253999" y="110067"/>
                </a:lnTo>
                <a:lnTo>
                  <a:pt x="245533" y="101600"/>
                </a:lnTo>
                <a:lnTo>
                  <a:pt x="245533" y="93134"/>
                </a:lnTo>
                <a:lnTo>
                  <a:pt x="245533" y="84667"/>
                </a:lnTo>
                <a:lnTo>
                  <a:pt x="245533" y="84667"/>
                </a:lnTo>
                <a:lnTo>
                  <a:pt x="237066" y="84667"/>
                </a:lnTo>
                <a:lnTo>
                  <a:pt x="237066" y="84667"/>
                </a:lnTo>
                <a:lnTo>
                  <a:pt x="228600" y="101600"/>
                </a:lnTo>
                <a:lnTo>
                  <a:pt x="220132" y="110067"/>
                </a:lnTo>
                <a:lnTo>
                  <a:pt x="220132" y="118534"/>
                </a:lnTo>
                <a:lnTo>
                  <a:pt x="220132" y="135467"/>
                </a:lnTo>
                <a:lnTo>
                  <a:pt x="220132" y="152400"/>
                </a:lnTo>
                <a:lnTo>
                  <a:pt x="220132" y="169334"/>
                </a:lnTo>
                <a:lnTo>
                  <a:pt x="220132" y="186267"/>
                </a:lnTo>
                <a:lnTo>
                  <a:pt x="228600" y="211667"/>
                </a:lnTo>
                <a:lnTo>
                  <a:pt x="228600" y="228600"/>
                </a:lnTo>
                <a:lnTo>
                  <a:pt x="237066" y="245534"/>
                </a:lnTo>
                <a:lnTo>
                  <a:pt x="245533" y="254000"/>
                </a:lnTo>
                <a:lnTo>
                  <a:pt x="262466" y="270934"/>
                </a:lnTo>
                <a:lnTo>
                  <a:pt x="270933" y="270934"/>
                </a:lnTo>
                <a:lnTo>
                  <a:pt x="279399" y="279400"/>
                </a:lnTo>
                <a:lnTo>
                  <a:pt x="287866" y="279400"/>
                </a:lnTo>
                <a:lnTo>
                  <a:pt x="304800" y="270934"/>
                </a:lnTo>
                <a:lnTo>
                  <a:pt x="313266" y="270934"/>
                </a:lnTo>
                <a:lnTo>
                  <a:pt x="330199" y="254000"/>
                </a:lnTo>
                <a:lnTo>
                  <a:pt x="338666" y="245534"/>
                </a:lnTo>
                <a:lnTo>
                  <a:pt x="347133" y="228600"/>
                </a:lnTo>
                <a:lnTo>
                  <a:pt x="355599" y="211667"/>
                </a:lnTo>
                <a:lnTo>
                  <a:pt x="364066" y="194734"/>
                </a:lnTo>
                <a:lnTo>
                  <a:pt x="372532" y="177800"/>
                </a:lnTo>
                <a:lnTo>
                  <a:pt x="381000" y="160867"/>
                </a:lnTo>
                <a:lnTo>
                  <a:pt x="389466" y="152400"/>
                </a:lnTo>
                <a:lnTo>
                  <a:pt x="397933" y="135467"/>
                </a:lnTo>
                <a:lnTo>
                  <a:pt x="406399" y="127000"/>
                </a:lnTo>
                <a:lnTo>
                  <a:pt x="406399" y="118534"/>
                </a:lnTo>
                <a:lnTo>
                  <a:pt x="414866" y="118534"/>
                </a:lnTo>
                <a:lnTo>
                  <a:pt x="414866" y="118534"/>
                </a:lnTo>
                <a:lnTo>
                  <a:pt x="414866" y="110067"/>
                </a:lnTo>
                <a:lnTo>
                  <a:pt x="414866" y="118534"/>
                </a:lnTo>
                <a:lnTo>
                  <a:pt x="414866" y="118534"/>
                </a:lnTo>
                <a:lnTo>
                  <a:pt x="414866" y="127000"/>
                </a:lnTo>
                <a:lnTo>
                  <a:pt x="414866" y="135467"/>
                </a:lnTo>
                <a:lnTo>
                  <a:pt x="414866" y="143934"/>
                </a:lnTo>
                <a:lnTo>
                  <a:pt x="414866" y="160867"/>
                </a:lnTo>
                <a:lnTo>
                  <a:pt x="414866" y="177800"/>
                </a:lnTo>
                <a:lnTo>
                  <a:pt x="414866" y="194734"/>
                </a:lnTo>
                <a:lnTo>
                  <a:pt x="423333" y="220134"/>
                </a:lnTo>
                <a:lnTo>
                  <a:pt x="423333" y="245534"/>
                </a:lnTo>
                <a:lnTo>
                  <a:pt x="423333" y="270934"/>
                </a:lnTo>
                <a:lnTo>
                  <a:pt x="423333" y="296334"/>
                </a:lnTo>
                <a:lnTo>
                  <a:pt x="423333" y="313267"/>
                </a:lnTo>
                <a:lnTo>
                  <a:pt x="423333" y="330200"/>
                </a:lnTo>
                <a:lnTo>
                  <a:pt x="423333" y="347134"/>
                </a:lnTo>
                <a:lnTo>
                  <a:pt x="414866" y="347134"/>
                </a:lnTo>
                <a:lnTo>
                  <a:pt x="414866" y="355600"/>
                </a:lnTo>
                <a:lnTo>
                  <a:pt x="406399" y="355600"/>
                </a:lnTo>
                <a:lnTo>
                  <a:pt x="397933" y="355600"/>
                </a:lnTo>
                <a:lnTo>
                  <a:pt x="397933" y="347134"/>
                </a:lnTo>
                <a:lnTo>
                  <a:pt x="389466" y="347134"/>
                </a:lnTo>
                <a:lnTo>
                  <a:pt x="389466" y="338667"/>
                </a:lnTo>
                <a:lnTo>
                  <a:pt x="381000" y="321734"/>
                </a:lnTo>
                <a:lnTo>
                  <a:pt x="381000" y="313267"/>
                </a:lnTo>
                <a:lnTo>
                  <a:pt x="372532" y="296334"/>
                </a:lnTo>
                <a:lnTo>
                  <a:pt x="372532" y="279400"/>
                </a:lnTo>
                <a:lnTo>
                  <a:pt x="364066" y="270934"/>
                </a:lnTo>
                <a:lnTo>
                  <a:pt x="364066" y="262467"/>
                </a:lnTo>
                <a:lnTo>
                  <a:pt x="364066" y="254000"/>
                </a:lnTo>
                <a:lnTo>
                  <a:pt x="364066" y="245534"/>
                </a:lnTo>
                <a:lnTo>
                  <a:pt x="364066" y="245534"/>
                </a:lnTo>
                <a:lnTo>
                  <a:pt x="372532" y="245534"/>
                </a:lnTo>
                <a:lnTo>
                  <a:pt x="372532" y="254000"/>
                </a:lnTo>
                <a:lnTo>
                  <a:pt x="389466" y="254000"/>
                </a:lnTo>
                <a:lnTo>
                  <a:pt x="397933" y="262467"/>
                </a:lnTo>
                <a:lnTo>
                  <a:pt x="414866" y="270934"/>
                </a:lnTo>
                <a:lnTo>
                  <a:pt x="431799" y="279400"/>
                </a:lnTo>
                <a:lnTo>
                  <a:pt x="457200" y="287867"/>
                </a:lnTo>
                <a:lnTo>
                  <a:pt x="474133" y="296334"/>
                </a:lnTo>
                <a:lnTo>
                  <a:pt x="491066" y="296334"/>
                </a:lnTo>
                <a:lnTo>
                  <a:pt x="516466" y="304800"/>
                </a:lnTo>
                <a:lnTo>
                  <a:pt x="533400" y="304800"/>
                </a:lnTo>
                <a:lnTo>
                  <a:pt x="550333" y="304800"/>
                </a:lnTo>
                <a:lnTo>
                  <a:pt x="575733" y="304800"/>
                </a:lnTo>
                <a:lnTo>
                  <a:pt x="592666" y="296334"/>
                </a:lnTo>
                <a:lnTo>
                  <a:pt x="609600" y="287867"/>
                </a:lnTo>
                <a:lnTo>
                  <a:pt x="626533" y="270934"/>
                </a:lnTo>
                <a:lnTo>
                  <a:pt x="643466" y="254000"/>
                </a:lnTo>
                <a:lnTo>
                  <a:pt x="660399" y="237067"/>
                </a:lnTo>
                <a:lnTo>
                  <a:pt x="668866" y="203200"/>
                </a:lnTo>
                <a:lnTo>
                  <a:pt x="677332" y="177800"/>
                </a:lnTo>
                <a:lnTo>
                  <a:pt x="677332" y="135467"/>
                </a:lnTo>
                <a:lnTo>
                  <a:pt x="677332" y="93134"/>
                </a:lnTo>
                <a:lnTo>
                  <a:pt x="677332" y="42334"/>
                </a:lnTo>
                <a:lnTo>
                  <a:pt x="677332" y="42334"/>
                </a:lnTo>
                <a:lnTo>
                  <a:pt x="677332" y="0"/>
                </a:lnTo>
                <a:lnTo>
                  <a:pt x="6773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9770534" y="3378200"/>
            <a:ext cx="101601" cy="93134"/>
          </a:xfrm>
          <a:custGeom>
            <a:avLst/>
            <a:gdLst/>
            <a:ahLst/>
            <a:cxnLst/>
            <a:rect l="0" t="0" r="0" b="0"/>
            <a:pathLst>
              <a:path w="101601" h="93134">
                <a:moveTo>
                  <a:pt x="50799" y="25400"/>
                </a:moveTo>
                <a:lnTo>
                  <a:pt x="42332" y="33867"/>
                </a:lnTo>
                <a:lnTo>
                  <a:pt x="42332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2" y="42333"/>
                </a:lnTo>
                <a:lnTo>
                  <a:pt x="16932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33866" y="59267"/>
                </a:lnTo>
                <a:lnTo>
                  <a:pt x="42332" y="59267"/>
                </a:lnTo>
                <a:lnTo>
                  <a:pt x="42332" y="59267"/>
                </a:lnTo>
                <a:lnTo>
                  <a:pt x="50799" y="59267"/>
                </a:lnTo>
                <a:lnTo>
                  <a:pt x="50799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6" y="16933"/>
                </a:lnTo>
                <a:lnTo>
                  <a:pt x="59266" y="16933"/>
                </a:lnTo>
                <a:lnTo>
                  <a:pt x="50799" y="16933"/>
                </a:lnTo>
                <a:lnTo>
                  <a:pt x="42332" y="16933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2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16932" y="93133"/>
                </a:lnTo>
                <a:lnTo>
                  <a:pt x="33866" y="93133"/>
                </a:lnTo>
                <a:lnTo>
                  <a:pt x="42332" y="93133"/>
                </a:lnTo>
                <a:lnTo>
                  <a:pt x="50799" y="93133"/>
                </a:lnTo>
                <a:lnTo>
                  <a:pt x="59266" y="93133"/>
                </a:lnTo>
                <a:lnTo>
                  <a:pt x="67733" y="93133"/>
                </a:lnTo>
                <a:lnTo>
                  <a:pt x="76200" y="84667"/>
                </a:lnTo>
                <a:lnTo>
                  <a:pt x="84666" y="84667"/>
                </a:lnTo>
                <a:lnTo>
                  <a:pt x="93132" y="76200"/>
                </a:lnTo>
                <a:lnTo>
                  <a:pt x="93132" y="67733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93132" y="25400"/>
                </a:lnTo>
                <a:lnTo>
                  <a:pt x="93132" y="16933"/>
                </a:lnTo>
                <a:lnTo>
                  <a:pt x="84666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59266" y="0"/>
                </a:lnTo>
                <a:lnTo>
                  <a:pt x="50799" y="0"/>
                </a:lnTo>
                <a:lnTo>
                  <a:pt x="42332" y="8467"/>
                </a:lnTo>
                <a:lnTo>
                  <a:pt x="33866" y="8467"/>
                </a:lnTo>
                <a:lnTo>
                  <a:pt x="16932" y="16933"/>
                </a:lnTo>
                <a:lnTo>
                  <a:pt x="16932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16932" y="67733"/>
                </a:lnTo>
                <a:lnTo>
                  <a:pt x="16932" y="76200"/>
                </a:lnTo>
                <a:lnTo>
                  <a:pt x="33866" y="76200"/>
                </a:lnTo>
                <a:lnTo>
                  <a:pt x="42332" y="76200"/>
                </a:lnTo>
                <a:lnTo>
                  <a:pt x="50799" y="76200"/>
                </a:lnTo>
                <a:lnTo>
                  <a:pt x="59266" y="76200"/>
                </a:lnTo>
                <a:lnTo>
                  <a:pt x="76200" y="67733"/>
                </a:lnTo>
                <a:lnTo>
                  <a:pt x="84666" y="59267"/>
                </a:lnTo>
                <a:lnTo>
                  <a:pt x="93132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93132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0799" y="8467"/>
                </a:lnTo>
                <a:lnTo>
                  <a:pt x="42332" y="16933"/>
                </a:lnTo>
                <a:lnTo>
                  <a:pt x="25400" y="25400"/>
                </a:lnTo>
                <a:lnTo>
                  <a:pt x="16932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6" y="67733"/>
                </a:lnTo>
                <a:lnTo>
                  <a:pt x="8466" y="76200"/>
                </a:lnTo>
                <a:lnTo>
                  <a:pt x="16932" y="84667"/>
                </a:lnTo>
                <a:lnTo>
                  <a:pt x="25400" y="84667"/>
                </a:lnTo>
                <a:lnTo>
                  <a:pt x="33866" y="93133"/>
                </a:lnTo>
                <a:lnTo>
                  <a:pt x="42332" y="93133"/>
                </a:lnTo>
                <a:lnTo>
                  <a:pt x="50799" y="93133"/>
                </a:lnTo>
                <a:lnTo>
                  <a:pt x="59266" y="93133"/>
                </a:lnTo>
                <a:lnTo>
                  <a:pt x="67733" y="84667"/>
                </a:lnTo>
                <a:lnTo>
                  <a:pt x="76200" y="76200"/>
                </a:lnTo>
                <a:lnTo>
                  <a:pt x="84666" y="76200"/>
                </a:lnTo>
                <a:lnTo>
                  <a:pt x="93132" y="67733"/>
                </a:lnTo>
                <a:lnTo>
                  <a:pt x="93132" y="59267"/>
                </a:lnTo>
                <a:lnTo>
                  <a:pt x="93132" y="50800"/>
                </a:lnTo>
                <a:lnTo>
                  <a:pt x="93132" y="42333"/>
                </a:lnTo>
                <a:lnTo>
                  <a:pt x="93132" y="33867"/>
                </a:lnTo>
                <a:lnTo>
                  <a:pt x="84666" y="33867"/>
                </a:lnTo>
                <a:lnTo>
                  <a:pt x="84666" y="25400"/>
                </a:lnTo>
                <a:lnTo>
                  <a:pt x="67733" y="25400"/>
                </a:lnTo>
                <a:lnTo>
                  <a:pt x="59266" y="25400"/>
                </a:lnTo>
                <a:lnTo>
                  <a:pt x="50799" y="25400"/>
                </a:lnTo>
                <a:lnTo>
                  <a:pt x="42332" y="25400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2" y="42333"/>
                </a:lnTo>
                <a:lnTo>
                  <a:pt x="16932" y="50800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2" y="84667"/>
                </a:lnTo>
                <a:lnTo>
                  <a:pt x="16932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550400" y="5300133"/>
            <a:ext cx="8467" cy="491068"/>
          </a:xfrm>
          <a:custGeom>
            <a:avLst/>
            <a:gdLst/>
            <a:ahLst/>
            <a:cxnLst/>
            <a:rect l="0" t="0" r="0" b="0"/>
            <a:pathLst>
              <a:path w="8467" h="491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94734"/>
                </a:lnTo>
                <a:lnTo>
                  <a:pt x="8466" y="220134"/>
                </a:lnTo>
                <a:lnTo>
                  <a:pt x="8466" y="254000"/>
                </a:lnTo>
                <a:lnTo>
                  <a:pt x="0" y="279400"/>
                </a:lnTo>
                <a:lnTo>
                  <a:pt x="0" y="313267"/>
                </a:lnTo>
                <a:lnTo>
                  <a:pt x="0" y="347134"/>
                </a:lnTo>
                <a:lnTo>
                  <a:pt x="0" y="381000"/>
                </a:lnTo>
                <a:lnTo>
                  <a:pt x="0" y="406400"/>
                </a:lnTo>
                <a:lnTo>
                  <a:pt x="0" y="431800"/>
                </a:lnTo>
                <a:lnTo>
                  <a:pt x="0" y="457200"/>
                </a:lnTo>
                <a:lnTo>
                  <a:pt x="8466" y="474134"/>
                </a:lnTo>
                <a:lnTo>
                  <a:pt x="8466" y="482600"/>
                </a:lnTo>
                <a:lnTo>
                  <a:pt x="8466" y="491067"/>
                </a:lnTo>
                <a:lnTo>
                  <a:pt x="8466" y="482600"/>
                </a:lnTo>
                <a:lnTo>
                  <a:pt x="0" y="474134"/>
                </a:lnTo>
                <a:lnTo>
                  <a:pt x="0" y="474134"/>
                </a:lnTo>
                <a:lnTo>
                  <a:pt x="0" y="465667"/>
                </a:lnTo>
                <a:lnTo>
                  <a:pt x="0" y="465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9525000" y="5257800"/>
            <a:ext cx="135468" cy="245534"/>
          </a:xfrm>
          <a:custGeom>
            <a:avLst/>
            <a:gdLst/>
            <a:ahLst/>
            <a:cxnLst/>
            <a:rect l="0" t="0" r="0" b="0"/>
            <a:pathLst>
              <a:path w="135468" h="2455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33866" y="8467"/>
                </a:lnTo>
                <a:lnTo>
                  <a:pt x="42334" y="16933"/>
                </a:lnTo>
                <a:lnTo>
                  <a:pt x="59267" y="25400"/>
                </a:lnTo>
                <a:lnTo>
                  <a:pt x="67733" y="42333"/>
                </a:lnTo>
                <a:lnTo>
                  <a:pt x="84667" y="59267"/>
                </a:lnTo>
                <a:lnTo>
                  <a:pt x="101600" y="76200"/>
                </a:lnTo>
                <a:lnTo>
                  <a:pt x="118534" y="101600"/>
                </a:lnTo>
                <a:lnTo>
                  <a:pt x="127000" y="127000"/>
                </a:lnTo>
                <a:lnTo>
                  <a:pt x="135467" y="143933"/>
                </a:lnTo>
                <a:lnTo>
                  <a:pt x="135467" y="169333"/>
                </a:lnTo>
                <a:lnTo>
                  <a:pt x="135467" y="186267"/>
                </a:lnTo>
                <a:lnTo>
                  <a:pt x="135467" y="203200"/>
                </a:lnTo>
                <a:lnTo>
                  <a:pt x="135467" y="211667"/>
                </a:lnTo>
                <a:lnTo>
                  <a:pt x="127000" y="228600"/>
                </a:lnTo>
                <a:lnTo>
                  <a:pt x="118534" y="237067"/>
                </a:lnTo>
                <a:lnTo>
                  <a:pt x="101600" y="237067"/>
                </a:lnTo>
                <a:lnTo>
                  <a:pt x="93133" y="245533"/>
                </a:lnTo>
                <a:lnTo>
                  <a:pt x="76200" y="245533"/>
                </a:lnTo>
                <a:lnTo>
                  <a:pt x="59267" y="237067"/>
                </a:lnTo>
                <a:lnTo>
                  <a:pt x="42334" y="237067"/>
                </a:lnTo>
                <a:lnTo>
                  <a:pt x="33866" y="220133"/>
                </a:lnTo>
                <a:lnTo>
                  <a:pt x="16933" y="211667"/>
                </a:lnTo>
                <a:lnTo>
                  <a:pt x="8467" y="203200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9719734" y="5317067"/>
            <a:ext cx="127001" cy="211667"/>
          </a:xfrm>
          <a:custGeom>
            <a:avLst/>
            <a:gdLst/>
            <a:ahLst/>
            <a:cxnLst/>
            <a:rect l="0" t="0" r="0" b="0"/>
            <a:pathLst>
              <a:path w="127001" h="211667">
                <a:moveTo>
                  <a:pt x="67732" y="16933"/>
                </a:moveTo>
                <a:lnTo>
                  <a:pt x="67732" y="16933"/>
                </a:lnTo>
                <a:lnTo>
                  <a:pt x="67732" y="16933"/>
                </a:lnTo>
                <a:lnTo>
                  <a:pt x="59266" y="16933"/>
                </a:lnTo>
                <a:lnTo>
                  <a:pt x="59266" y="25400"/>
                </a:lnTo>
                <a:lnTo>
                  <a:pt x="50800" y="33866"/>
                </a:lnTo>
                <a:lnTo>
                  <a:pt x="42333" y="42333"/>
                </a:lnTo>
                <a:lnTo>
                  <a:pt x="25399" y="59266"/>
                </a:lnTo>
                <a:lnTo>
                  <a:pt x="16933" y="76200"/>
                </a:lnTo>
                <a:lnTo>
                  <a:pt x="8466" y="93133"/>
                </a:lnTo>
                <a:lnTo>
                  <a:pt x="8466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77800"/>
                </a:lnTo>
                <a:lnTo>
                  <a:pt x="16933" y="194733"/>
                </a:lnTo>
                <a:lnTo>
                  <a:pt x="25399" y="203200"/>
                </a:lnTo>
                <a:lnTo>
                  <a:pt x="42333" y="203200"/>
                </a:lnTo>
                <a:lnTo>
                  <a:pt x="50800" y="211666"/>
                </a:lnTo>
                <a:lnTo>
                  <a:pt x="67732" y="203200"/>
                </a:lnTo>
                <a:lnTo>
                  <a:pt x="84666" y="203200"/>
                </a:lnTo>
                <a:lnTo>
                  <a:pt x="93132" y="194733"/>
                </a:lnTo>
                <a:lnTo>
                  <a:pt x="101599" y="177800"/>
                </a:lnTo>
                <a:lnTo>
                  <a:pt x="110066" y="160866"/>
                </a:lnTo>
                <a:lnTo>
                  <a:pt x="118533" y="143933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18533" y="76200"/>
                </a:lnTo>
                <a:lnTo>
                  <a:pt x="110066" y="59266"/>
                </a:lnTo>
                <a:lnTo>
                  <a:pt x="101599" y="42333"/>
                </a:lnTo>
                <a:lnTo>
                  <a:pt x="84666" y="25400"/>
                </a:lnTo>
                <a:lnTo>
                  <a:pt x="67732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9956800" y="5359400"/>
            <a:ext cx="59267" cy="203201"/>
          </a:xfrm>
          <a:custGeom>
            <a:avLst/>
            <a:gdLst/>
            <a:ahLst/>
            <a:cxnLst/>
            <a:rect l="0" t="0" r="0" b="0"/>
            <a:pathLst>
              <a:path w="59267" h="203201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16933" y="127000"/>
                </a:lnTo>
                <a:lnTo>
                  <a:pt x="16933" y="143933"/>
                </a:lnTo>
                <a:lnTo>
                  <a:pt x="25400" y="160867"/>
                </a:lnTo>
                <a:lnTo>
                  <a:pt x="42334" y="177800"/>
                </a:lnTo>
                <a:lnTo>
                  <a:pt x="50800" y="194733"/>
                </a:lnTo>
                <a:lnTo>
                  <a:pt x="50800" y="194733"/>
                </a:lnTo>
                <a:lnTo>
                  <a:pt x="59266" y="203200"/>
                </a:lnTo>
                <a:lnTo>
                  <a:pt x="59266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0092266" y="5359400"/>
            <a:ext cx="211669" cy="296334"/>
          </a:xfrm>
          <a:custGeom>
            <a:avLst/>
            <a:gdLst/>
            <a:ahLst/>
            <a:cxnLst/>
            <a:rect l="0" t="0" r="0" b="0"/>
            <a:pathLst>
              <a:path w="211669" h="296334">
                <a:moveTo>
                  <a:pt x="8468" y="8467"/>
                </a:move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0" y="42333"/>
                </a:lnTo>
                <a:lnTo>
                  <a:pt x="8468" y="59267"/>
                </a:lnTo>
                <a:lnTo>
                  <a:pt x="8468" y="76200"/>
                </a:lnTo>
                <a:lnTo>
                  <a:pt x="8468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25400" y="169333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52400"/>
                </a:lnTo>
                <a:lnTo>
                  <a:pt x="33867" y="135467"/>
                </a:lnTo>
                <a:lnTo>
                  <a:pt x="42334" y="118533"/>
                </a:lnTo>
                <a:lnTo>
                  <a:pt x="42334" y="93133"/>
                </a:lnTo>
                <a:lnTo>
                  <a:pt x="50801" y="67733"/>
                </a:lnTo>
                <a:lnTo>
                  <a:pt x="50801" y="50800"/>
                </a:lnTo>
                <a:lnTo>
                  <a:pt x="59268" y="33867"/>
                </a:lnTo>
                <a:lnTo>
                  <a:pt x="67734" y="16933"/>
                </a:lnTo>
                <a:lnTo>
                  <a:pt x="76200" y="8467"/>
                </a:lnTo>
                <a:lnTo>
                  <a:pt x="84668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1" y="16933"/>
                </a:lnTo>
                <a:lnTo>
                  <a:pt x="143934" y="25400"/>
                </a:lnTo>
                <a:lnTo>
                  <a:pt x="152400" y="42333"/>
                </a:lnTo>
                <a:lnTo>
                  <a:pt x="160868" y="59267"/>
                </a:lnTo>
                <a:lnTo>
                  <a:pt x="169334" y="76200"/>
                </a:lnTo>
                <a:lnTo>
                  <a:pt x="169334" y="101600"/>
                </a:lnTo>
                <a:lnTo>
                  <a:pt x="169334" y="118533"/>
                </a:lnTo>
                <a:lnTo>
                  <a:pt x="169334" y="143933"/>
                </a:lnTo>
                <a:lnTo>
                  <a:pt x="169334" y="169333"/>
                </a:lnTo>
                <a:lnTo>
                  <a:pt x="169334" y="194733"/>
                </a:lnTo>
                <a:lnTo>
                  <a:pt x="169334" y="220133"/>
                </a:lnTo>
                <a:lnTo>
                  <a:pt x="177800" y="237067"/>
                </a:lnTo>
                <a:lnTo>
                  <a:pt x="186267" y="262467"/>
                </a:lnTo>
                <a:lnTo>
                  <a:pt x="194734" y="279400"/>
                </a:lnTo>
                <a:lnTo>
                  <a:pt x="203201" y="296333"/>
                </a:lnTo>
                <a:lnTo>
                  <a:pt x="203201" y="296333"/>
                </a:lnTo>
                <a:lnTo>
                  <a:pt x="211668" y="296333"/>
                </a:lnTo>
                <a:lnTo>
                  <a:pt x="211668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0371667" y="5257800"/>
            <a:ext cx="67734" cy="330201"/>
          </a:xfrm>
          <a:custGeom>
            <a:avLst/>
            <a:gdLst/>
            <a:ahLst/>
            <a:cxnLst/>
            <a:rect l="0" t="0" r="0" b="0"/>
            <a:pathLst>
              <a:path w="67734" h="330201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16933" y="152400"/>
                </a:lnTo>
                <a:lnTo>
                  <a:pt x="25399" y="177800"/>
                </a:lnTo>
                <a:lnTo>
                  <a:pt x="25399" y="211667"/>
                </a:lnTo>
                <a:lnTo>
                  <a:pt x="33867" y="237067"/>
                </a:lnTo>
                <a:lnTo>
                  <a:pt x="42333" y="270933"/>
                </a:lnTo>
                <a:lnTo>
                  <a:pt x="42333" y="287867"/>
                </a:lnTo>
                <a:lnTo>
                  <a:pt x="50799" y="304800"/>
                </a:lnTo>
                <a:lnTo>
                  <a:pt x="59266" y="321733"/>
                </a:lnTo>
                <a:lnTo>
                  <a:pt x="59266" y="321733"/>
                </a:lnTo>
                <a:lnTo>
                  <a:pt x="67733" y="330200"/>
                </a:lnTo>
                <a:lnTo>
                  <a:pt x="67733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0287000" y="5350933"/>
            <a:ext cx="245535" cy="33868"/>
          </a:xfrm>
          <a:custGeom>
            <a:avLst/>
            <a:gdLst/>
            <a:ahLst/>
            <a:cxnLst/>
            <a:rect l="0" t="0" r="0" b="0"/>
            <a:pathLst>
              <a:path w="245535" h="33868">
                <a:moveTo>
                  <a:pt x="245534" y="33867"/>
                </a:moveTo>
                <a:lnTo>
                  <a:pt x="245534" y="33867"/>
                </a:lnTo>
                <a:lnTo>
                  <a:pt x="237067" y="25400"/>
                </a:lnTo>
                <a:lnTo>
                  <a:pt x="237067" y="25400"/>
                </a:lnTo>
                <a:lnTo>
                  <a:pt x="228600" y="25400"/>
                </a:lnTo>
                <a:lnTo>
                  <a:pt x="211666" y="25400"/>
                </a:lnTo>
                <a:lnTo>
                  <a:pt x="194734" y="25400"/>
                </a:lnTo>
                <a:lnTo>
                  <a:pt x="169334" y="25400"/>
                </a:lnTo>
                <a:lnTo>
                  <a:pt x="143933" y="16934"/>
                </a:lnTo>
                <a:lnTo>
                  <a:pt x="110066" y="16934"/>
                </a:lnTo>
                <a:lnTo>
                  <a:pt x="84667" y="16934"/>
                </a:lnTo>
                <a:lnTo>
                  <a:pt x="67733" y="8467"/>
                </a:lnTo>
                <a:lnTo>
                  <a:pt x="42334" y="8467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126133" y="51392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29709" r="24792" b="40713"/>
          <a:stretch/>
        </p:blipFill>
        <p:spPr>
          <a:xfrm>
            <a:off x="231818" y="412124"/>
            <a:ext cx="11559402" cy="38379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97800" y="3445933"/>
            <a:ext cx="922867" cy="1388535"/>
          </a:xfrm>
          <a:custGeom>
            <a:avLst/>
            <a:gdLst/>
            <a:ahLst/>
            <a:cxnLst/>
            <a:rect l="0" t="0" r="0" b="0"/>
            <a:pathLst>
              <a:path w="922867" h="1388535">
                <a:moveTo>
                  <a:pt x="381000" y="1388534"/>
                </a:moveTo>
                <a:lnTo>
                  <a:pt x="372533" y="1380067"/>
                </a:lnTo>
                <a:lnTo>
                  <a:pt x="347133" y="1363134"/>
                </a:lnTo>
                <a:lnTo>
                  <a:pt x="321734" y="1346200"/>
                </a:lnTo>
                <a:lnTo>
                  <a:pt x="296333" y="1329267"/>
                </a:lnTo>
                <a:lnTo>
                  <a:pt x="270933" y="1303867"/>
                </a:lnTo>
                <a:lnTo>
                  <a:pt x="245534" y="1278467"/>
                </a:lnTo>
                <a:lnTo>
                  <a:pt x="220133" y="1253067"/>
                </a:lnTo>
                <a:lnTo>
                  <a:pt x="203200" y="1219200"/>
                </a:lnTo>
                <a:lnTo>
                  <a:pt x="177800" y="1193800"/>
                </a:lnTo>
                <a:lnTo>
                  <a:pt x="160866" y="1159934"/>
                </a:lnTo>
                <a:lnTo>
                  <a:pt x="135467" y="1126067"/>
                </a:lnTo>
                <a:lnTo>
                  <a:pt x="118533" y="1100667"/>
                </a:lnTo>
                <a:lnTo>
                  <a:pt x="110067" y="1066800"/>
                </a:lnTo>
                <a:lnTo>
                  <a:pt x="93134" y="1032934"/>
                </a:lnTo>
                <a:lnTo>
                  <a:pt x="76200" y="999067"/>
                </a:lnTo>
                <a:lnTo>
                  <a:pt x="59267" y="965200"/>
                </a:lnTo>
                <a:lnTo>
                  <a:pt x="50800" y="931334"/>
                </a:lnTo>
                <a:lnTo>
                  <a:pt x="42333" y="889000"/>
                </a:lnTo>
                <a:lnTo>
                  <a:pt x="33867" y="855134"/>
                </a:lnTo>
                <a:lnTo>
                  <a:pt x="25400" y="821267"/>
                </a:lnTo>
                <a:lnTo>
                  <a:pt x="16934" y="787400"/>
                </a:lnTo>
                <a:lnTo>
                  <a:pt x="8466" y="753534"/>
                </a:lnTo>
                <a:lnTo>
                  <a:pt x="8466" y="719667"/>
                </a:lnTo>
                <a:lnTo>
                  <a:pt x="8466" y="677334"/>
                </a:lnTo>
                <a:lnTo>
                  <a:pt x="0" y="643467"/>
                </a:lnTo>
                <a:lnTo>
                  <a:pt x="0" y="609600"/>
                </a:lnTo>
                <a:lnTo>
                  <a:pt x="0" y="575734"/>
                </a:lnTo>
                <a:lnTo>
                  <a:pt x="0" y="541867"/>
                </a:lnTo>
                <a:lnTo>
                  <a:pt x="0" y="516467"/>
                </a:lnTo>
                <a:lnTo>
                  <a:pt x="8466" y="482600"/>
                </a:lnTo>
                <a:lnTo>
                  <a:pt x="8466" y="448734"/>
                </a:lnTo>
                <a:lnTo>
                  <a:pt x="16934" y="423334"/>
                </a:lnTo>
                <a:lnTo>
                  <a:pt x="25400" y="389467"/>
                </a:lnTo>
                <a:lnTo>
                  <a:pt x="42333" y="364067"/>
                </a:lnTo>
                <a:lnTo>
                  <a:pt x="50800" y="330200"/>
                </a:lnTo>
                <a:lnTo>
                  <a:pt x="59267" y="304800"/>
                </a:lnTo>
                <a:lnTo>
                  <a:pt x="67733" y="279400"/>
                </a:lnTo>
                <a:lnTo>
                  <a:pt x="84666" y="254000"/>
                </a:lnTo>
                <a:lnTo>
                  <a:pt x="101600" y="228600"/>
                </a:lnTo>
                <a:lnTo>
                  <a:pt x="110067" y="203200"/>
                </a:lnTo>
                <a:lnTo>
                  <a:pt x="127000" y="186267"/>
                </a:lnTo>
                <a:lnTo>
                  <a:pt x="143933" y="160867"/>
                </a:lnTo>
                <a:lnTo>
                  <a:pt x="160866" y="143934"/>
                </a:lnTo>
                <a:lnTo>
                  <a:pt x="177800" y="127000"/>
                </a:lnTo>
                <a:lnTo>
                  <a:pt x="203200" y="110067"/>
                </a:lnTo>
                <a:lnTo>
                  <a:pt x="220133" y="101600"/>
                </a:lnTo>
                <a:lnTo>
                  <a:pt x="237066" y="84667"/>
                </a:lnTo>
                <a:lnTo>
                  <a:pt x="262467" y="67734"/>
                </a:lnTo>
                <a:lnTo>
                  <a:pt x="279400" y="59267"/>
                </a:lnTo>
                <a:lnTo>
                  <a:pt x="304800" y="50800"/>
                </a:lnTo>
                <a:lnTo>
                  <a:pt x="321734" y="42334"/>
                </a:lnTo>
                <a:lnTo>
                  <a:pt x="347133" y="33867"/>
                </a:lnTo>
                <a:lnTo>
                  <a:pt x="364067" y="25400"/>
                </a:lnTo>
                <a:lnTo>
                  <a:pt x="389466" y="16934"/>
                </a:lnTo>
                <a:lnTo>
                  <a:pt x="406400" y="8467"/>
                </a:lnTo>
                <a:lnTo>
                  <a:pt x="431800" y="8467"/>
                </a:lnTo>
                <a:lnTo>
                  <a:pt x="457200" y="8467"/>
                </a:lnTo>
                <a:lnTo>
                  <a:pt x="482600" y="0"/>
                </a:lnTo>
                <a:lnTo>
                  <a:pt x="499533" y="0"/>
                </a:lnTo>
                <a:lnTo>
                  <a:pt x="524933" y="0"/>
                </a:lnTo>
                <a:lnTo>
                  <a:pt x="550334" y="0"/>
                </a:lnTo>
                <a:lnTo>
                  <a:pt x="575733" y="0"/>
                </a:lnTo>
                <a:lnTo>
                  <a:pt x="601133" y="8467"/>
                </a:lnTo>
                <a:lnTo>
                  <a:pt x="618066" y="8467"/>
                </a:lnTo>
                <a:lnTo>
                  <a:pt x="643467" y="8467"/>
                </a:lnTo>
                <a:lnTo>
                  <a:pt x="668867" y="8467"/>
                </a:lnTo>
                <a:lnTo>
                  <a:pt x="694266" y="16934"/>
                </a:lnTo>
                <a:lnTo>
                  <a:pt x="719667" y="16934"/>
                </a:lnTo>
                <a:lnTo>
                  <a:pt x="745067" y="25400"/>
                </a:lnTo>
                <a:lnTo>
                  <a:pt x="770466" y="25400"/>
                </a:lnTo>
                <a:lnTo>
                  <a:pt x="795867" y="25400"/>
                </a:lnTo>
                <a:lnTo>
                  <a:pt x="821267" y="33867"/>
                </a:lnTo>
                <a:lnTo>
                  <a:pt x="838200" y="33867"/>
                </a:lnTo>
                <a:lnTo>
                  <a:pt x="863600" y="42334"/>
                </a:lnTo>
                <a:lnTo>
                  <a:pt x="880533" y="42334"/>
                </a:lnTo>
                <a:lnTo>
                  <a:pt x="889000" y="50800"/>
                </a:lnTo>
                <a:lnTo>
                  <a:pt x="905933" y="50800"/>
                </a:lnTo>
                <a:lnTo>
                  <a:pt x="914400" y="50800"/>
                </a:lnTo>
                <a:lnTo>
                  <a:pt x="914400" y="59267"/>
                </a:lnTo>
                <a:lnTo>
                  <a:pt x="922866" y="59267"/>
                </a:lnTo>
                <a:lnTo>
                  <a:pt x="922866" y="50800"/>
                </a:lnTo>
                <a:lnTo>
                  <a:pt x="922866" y="50800"/>
                </a:lnTo>
                <a:lnTo>
                  <a:pt x="922866" y="50800"/>
                </a:lnTo>
                <a:lnTo>
                  <a:pt x="922866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678333" y="3403600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3" y="33867"/>
                </a:lnTo>
                <a:lnTo>
                  <a:pt x="59267" y="33867"/>
                </a:lnTo>
                <a:lnTo>
                  <a:pt x="67734" y="42333"/>
                </a:lnTo>
                <a:lnTo>
                  <a:pt x="84667" y="50800"/>
                </a:lnTo>
                <a:lnTo>
                  <a:pt x="93134" y="50800"/>
                </a:lnTo>
                <a:lnTo>
                  <a:pt x="101600" y="59267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8533" y="76200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01600" y="110067"/>
                </a:lnTo>
                <a:lnTo>
                  <a:pt x="84667" y="118533"/>
                </a:lnTo>
                <a:lnTo>
                  <a:pt x="67734" y="127000"/>
                </a:lnTo>
                <a:lnTo>
                  <a:pt x="59267" y="143933"/>
                </a:lnTo>
                <a:lnTo>
                  <a:pt x="42333" y="152400"/>
                </a:lnTo>
                <a:lnTo>
                  <a:pt x="33867" y="160867"/>
                </a:lnTo>
                <a:lnTo>
                  <a:pt x="33867" y="160867"/>
                </a:lnTo>
                <a:lnTo>
                  <a:pt x="33867" y="177800"/>
                </a:lnTo>
                <a:lnTo>
                  <a:pt x="338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305800" y="4766733"/>
            <a:ext cx="135468" cy="228601"/>
          </a:xfrm>
          <a:custGeom>
            <a:avLst/>
            <a:gdLst/>
            <a:ahLst/>
            <a:cxnLst/>
            <a:rect l="0" t="0" r="0" b="0"/>
            <a:pathLst>
              <a:path w="135468" h="228601">
                <a:moveTo>
                  <a:pt x="0" y="93134"/>
                </a:move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8467" y="93134"/>
                </a:lnTo>
                <a:lnTo>
                  <a:pt x="8467" y="93134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6" y="84667"/>
                </a:lnTo>
                <a:lnTo>
                  <a:pt x="50800" y="84667"/>
                </a:lnTo>
                <a:lnTo>
                  <a:pt x="59267" y="84667"/>
                </a:lnTo>
                <a:lnTo>
                  <a:pt x="76200" y="84667"/>
                </a:lnTo>
                <a:lnTo>
                  <a:pt x="84667" y="93134"/>
                </a:lnTo>
                <a:lnTo>
                  <a:pt x="93133" y="93134"/>
                </a:lnTo>
                <a:lnTo>
                  <a:pt x="101600" y="93134"/>
                </a:lnTo>
                <a:lnTo>
                  <a:pt x="110066" y="93134"/>
                </a:lnTo>
                <a:lnTo>
                  <a:pt x="118534" y="93134"/>
                </a:lnTo>
                <a:lnTo>
                  <a:pt x="127000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84667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67734"/>
                </a:lnTo>
                <a:lnTo>
                  <a:pt x="135467" y="59267"/>
                </a:lnTo>
                <a:lnTo>
                  <a:pt x="135467" y="50800"/>
                </a:lnTo>
                <a:lnTo>
                  <a:pt x="127000" y="42334"/>
                </a:lnTo>
                <a:lnTo>
                  <a:pt x="118534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7" y="0"/>
                </a:lnTo>
                <a:lnTo>
                  <a:pt x="67733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25400" y="186267"/>
                </a:lnTo>
                <a:lnTo>
                  <a:pt x="33866" y="194734"/>
                </a:lnTo>
                <a:lnTo>
                  <a:pt x="42334" y="203200"/>
                </a:lnTo>
                <a:lnTo>
                  <a:pt x="50800" y="220134"/>
                </a:lnTo>
                <a:lnTo>
                  <a:pt x="67733" y="220134"/>
                </a:lnTo>
                <a:lnTo>
                  <a:pt x="84667" y="228600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10066" y="220134"/>
                </a:lnTo>
                <a:lnTo>
                  <a:pt x="110066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475133" y="4800600"/>
            <a:ext cx="237068" cy="482601"/>
          </a:xfrm>
          <a:custGeom>
            <a:avLst/>
            <a:gdLst/>
            <a:ahLst/>
            <a:cxnLst/>
            <a:rect l="0" t="0" r="0" b="0"/>
            <a:pathLst>
              <a:path w="237068" h="482601">
                <a:moveTo>
                  <a:pt x="127000" y="16933"/>
                </a:moveTo>
                <a:lnTo>
                  <a:pt x="127000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8467"/>
                </a:lnTo>
                <a:lnTo>
                  <a:pt x="118534" y="8467"/>
                </a:lnTo>
                <a:lnTo>
                  <a:pt x="110067" y="0"/>
                </a:lnTo>
                <a:lnTo>
                  <a:pt x="101601" y="0"/>
                </a:lnTo>
                <a:lnTo>
                  <a:pt x="93133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25400"/>
                </a:lnTo>
                <a:lnTo>
                  <a:pt x="33867" y="42333"/>
                </a:lnTo>
                <a:lnTo>
                  <a:pt x="25401" y="59267"/>
                </a:lnTo>
                <a:lnTo>
                  <a:pt x="16933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0" y="160867"/>
                </a:lnTo>
                <a:lnTo>
                  <a:pt x="8467" y="177800"/>
                </a:lnTo>
                <a:lnTo>
                  <a:pt x="16933" y="186267"/>
                </a:lnTo>
                <a:lnTo>
                  <a:pt x="33867" y="194733"/>
                </a:lnTo>
                <a:lnTo>
                  <a:pt x="42334" y="194733"/>
                </a:lnTo>
                <a:lnTo>
                  <a:pt x="50800" y="194733"/>
                </a:lnTo>
                <a:lnTo>
                  <a:pt x="59267" y="186267"/>
                </a:lnTo>
                <a:lnTo>
                  <a:pt x="76200" y="177800"/>
                </a:lnTo>
                <a:lnTo>
                  <a:pt x="76200" y="169333"/>
                </a:lnTo>
                <a:lnTo>
                  <a:pt x="84667" y="160867"/>
                </a:lnTo>
                <a:lnTo>
                  <a:pt x="93133" y="143933"/>
                </a:lnTo>
                <a:lnTo>
                  <a:pt x="93133" y="127000"/>
                </a:lnTo>
                <a:lnTo>
                  <a:pt x="101601" y="110067"/>
                </a:lnTo>
                <a:lnTo>
                  <a:pt x="101601" y="93133"/>
                </a:lnTo>
                <a:lnTo>
                  <a:pt x="101601" y="76200"/>
                </a:lnTo>
                <a:lnTo>
                  <a:pt x="101601" y="59267"/>
                </a:lnTo>
                <a:lnTo>
                  <a:pt x="101601" y="42333"/>
                </a:lnTo>
                <a:lnTo>
                  <a:pt x="101601" y="33867"/>
                </a:lnTo>
                <a:lnTo>
                  <a:pt x="110067" y="25400"/>
                </a:lnTo>
                <a:lnTo>
                  <a:pt x="110067" y="16933"/>
                </a:lnTo>
                <a:lnTo>
                  <a:pt x="110067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10067" y="8467"/>
                </a:lnTo>
                <a:lnTo>
                  <a:pt x="101601" y="16933"/>
                </a:lnTo>
                <a:lnTo>
                  <a:pt x="101601" y="33867"/>
                </a:lnTo>
                <a:lnTo>
                  <a:pt x="101601" y="50800"/>
                </a:lnTo>
                <a:lnTo>
                  <a:pt x="101601" y="67733"/>
                </a:lnTo>
                <a:lnTo>
                  <a:pt x="101601" y="93133"/>
                </a:lnTo>
                <a:lnTo>
                  <a:pt x="101601" y="118533"/>
                </a:lnTo>
                <a:lnTo>
                  <a:pt x="101601" y="143933"/>
                </a:lnTo>
                <a:lnTo>
                  <a:pt x="93133" y="169333"/>
                </a:lnTo>
                <a:lnTo>
                  <a:pt x="84667" y="186267"/>
                </a:lnTo>
                <a:lnTo>
                  <a:pt x="84667" y="211667"/>
                </a:lnTo>
                <a:lnTo>
                  <a:pt x="76200" y="237067"/>
                </a:lnTo>
                <a:lnTo>
                  <a:pt x="67734" y="262467"/>
                </a:lnTo>
                <a:lnTo>
                  <a:pt x="59267" y="279400"/>
                </a:lnTo>
                <a:lnTo>
                  <a:pt x="59267" y="304800"/>
                </a:lnTo>
                <a:lnTo>
                  <a:pt x="59267" y="330200"/>
                </a:lnTo>
                <a:lnTo>
                  <a:pt x="59267" y="355600"/>
                </a:lnTo>
                <a:lnTo>
                  <a:pt x="59267" y="372533"/>
                </a:lnTo>
                <a:lnTo>
                  <a:pt x="67734" y="397933"/>
                </a:lnTo>
                <a:lnTo>
                  <a:pt x="76200" y="414867"/>
                </a:lnTo>
                <a:lnTo>
                  <a:pt x="84667" y="431800"/>
                </a:lnTo>
                <a:lnTo>
                  <a:pt x="93133" y="448733"/>
                </a:lnTo>
                <a:lnTo>
                  <a:pt x="101601" y="457200"/>
                </a:lnTo>
                <a:lnTo>
                  <a:pt x="118534" y="474133"/>
                </a:lnTo>
                <a:lnTo>
                  <a:pt x="135467" y="482600"/>
                </a:lnTo>
                <a:lnTo>
                  <a:pt x="143934" y="482600"/>
                </a:lnTo>
                <a:lnTo>
                  <a:pt x="160867" y="482600"/>
                </a:lnTo>
                <a:lnTo>
                  <a:pt x="169333" y="482600"/>
                </a:lnTo>
                <a:lnTo>
                  <a:pt x="186267" y="482600"/>
                </a:lnTo>
                <a:lnTo>
                  <a:pt x="194734" y="474133"/>
                </a:lnTo>
                <a:lnTo>
                  <a:pt x="203200" y="457200"/>
                </a:lnTo>
                <a:lnTo>
                  <a:pt x="220134" y="440267"/>
                </a:lnTo>
                <a:lnTo>
                  <a:pt x="228600" y="423333"/>
                </a:lnTo>
                <a:lnTo>
                  <a:pt x="237067" y="406400"/>
                </a:lnTo>
                <a:lnTo>
                  <a:pt x="237067" y="381000"/>
                </a:lnTo>
                <a:lnTo>
                  <a:pt x="237067" y="364067"/>
                </a:lnTo>
                <a:lnTo>
                  <a:pt x="237067" y="338667"/>
                </a:lnTo>
                <a:lnTo>
                  <a:pt x="228600" y="313267"/>
                </a:lnTo>
                <a:lnTo>
                  <a:pt x="220134" y="296333"/>
                </a:lnTo>
                <a:lnTo>
                  <a:pt x="203200" y="270933"/>
                </a:lnTo>
                <a:lnTo>
                  <a:pt x="186267" y="254000"/>
                </a:lnTo>
                <a:lnTo>
                  <a:pt x="169333" y="237067"/>
                </a:lnTo>
                <a:lnTo>
                  <a:pt x="152400" y="228600"/>
                </a:lnTo>
                <a:lnTo>
                  <a:pt x="135467" y="211667"/>
                </a:lnTo>
                <a:lnTo>
                  <a:pt x="110067" y="203200"/>
                </a:lnTo>
                <a:lnTo>
                  <a:pt x="93133" y="203200"/>
                </a:lnTo>
                <a:lnTo>
                  <a:pt x="76200" y="194733"/>
                </a:lnTo>
                <a:lnTo>
                  <a:pt x="67734" y="194733"/>
                </a:lnTo>
                <a:lnTo>
                  <a:pt x="59267" y="194733"/>
                </a:lnTo>
                <a:lnTo>
                  <a:pt x="59267" y="203200"/>
                </a:lnTo>
                <a:lnTo>
                  <a:pt x="67734" y="194733"/>
                </a:lnTo>
                <a:lnTo>
                  <a:pt x="67734" y="194733"/>
                </a:lnTo>
                <a:lnTo>
                  <a:pt x="76200" y="194733"/>
                </a:lnTo>
                <a:lnTo>
                  <a:pt x="76200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695267" y="4842933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8466" y="194734"/>
                </a:lnTo>
                <a:lnTo>
                  <a:pt x="8466" y="203200"/>
                </a:lnTo>
                <a:lnTo>
                  <a:pt x="16933" y="211667"/>
                </a:lnTo>
                <a:lnTo>
                  <a:pt x="16933" y="211667"/>
                </a:lnTo>
                <a:lnTo>
                  <a:pt x="25399" y="211667"/>
                </a:lnTo>
                <a:lnTo>
                  <a:pt x="33867" y="211667"/>
                </a:lnTo>
                <a:lnTo>
                  <a:pt x="42333" y="211667"/>
                </a:lnTo>
                <a:lnTo>
                  <a:pt x="50800" y="194734"/>
                </a:lnTo>
                <a:lnTo>
                  <a:pt x="50800" y="186267"/>
                </a:lnTo>
                <a:lnTo>
                  <a:pt x="67733" y="177800"/>
                </a:lnTo>
                <a:lnTo>
                  <a:pt x="67733" y="160867"/>
                </a:lnTo>
                <a:lnTo>
                  <a:pt x="76200" y="135467"/>
                </a:lnTo>
                <a:lnTo>
                  <a:pt x="84666" y="118534"/>
                </a:lnTo>
                <a:lnTo>
                  <a:pt x="84666" y="101600"/>
                </a:lnTo>
                <a:lnTo>
                  <a:pt x="93133" y="84667"/>
                </a:lnTo>
                <a:lnTo>
                  <a:pt x="93133" y="67734"/>
                </a:lnTo>
                <a:lnTo>
                  <a:pt x="93133" y="50800"/>
                </a:lnTo>
                <a:lnTo>
                  <a:pt x="101599" y="42334"/>
                </a:lnTo>
                <a:lnTo>
                  <a:pt x="101599" y="25400"/>
                </a:lnTo>
                <a:lnTo>
                  <a:pt x="101599" y="16934"/>
                </a:lnTo>
                <a:lnTo>
                  <a:pt x="101599" y="16934"/>
                </a:lnTo>
                <a:lnTo>
                  <a:pt x="101599" y="8467"/>
                </a:lnTo>
                <a:lnTo>
                  <a:pt x="93133" y="8467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33867"/>
                </a:lnTo>
                <a:lnTo>
                  <a:pt x="84666" y="50800"/>
                </a:lnTo>
                <a:lnTo>
                  <a:pt x="84666" y="67734"/>
                </a:lnTo>
                <a:lnTo>
                  <a:pt x="84666" y="84667"/>
                </a:lnTo>
                <a:lnTo>
                  <a:pt x="84666" y="101600"/>
                </a:lnTo>
                <a:lnTo>
                  <a:pt x="93133" y="118534"/>
                </a:lnTo>
                <a:lnTo>
                  <a:pt x="101599" y="143934"/>
                </a:lnTo>
                <a:lnTo>
                  <a:pt x="101599" y="152400"/>
                </a:lnTo>
                <a:lnTo>
                  <a:pt x="110067" y="169334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43933" y="203200"/>
                </a:lnTo>
                <a:lnTo>
                  <a:pt x="143933" y="203200"/>
                </a:lnTo>
                <a:lnTo>
                  <a:pt x="152400" y="203200"/>
                </a:lnTo>
                <a:lnTo>
                  <a:pt x="15240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81534" y="4673600"/>
            <a:ext cx="880534" cy="406401"/>
          </a:xfrm>
          <a:custGeom>
            <a:avLst/>
            <a:gdLst/>
            <a:ahLst/>
            <a:cxnLst/>
            <a:rect l="0" t="0" r="0" b="0"/>
            <a:pathLst>
              <a:path w="880534" h="406401">
                <a:moveTo>
                  <a:pt x="101599" y="203200"/>
                </a:moveTo>
                <a:lnTo>
                  <a:pt x="101599" y="194733"/>
                </a:lnTo>
                <a:lnTo>
                  <a:pt x="93133" y="194733"/>
                </a:lnTo>
                <a:lnTo>
                  <a:pt x="84666" y="194733"/>
                </a:lnTo>
                <a:lnTo>
                  <a:pt x="84666" y="186267"/>
                </a:lnTo>
                <a:lnTo>
                  <a:pt x="76200" y="186267"/>
                </a:lnTo>
                <a:lnTo>
                  <a:pt x="67732" y="186267"/>
                </a:lnTo>
                <a:lnTo>
                  <a:pt x="59266" y="186267"/>
                </a:lnTo>
                <a:lnTo>
                  <a:pt x="50799" y="194733"/>
                </a:lnTo>
                <a:lnTo>
                  <a:pt x="42333" y="211667"/>
                </a:lnTo>
                <a:lnTo>
                  <a:pt x="25399" y="220133"/>
                </a:lnTo>
                <a:lnTo>
                  <a:pt x="16933" y="245533"/>
                </a:lnTo>
                <a:lnTo>
                  <a:pt x="8466" y="262467"/>
                </a:lnTo>
                <a:lnTo>
                  <a:pt x="0" y="279400"/>
                </a:lnTo>
                <a:lnTo>
                  <a:pt x="0" y="304800"/>
                </a:lnTo>
                <a:lnTo>
                  <a:pt x="0" y="321733"/>
                </a:lnTo>
                <a:lnTo>
                  <a:pt x="0" y="338667"/>
                </a:lnTo>
                <a:lnTo>
                  <a:pt x="8466" y="347133"/>
                </a:lnTo>
                <a:lnTo>
                  <a:pt x="16933" y="355600"/>
                </a:lnTo>
                <a:lnTo>
                  <a:pt x="25399" y="364067"/>
                </a:lnTo>
                <a:lnTo>
                  <a:pt x="33866" y="364067"/>
                </a:lnTo>
                <a:lnTo>
                  <a:pt x="50799" y="364067"/>
                </a:lnTo>
                <a:lnTo>
                  <a:pt x="59266" y="364067"/>
                </a:lnTo>
                <a:lnTo>
                  <a:pt x="67732" y="355600"/>
                </a:lnTo>
                <a:lnTo>
                  <a:pt x="76200" y="347133"/>
                </a:lnTo>
                <a:lnTo>
                  <a:pt x="76200" y="330200"/>
                </a:lnTo>
                <a:lnTo>
                  <a:pt x="84666" y="321733"/>
                </a:lnTo>
                <a:lnTo>
                  <a:pt x="84666" y="304800"/>
                </a:lnTo>
                <a:lnTo>
                  <a:pt x="93133" y="287867"/>
                </a:lnTo>
                <a:lnTo>
                  <a:pt x="93133" y="270933"/>
                </a:lnTo>
                <a:lnTo>
                  <a:pt x="93133" y="254000"/>
                </a:lnTo>
                <a:lnTo>
                  <a:pt x="93133" y="237067"/>
                </a:lnTo>
                <a:lnTo>
                  <a:pt x="93133" y="228600"/>
                </a:lnTo>
                <a:lnTo>
                  <a:pt x="93133" y="220133"/>
                </a:lnTo>
                <a:lnTo>
                  <a:pt x="93133" y="211667"/>
                </a:lnTo>
                <a:lnTo>
                  <a:pt x="93133" y="211667"/>
                </a:lnTo>
                <a:lnTo>
                  <a:pt x="93133" y="211667"/>
                </a:lnTo>
                <a:lnTo>
                  <a:pt x="93133" y="220133"/>
                </a:lnTo>
                <a:lnTo>
                  <a:pt x="93133" y="228600"/>
                </a:lnTo>
                <a:lnTo>
                  <a:pt x="84666" y="237067"/>
                </a:lnTo>
                <a:lnTo>
                  <a:pt x="84666" y="254000"/>
                </a:lnTo>
                <a:lnTo>
                  <a:pt x="84666" y="270933"/>
                </a:lnTo>
                <a:lnTo>
                  <a:pt x="84666" y="296333"/>
                </a:lnTo>
                <a:lnTo>
                  <a:pt x="84666" y="313267"/>
                </a:lnTo>
                <a:lnTo>
                  <a:pt x="93133" y="338667"/>
                </a:lnTo>
                <a:lnTo>
                  <a:pt x="101599" y="355600"/>
                </a:lnTo>
                <a:lnTo>
                  <a:pt x="110066" y="364067"/>
                </a:lnTo>
                <a:lnTo>
                  <a:pt x="118533" y="381000"/>
                </a:lnTo>
                <a:lnTo>
                  <a:pt x="126999" y="389467"/>
                </a:lnTo>
                <a:lnTo>
                  <a:pt x="143932" y="397933"/>
                </a:lnTo>
                <a:lnTo>
                  <a:pt x="152400" y="397933"/>
                </a:lnTo>
                <a:lnTo>
                  <a:pt x="169333" y="397933"/>
                </a:lnTo>
                <a:lnTo>
                  <a:pt x="177799" y="397933"/>
                </a:lnTo>
                <a:lnTo>
                  <a:pt x="194733" y="389467"/>
                </a:lnTo>
                <a:lnTo>
                  <a:pt x="203199" y="372533"/>
                </a:lnTo>
                <a:lnTo>
                  <a:pt x="220132" y="364067"/>
                </a:lnTo>
                <a:lnTo>
                  <a:pt x="228600" y="338667"/>
                </a:lnTo>
                <a:lnTo>
                  <a:pt x="237066" y="321733"/>
                </a:lnTo>
                <a:lnTo>
                  <a:pt x="245533" y="296333"/>
                </a:lnTo>
                <a:lnTo>
                  <a:pt x="245533" y="270933"/>
                </a:lnTo>
                <a:lnTo>
                  <a:pt x="253999" y="245533"/>
                </a:lnTo>
                <a:lnTo>
                  <a:pt x="262466" y="220133"/>
                </a:lnTo>
                <a:lnTo>
                  <a:pt x="262466" y="186267"/>
                </a:lnTo>
                <a:lnTo>
                  <a:pt x="262466" y="160867"/>
                </a:lnTo>
                <a:lnTo>
                  <a:pt x="262466" y="135467"/>
                </a:lnTo>
                <a:lnTo>
                  <a:pt x="262466" y="110067"/>
                </a:lnTo>
                <a:lnTo>
                  <a:pt x="253999" y="84667"/>
                </a:lnTo>
                <a:lnTo>
                  <a:pt x="253999" y="59267"/>
                </a:lnTo>
                <a:lnTo>
                  <a:pt x="245533" y="42333"/>
                </a:lnTo>
                <a:lnTo>
                  <a:pt x="237066" y="25400"/>
                </a:lnTo>
                <a:lnTo>
                  <a:pt x="237066" y="8467"/>
                </a:lnTo>
                <a:lnTo>
                  <a:pt x="228600" y="8467"/>
                </a:lnTo>
                <a:lnTo>
                  <a:pt x="220132" y="0"/>
                </a:lnTo>
                <a:lnTo>
                  <a:pt x="220132" y="0"/>
                </a:lnTo>
                <a:lnTo>
                  <a:pt x="211666" y="0"/>
                </a:lnTo>
                <a:lnTo>
                  <a:pt x="211666" y="0"/>
                </a:lnTo>
                <a:lnTo>
                  <a:pt x="211666" y="8467"/>
                </a:lnTo>
                <a:lnTo>
                  <a:pt x="211666" y="25400"/>
                </a:lnTo>
                <a:lnTo>
                  <a:pt x="211666" y="33867"/>
                </a:lnTo>
                <a:lnTo>
                  <a:pt x="211666" y="50800"/>
                </a:lnTo>
                <a:lnTo>
                  <a:pt x="211666" y="67733"/>
                </a:lnTo>
                <a:lnTo>
                  <a:pt x="211666" y="93133"/>
                </a:lnTo>
                <a:lnTo>
                  <a:pt x="211666" y="118533"/>
                </a:lnTo>
                <a:lnTo>
                  <a:pt x="220132" y="143933"/>
                </a:lnTo>
                <a:lnTo>
                  <a:pt x="220132" y="169333"/>
                </a:lnTo>
                <a:lnTo>
                  <a:pt x="220132" y="194733"/>
                </a:lnTo>
                <a:lnTo>
                  <a:pt x="228600" y="220133"/>
                </a:lnTo>
                <a:lnTo>
                  <a:pt x="237066" y="245533"/>
                </a:lnTo>
                <a:lnTo>
                  <a:pt x="237066" y="262467"/>
                </a:lnTo>
                <a:lnTo>
                  <a:pt x="245533" y="279400"/>
                </a:lnTo>
                <a:lnTo>
                  <a:pt x="245533" y="304800"/>
                </a:lnTo>
                <a:lnTo>
                  <a:pt x="253999" y="321733"/>
                </a:lnTo>
                <a:lnTo>
                  <a:pt x="262466" y="330200"/>
                </a:lnTo>
                <a:lnTo>
                  <a:pt x="270933" y="338667"/>
                </a:lnTo>
                <a:lnTo>
                  <a:pt x="279399" y="347133"/>
                </a:lnTo>
                <a:lnTo>
                  <a:pt x="287866" y="347133"/>
                </a:lnTo>
                <a:lnTo>
                  <a:pt x="296332" y="347133"/>
                </a:lnTo>
                <a:lnTo>
                  <a:pt x="304800" y="347133"/>
                </a:lnTo>
                <a:lnTo>
                  <a:pt x="313266" y="338667"/>
                </a:lnTo>
                <a:lnTo>
                  <a:pt x="321733" y="330200"/>
                </a:lnTo>
                <a:lnTo>
                  <a:pt x="330199" y="321733"/>
                </a:lnTo>
                <a:lnTo>
                  <a:pt x="338666" y="304800"/>
                </a:lnTo>
                <a:lnTo>
                  <a:pt x="347133" y="287867"/>
                </a:lnTo>
                <a:lnTo>
                  <a:pt x="355599" y="270933"/>
                </a:lnTo>
                <a:lnTo>
                  <a:pt x="364066" y="254000"/>
                </a:lnTo>
                <a:lnTo>
                  <a:pt x="372532" y="228600"/>
                </a:lnTo>
                <a:lnTo>
                  <a:pt x="372532" y="220133"/>
                </a:lnTo>
                <a:lnTo>
                  <a:pt x="381000" y="203200"/>
                </a:lnTo>
                <a:lnTo>
                  <a:pt x="381000" y="194733"/>
                </a:lnTo>
                <a:lnTo>
                  <a:pt x="381000" y="186267"/>
                </a:lnTo>
                <a:lnTo>
                  <a:pt x="381000" y="177800"/>
                </a:lnTo>
                <a:lnTo>
                  <a:pt x="381000" y="169333"/>
                </a:lnTo>
                <a:lnTo>
                  <a:pt x="381000" y="169333"/>
                </a:lnTo>
                <a:lnTo>
                  <a:pt x="381000" y="160867"/>
                </a:lnTo>
                <a:lnTo>
                  <a:pt x="381000" y="169333"/>
                </a:lnTo>
                <a:lnTo>
                  <a:pt x="372532" y="169333"/>
                </a:lnTo>
                <a:lnTo>
                  <a:pt x="372532" y="177800"/>
                </a:lnTo>
                <a:lnTo>
                  <a:pt x="364066" y="194733"/>
                </a:lnTo>
                <a:lnTo>
                  <a:pt x="364066" y="203200"/>
                </a:lnTo>
                <a:lnTo>
                  <a:pt x="355599" y="220133"/>
                </a:lnTo>
                <a:lnTo>
                  <a:pt x="355599" y="237067"/>
                </a:lnTo>
                <a:lnTo>
                  <a:pt x="355599" y="254000"/>
                </a:lnTo>
                <a:lnTo>
                  <a:pt x="355599" y="270933"/>
                </a:lnTo>
                <a:lnTo>
                  <a:pt x="355599" y="296333"/>
                </a:lnTo>
                <a:lnTo>
                  <a:pt x="364066" y="313267"/>
                </a:lnTo>
                <a:lnTo>
                  <a:pt x="372532" y="321733"/>
                </a:lnTo>
                <a:lnTo>
                  <a:pt x="381000" y="330200"/>
                </a:lnTo>
                <a:lnTo>
                  <a:pt x="389466" y="347133"/>
                </a:lnTo>
                <a:lnTo>
                  <a:pt x="406399" y="355600"/>
                </a:lnTo>
                <a:lnTo>
                  <a:pt x="414866" y="355600"/>
                </a:lnTo>
                <a:lnTo>
                  <a:pt x="423333" y="355600"/>
                </a:lnTo>
                <a:lnTo>
                  <a:pt x="431799" y="355600"/>
                </a:lnTo>
                <a:lnTo>
                  <a:pt x="448732" y="355600"/>
                </a:lnTo>
                <a:lnTo>
                  <a:pt x="457200" y="347133"/>
                </a:lnTo>
                <a:lnTo>
                  <a:pt x="465666" y="338667"/>
                </a:lnTo>
                <a:lnTo>
                  <a:pt x="474133" y="330200"/>
                </a:lnTo>
                <a:lnTo>
                  <a:pt x="482599" y="321733"/>
                </a:lnTo>
                <a:lnTo>
                  <a:pt x="482599" y="304800"/>
                </a:lnTo>
                <a:lnTo>
                  <a:pt x="491066" y="287867"/>
                </a:lnTo>
                <a:lnTo>
                  <a:pt x="499533" y="279400"/>
                </a:lnTo>
                <a:lnTo>
                  <a:pt x="499533" y="262467"/>
                </a:lnTo>
                <a:lnTo>
                  <a:pt x="507999" y="254000"/>
                </a:lnTo>
                <a:lnTo>
                  <a:pt x="507999" y="245533"/>
                </a:lnTo>
                <a:lnTo>
                  <a:pt x="507999" y="228600"/>
                </a:lnTo>
                <a:lnTo>
                  <a:pt x="516466" y="220133"/>
                </a:lnTo>
                <a:lnTo>
                  <a:pt x="516466" y="211667"/>
                </a:lnTo>
                <a:lnTo>
                  <a:pt x="516466" y="211667"/>
                </a:lnTo>
                <a:lnTo>
                  <a:pt x="516466" y="211667"/>
                </a:lnTo>
                <a:lnTo>
                  <a:pt x="507999" y="211667"/>
                </a:lnTo>
                <a:lnTo>
                  <a:pt x="507999" y="211667"/>
                </a:lnTo>
                <a:lnTo>
                  <a:pt x="499533" y="220133"/>
                </a:lnTo>
                <a:lnTo>
                  <a:pt x="491066" y="228600"/>
                </a:lnTo>
                <a:lnTo>
                  <a:pt x="482599" y="237067"/>
                </a:lnTo>
                <a:lnTo>
                  <a:pt x="482599" y="254000"/>
                </a:lnTo>
                <a:lnTo>
                  <a:pt x="474133" y="270933"/>
                </a:lnTo>
                <a:lnTo>
                  <a:pt x="474133" y="287867"/>
                </a:lnTo>
                <a:lnTo>
                  <a:pt x="474133" y="296333"/>
                </a:lnTo>
                <a:lnTo>
                  <a:pt x="474133" y="313267"/>
                </a:lnTo>
                <a:lnTo>
                  <a:pt x="482599" y="330200"/>
                </a:lnTo>
                <a:lnTo>
                  <a:pt x="491066" y="347133"/>
                </a:lnTo>
                <a:lnTo>
                  <a:pt x="499533" y="355600"/>
                </a:lnTo>
                <a:lnTo>
                  <a:pt x="507999" y="364067"/>
                </a:lnTo>
                <a:lnTo>
                  <a:pt x="524932" y="372533"/>
                </a:lnTo>
                <a:lnTo>
                  <a:pt x="541866" y="381000"/>
                </a:lnTo>
                <a:lnTo>
                  <a:pt x="550333" y="381000"/>
                </a:lnTo>
                <a:lnTo>
                  <a:pt x="558799" y="381000"/>
                </a:lnTo>
                <a:lnTo>
                  <a:pt x="567266" y="372533"/>
                </a:lnTo>
                <a:lnTo>
                  <a:pt x="567266" y="364067"/>
                </a:lnTo>
                <a:lnTo>
                  <a:pt x="575733" y="355600"/>
                </a:lnTo>
                <a:lnTo>
                  <a:pt x="575733" y="338667"/>
                </a:lnTo>
                <a:lnTo>
                  <a:pt x="584199" y="321733"/>
                </a:lnTo>
                <a:lnTo>
                  <a:pt x="584199" y="296333"/>
                </a:lnTo>
                <a:lnTo>
                  <a:pt x="575733" y="279400"/>
                </a:lnTo>
                <a:lnTo>
                  <a:pt x="567266" y="254000"/>
                </a:lnTo>
                <a:lnTo>
                  <a:pt x="558799" y="237067"/>
                </a:lnTo>
                <a:lnTo>
                  <a:pt x="550333" y="220133"/>
                </a:lnTo>
                <a:lnTo>
                  <a:pt x="533400" y="203200"/>
                </a:lnTo>
                <a:lnTo>
                  <a:pt x="524932" y="186267"/>
                </a:lnTo>
                <a:lnTo>
                  <a:pt x="507999" y="177800"/>
                </a:lnTo>
                <a:lnTo>
                  <a:pt x="499533" y="160867"/>
                </a:lnTo>
                <a:lnTo>
                  <a:pt x="491066" y="160867"/>
                </a:lnTo>
                <a:lnTo>
                  <a:pt x="482599" y="160867"/>
                </a:lnTo>
                <a:lnTo>
                  <a:pt x="482599" y="152400"/>
                </a:lnTo>
                <a:lnTo>
                  <a:pt x="482599" y="160867"/>
                </a:lnTo>
                <a:lnTo>
                  <a:pt x="491066" y="160867"/>
                </a:lnTo>
                <a:lnTo>
                  <a:pt x="499533" y="160867"/>
                </a:lnTo>
                <a:lnTo>
                  <a:pt x="516466" y="169333"/>
                </a:lnTo>
                <a:lnTo>
                  <a:pt x="524932" y="177800"/>
                </a:lnTo>
                <a:lnTo>
                  <a:pt x="541866" y="177800"/>
                </a:lnTo>
                <a:lnTo>
                  <a:pt x="558799" y="177800"/>
                </a:lnTo>
                <a:lnTo>
                  <a:pt x="584199" y="186267"/>
                </a:lnTo>
                <a:lnTo>
                  <a:pt x="601132" y="186267"/>
                </a:lnTo>
                <a:lnTo>
                  <a:pt x="618066" y="186267"/>
                </a:lnTo>
                <a:lnTo>
                  <a:pt x="634999" y="194733"/>
                </a:lnTo>
                <a:lnTo>
                  <a:pt x="651933" y="194733"/>
                </a:lnTo>
                <a:lnTo>
                  <a:pt x="668866" y="203200"/>
                </a:lnTo>
                <a:lnTo>
                  <a:pt x="685800" y="203200"/>
                </a:lnTo>
                <a:lnTo>
                  <a:pt x="694266" y="211667"/>
                </a:lnTo>
                <a:lnTo>
                  <a:pt x="702733" y="228600"/>
                </a:lnTo>
                <a:lnTo>
                  <a:pt x="702733" y="237067"/>
                </a:lnTo>
                <a:lnTo>
                  <a:pt x="702733" y="254000"/>
                </a:lnTo>
                <a:lnTo>
                  <a:pt x="694266" y="270933"/>
                </a:lnTo>
                <a:lnTo>
                  <a:pt x="685800" y="287867"/>
                </a:lnTo>
                <a:lnTo>
                  <a:pt x="677332" y="304800"/>
                </a:lnTo>
                <a:lnTo>
                  <a:pt x="668866" y="321733"/>
                </a:lnTo>
                <a:lnTo>
                  <a:pt x="668866" y="338667"/>
                </a:lnTo>
                <a:lnTo>
                  <a:pt x="660399" y="347133"/>
                </a:lnTo>
                <a:lnTo>
                  <a:pt x="660399" y="347133"/>
                </a:lnTo>
                <a:lnTo>
                  <a:pt x="660399" y="355600"/>
                </a:lnTo>
                <a:lnTo>
                  <a:pt x="660399" y="355600"/>
                </a:lnTo>
                <a:lnTo>
                  <a:pt x="660399" y="355600"/>
                </a:lnTo>
                <a:lnTo>
                  <a:pt x="660399" y="355600"/>
                </a:lnTo>
                <a:lnTo>
                  <a:pt x="668866" y="347133"/>
                </a:lnTo>
                <a:lnTo>
                  <a:pt x="668866" y="347133"/>
                </a:lnTo>
                <a:lnTo>
                  <a:pt x="677332" y="338667"/>
                </a:lnTo>
                <a:lnTo>
                  <a:pt x="685800" y="330200"/>
                </a:lnTo>
                <a:lnTo>
                  <a:pt x="702733" y="313267"/>
                </a:lnTo>
                <a:lnTo>
                  <a:pt x="719666" y="296333"/>
                </a:lnTo>
                <a:lnTo>
                  <a:pt x="728133" y="279400"/>
                </a:lnTo>
                <a:lnTo>
                  <a:pt x="745066" y="270933"/>
                </a:lnTo>
                <a:lnTo>
                  <a:pt x="753532" y="254000"/>
                </a:lnTo>
                <a:lnTo>
                  <a:pt x="770466" y="245533"/>
                </a:lnTo>
                <a:lnTo>
                  <a:pt x="778933" y="245533"/>
                </a:lnTo>
                <a:lnTo>
                  <a:pt x="787399" y="237067"/>
                </a:lnTo>
                <a:lnTo>
                  <a:pt x="795866" y="237067"/>
                </a:lnTo>
                <a:lnTo>
                  <a:pt x="812799" y="237067"/>
                </a:lnTo>
                <a:lnTo>
                  <a:pt x="821266" y="245533"/>
                </a:lnTo>
                <a:lnTo>
                  <a:pt x="829732" y="254000"/>
                </a:lnTo>
                <a:lnTo>
                  <a:pt x="838200" y="262467"/>
                </a:lnTo>
                <a:lnTo>
                  <a:pt x="846666" y="279400"/>
                </a:lnTo>
                <a:lnTo>
                  <a:pt x="846666" y="304800"/>
                </a:lnTo>
                <a:lnTo>
                  <a:pt x="855133" y="321733"/>
                </a:lnTo>
                <a:lnTo>
                  <a:pt x="863599" y="347133"/>
                </a:lnTo>
                <a:lnTo>
                  <a:pt x="863599" y="364067"/>
                </a:lnTo>
                <a:lnTo>
                  <a:pt x="872066" y="381000"/>
                </a:lnTo>
                <a:lnTo>
                  <a:pt x="872066" y="389467"/>
                </a:lnTo>
                <a:lnTo>
                  <a:pt x="872066" y="397933"/>
                </a:lnTo>
                <a:lnTo>
                  <a:pt x="880533" y="406400"/>
                </a:lnTo>
                <a:lnTo>
                  <a:pt x="880533" y="406400"/>
                </a:lnTo>
                <a:lnTo>
                  <a:pt x="880533" y="406400"/>
                </a:lnTo>
                <a:lnTo>
                  <a:pt x="880533" y="406400"/>
                </a:lnTo>
                <a:lnTo>
                  <a:pt x="872066" y="406400"/>
                </a:lnTo>
                <a:lnTo>
                  <a:pt x="872066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381067" y="4665133"/>
            <a:ext cx="25400" cy="33868"/>
          </a:xfrm>
          <a:custGeom>
            <a:avLst/>
            <a:gdLst/>
            <a:ahLst/>
            <a:cxnLst/>
            <a:rect l="0" t="0" r="0" b="0"/>
            <a:pathLst>
              <a:path w="25400" h="33868">
                <a:moveTo>
                  <a:pt x="25399" y="33867"/>
                </a:moveTo>
                <a:lnTo>
                  <a:pt x="25399" y="25400"/>
                </a:lnTo>
                <a:lnTo>
                  <a:pt x="25399" y="25400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059333" y="4749800"/>
            <a:ext cx="101601" cy="1"/>
          </a:xfrm>
          <a:custGeom>
            <a:avLst/>
            <a:gdLst/>
            <a:ahLst/>
            <a:cxnLst/>
            <a:rect l="0" t="0" r="0" b="0"/>
            <a:pathLst>
              <a:path w="101601" h="1">
                <a:moveTo>
                  <a:pt x="101600" y="0"/>
                </a:moveTo>
                <a:lnTo>
                  <a:pt x="93134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42333" y="0"/>
                </a:lnTo>
                <a:lnTo>
                  <a:pt x="33867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66200" y="4741333"/>
            <a:ext cx="254001" cy="33868"/>
          </a:xfrm>
          <a:custGeom>
            <a:avLst/>
            <a:gdLst/>
            <a:ahLst/>
            <a:cxnLst/>
            <a:rect l="0" t="0" r="0" b="0"/>
            <a:pathLst>
              <a:path w="254001" h="33868">
                <a:moveTo>
                  <a:pt x="228600" y="0"/>
                </a:moveTo>
                <a:lnTo>
                  <a:pt x="228600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45533" y="0"/>
                </a:lnTo>
                <a:lnTo>
                  <a:pt x="245533" y="8467"/>
                </a:lnTo>
                <a:lnTo>
                  <a:pt x="254000" y="8467"/>
                </a:lnTo>
                <a:lnTo>
                  <a:pt x="245533" y="16934"/>
                </a:lnTo>
                <a:lnTo>
                  <a:pt x="245533" y="16934"/>
                </a:lnTo>
                <a:lnTo>
                  <a:pt x="237067" y="25400"/>
                </a:lnTo>
                <a:lnTo>
                  <a:pt x="220134" y="33867"/>
                </a:lnTo>
                <a:lnTo>
                  <a:pt x="203200" y="33867"/>
                </a:lnTo>
                <a:lnTo>
                  <a:pt x="186267" y="33867"/>
                </a:lnTo>
                <a:lnTo>
                  <a:pt x="152400" y="33867"/>
                </a:lnTo>
                <a:lnTo>
                  <a:pt x="135466" y="25400"/>
                </a:lnTo>
                <a:lnTo>
                  <a:pt x="101600" y="25400"/>
                </a:lnTo>
                <a:lnTo>
                  <a:pt x="76200" y="25400"/>
                </a:lnTo>
                <a:lnTo>
                  <a:pt x="50800" y="25400"/>
                </a:lnTo>
                <a:lnTo>
                  <a:pt x="33867" y="25400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49933" y="4809067"/>
            <a:ext cx="389468" cy="635001"/>
          </a:xfrm>
          <a:custGeom>
            <a:avLst/>
            <a:gdLst/>
            <a:ahLst/>
            <a:cxnLst/>
            <a:rect l="0" t="0" r="0" b="0"/>
            <a:pathLst>
              <a:path w="389468" h="635001">
                <a:moveTo>
                  <a:pt x="67733" y="143933"/>
                </a:moveTo>
                <a:lnTo>
                  <a:pt x="67733" y="143933"/>
                </a:lnTo>
                <a:lnTo>
                  <a:pt x="67733" y="143933"/>
                </a:lnTo>
                <a:lnTo>
                  <a:pt x="59267" y="143933"/>
                </a:lnTo>
                <a:lnTo>
                  <a:pt x="59267" y="143933"/>
                </a:lnTo>
                <a:lnTo>
                  <a:pt x="59267" y="143933"/>
                </a:lnTo>
                <a:lnTo>
                  <a:pt x="50801" y="152400"/>
                </a:lnTo>
                <a:lnTo>
                  <a:pt x="42333" y="160866"/>
                </a:lnTo>
                <a:lnTo>
                  <a:pt x="33867" y="177800"/>
                </a:lnTo>
                <a:lnTo>
                  <a:pt x="25401" y="194733"/>
                </a:lnTo>
                <a:lnTo>
                  <a:pt x="8467" y="211666"/>
                </a:lnTo>
                <a:lnTo>
                  <a:pt x="8467" y="237066"/>
                </a:lnTo>
                <a:lnTo>
                  <a:pt x="0" y="262466"/>
                </a:lnTo>
                <a:lnTo>
                  <a:pt x="0" y="279400"/>
                </a:lnTo>
                <a:lnTo>
                  <a:pt x="8467" y="296333"/>
                </a:lnTo>
                <a:lnTo>
                  <a:pt x="16934" y="313266"/>
                </a:lnTo>
                <a:lnTo>
                  <a:pt x="25401" y="321733"/>
                </a:lnTo>
                <a:lnTo>
                  <a:pt x="42333" y="321733"/>
                </a:lnTo>
                <a:lnTo>
                  <a:pt x="59267" y="321733"/>
                </a:lnTo>
                <a:lnTo>
                  <a:pt x="76200" y="321733"/>
                </a:lnTo>
                <a:lnTo>
                  <a:pt x="84667" y="313266"/>
                </a:lnTo>
                <a:lnTo>
                  <a:pt x="101601" y="296333"/>
                </a:lnTo>
                <a:lnTo>
                  <a:pt x="118533" y="279400"/>
                </a:lnTo>
                <a:lnTo>
                  <a:pt x="135467" y="254000"/>
                </a:lnTo>
                <a:lnTo>
                  <a:pt x="143933" y="228600"/>
                </a:lnTo>
                <a:lnTo>
                  <a:pt x="152400" y="194733"/>
                </a:lnTo>
                <a:lnTo>
                  <a:pt x="152400" y="169333"/>
                </a:lnTo>
                <a:lnTo>
                  <a:pt x="152400" y="143933"/>
                </a:lnTo>
                <a:lnTo>
                  <a:pt x="143933" y="127000"/>
                </a:lnTo>
                <a:lnTo>
                  <a:pt x="127001" y="110066"/>
                </a:lnTo>
                <a:lnTo>
                  <a:pt x="110067" y="93133"/>
                </a:lnTo>
                <a:lnTo>
                  <a:pt x="93134" y="84666"/>
                </a:lnTo>
                <a:lnTo>
                  <a:pt x="76200" y="76200"/>
                </a:lnTo>
                <a:lnTo>
                  <a:pt x="50801" y="76200"/>
                </a:lnTo>
                <a:lnTo>
                  <a:pt x="33867" y="84666"/>
                </a:lnTo>
                <a:lnTo>
                  <a:pt x="25401" y="101600"/>
                </a:lnTo>
                <a:lnTo>
                  <a:pt x="25401" y="110066"/>
                </a:lnTo>
                <a:lnTo>
                  <a:pt x="33867" y="127000"/>
                </a:lnTo>
                <a:lnTo>
                  <a:pt x="42333" y="143933"/>
                </a:lnTo>
                <a:lnTo>
                  <a:pt x="59267" y="160866"/>
                </a:lnTo>
                <a:lnTo>
                  <a:pt x="84667" y="169333"/>
                </a:lnTo>
                <a:lnTo>
                  <a:pt x="110067" y="186266"/>
                </a:lnTo>
                <a:lnTo>
                  <a:pt x="135467" y="186266"/>
                </a:lnTo>
                <a:lnTo>
                  <a:pt x="160867" y="186266"/>
                </a:lnTo>
                <a:lnTo>
                  <a:pt x="186267" y="186266"/>
                </a:lnTo>
                <a:lnTo>
                  <a:pt x="203201" y="177800"/>
                </a:lnTo>
                <a:lnTo>
                  <a:pt x="220133" y="160866"/>
                </a:lnTo>
                <a:lnTo>
                  <a:pt x="237067" y="152400"/>
                </a:lnTo>
                <a:lnTo>
                  <a:pt x="245534" y="127000"/>
                </a:lnTo>
                <a:lnTo>
                  <a:pt x="254001" y="110066"/>
                </a:lnTo>
                <a:lnTo>
                  <a:pt x="270933" y="93133"/>
                </a:lnTo>
                <a:lnTo>
                  <a:pt x="270933" y="67733"/>
                </a:lnTo>
                <a:lnTo>
                  <a:pt x="262467" y="50800"/>
                </a:lnTo>
                <a:lnTo>
                  <a:pt x="262467" y="33866"/>
                </a:lnTo>
                <a:lnTo>
                  <a:pt x="254001" y="25400"/>
                </a:lnTo>
                <a:lnTo>
                  <a:pt x="245534" y="16933"/>
                </a:lnTo>
                <a:lnTo>
                  <a:pt x="228600" y="0"/>
                </a:lnTo>
                <a:lnTo>
                  <a:pt x="211667" y="0"/>
                </a:lnTo>
                <a:lnTo>
                  <a:pt x="203201" y="0"/>
                </a:lnTo>
                <a:lnTo>
                  <a:pt x="194733" y="8466"/>
                </a:lnTo>
                <a:lnTo>
                  <a:pt x="186267" y="16933"/>
                </a:lnTo>
                <a:lnTo>
                  <a:pt x="177801" y="33866"/>
                </a:lnTo>
                <a:lnTo>
                  <a:pt x="169334" y="50800"/>
                </a:lnTo>
                <a:lnTo>
                  <a:pt x="169334" y="84666"/>
                </a:lnTo>
                <a:lnTo>
                  <a:pt x="169334" y="110066"/>
                </a:lnTo>
                <a:lnTo>
                  <a:pt x="169334" y="143933"/>
                </a:lnTo>
                <a:lnTo>
                  <a:pt x="169334" y="177800"/>
                </a:lnTo>
                <a:lnTo>
                  <a:pt x="169334" y="211666"/>
                </a:lnTo>
                <a:lnTo>
                  <a:pt x="169334" y="245533"/>
                </a:lnTo>
                <a:lnTo>
                  <a:pt x="169334" y="287866"/>
                </a:lnTo>
                <a:lnTo>
                  <a:pt x="169334" y="321733"/>
                </a:lnTo>
                <a:lnTo>
                  <a:pt x="177801" y="364066"/>
                </a:lnTo>
                <a:lnTo>
                  <a:pt x="186267" y="406400"/>
                </a:lnTo>
                <a:lnTo>
                  <a:pt x="186267" y="440266"/>
                </a:lnTo>
                <a:lnTo>
                  <a:pt x="194733" y="482600"/>
                </a:lnTo>
                <a:lnTo>
                  <a:pt x="194733" y="516466"/>
                </a:lnTo>
                <a:lnTo>
                  <a:pt x="203201" y="550333"/>
                </a:lnTo>
                <a:lnTo>
                  <a:pt x="220133" y="575733"/>
                </a:lnTo>
                <a:lnTo>
                  <a:pt x="228600" y="601133"/>
                </a:lnTo>
                <a:lnTo>
                  <a:pt x="245534" y="618066"/>
                </a:lnTo>
                <a:lnTo>
                  <a:pt x="254001" y="626533"/>
                </a:lnTo>
                <a:lnTo>
                  <a:pt x="270933" y="635000"/>
                </a:lnTo>
                <a:lnTo>
                  <a:pt x="287867" y="635000"/>
                </a:lnTo>
                <a:lnTo>
                  <a:pt x="304800" y="635000"/>
                </a:lnTo>
                <a:lnTo>
                  <a:pt x="313267" y="626533"/>
                </a:lnTo>
                <a:lnTo>
                  <a:pt x="330201" y="609600"/>
                </a:lnTo>
                <a:lnTo>
                  <a:pt x="347133" y="592666"/>
                </a:lnTo>
                <a:lnTo>
                  <a:pt x="364067" y="567266"/>
                </a:lnTo>
                <a:lnTo>
                  <a:pt x="372533" y="533400"/>
                </a:lnTo>
                <a:lnTo>
                  <a:pt x="381000" y="499533"/>
                </a:lnTo>
                <a:lnTo>
                  <a:pt x="389467" y="465666"/>
                </a:lnTo>
                <a:lnTo>
                  <a:pt x="389467" y="431800"/>
                </a:lnTo>
                <a:lnTo>
                  <a:pt x="389467" y="389466"/>
                </a:lnTo>
                <a:lnTo>
                  <a:pt x="381000" y="364066"/>
                </a:lnTo>
                <a:lnTo>
                  <a:pt x="364067" y="330200"/>
                </a:lnTo>
                <a:lnTo>
                  <a:pt x="347133" y="304800"/>
                </a:lnTo>
                <a:lnTo>
                  <a:pt x="330201" y="287866"/>
                </a:lnTo>
                <a:lnTo>
                  <a:pt x="313267" y="270933"/>
                </a:lnTo>
                <a:lnTo>
                  <a:pt x="296333" y="262466"/>
                </a:lnTo>
                <a:lnTo>
                  <a:pt x="270933" y="254000"/>
                </a:lnTo>
                <a:lnTo>
                  <a:pt x="254001" y="254000"/>
                </a:lnTo>
                <a:lnTo>
                  <a:pt x="237067" y="254000"/>
                </a:lnTo>
                <a:lnTo>
                  <a:pt x="220133" y="262466"/>
                </a:lnTo>
                <a:lnTo>
                  <a:pt x="211667" y="262466"/>
                </a:lnTo>
                <a:lnTo>
                  <a:pt x="220133" y="262466"/>
                </a:lnTo>
                <a:lnTo>
                  <a:pt x="220133" y="262466"/>
                </a:lnTo>
                <a:lnTo>
                  <a:pt x="228600" y="262466"/>
                </a:lnTo>
                <a:lnTo>
                  <a:pt x="22860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68000" y="5046133"/>
            <a:ext cx="203201" cy="194735"/>
          </a:xfrm>
          <a:custGeom>
            <a:avLst/>
            <a:gdLst/>
            <a:ahLst/>
            <a:cxnLst/>
            <a:rect l="0" t="0" r="0" b="0"/>
            <a:pathLst>
              <a:path w="203201" h="194735">
                <a:moveTo>
                  <a:pt x="110066" y="33867"/>
                </a:move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3" y="8467"/>
                </a:lnTo>
                <a:lnTo>
                  <a:pt x="59266" y="16934"/>
                </a:lnTo>
                <a:lnTo>
                  <a:pt x="42334" y="25400"/>
                </a:lnTo>
                <a:lnTo>
                  <a:pt x="25400" y="42334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8467" y="152400"/>
                </a:lnTo>
                <a:lnTo>
                  <a:pt x="16934" y="169334"/>
                </a:lnTo>
                <a:lnTo>
                  <a:pt x="25400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6" y="177800"/>
                </a:lnTo>
                <a:lnTo>
                  <a:pt x="76200" y="169334"/>
                </a:lnTo>
                <a:lnTo>
                  <a:pt x="84667" y="152400"/>
                </a:lnTo>
                <a:lnTo>
                  <a:pt x="93134" y="143934"/>
                </a:lnTo>
                <a:lnTo>
                  <a:pt x="93134" y="127000"/>
                </a:lnTo>
                <a:lnTo>
                  <a:pt x="101600" y="110067"/>
                </a:lnTo>
                <a:lnTo>
                  <a:pt x="101600" y="84667"/>
                </a:lnTo>
                <a:lnTo>
                  <a:pt x="110066" y="67734"/>
                </a:lnTo>
                <a:lnTo>
                  <a:pt x="101600" y="59267"/>
                </a:lnTo>
                <a:lnTo>
                  <a:pt x="101600" y="42334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33867"/>
                </a:lnTo>
                <a:lnTo>
                  <a:pt x="101600" y="50800"/>
                </a:lnTo>
                <a:lnTo>
                  <a:pt x="110066" y="67734"/>
                </a:lnTo>
                <a:lnTo>
                  <a:pt x="110066" y="84667"/>
                </a:lnTo>
                <a:lnTo>
                  <a:pt x="118534" y="101600"/>
                </a:lnTo>
                <a:lnTo>
                  <a:pt x="127000" y="118534"/>
                </a:lnTo>
                <a:lnTo>
                  <a:pt x="135466" y="143934"/>
                </a:lnTo>
                <a:lnTo>
                  <a:pt x="152400" y="160867"/>
                </a:lnTo>
                <a:lnTo>
                  <a:pt x="160867" y="169334"/>
                </a:lnTo>
                <a:lnTo>
                  <a:pt x="169334" y="186267"/>
                </a:lnTo>
                <a:lnTo>
                  <a:pt x="177800" y="194734"/>
                </a:lnTo>
                <a:lnTo>
                  <a:pt x="186266" y="194734"/>
                </a:lnTo>
                <a:lnTo>
                  <a:pt x="194734" y="194734"/>
                </a:lnTo>
                <a:lnTo>
                  <a:pt x="194734" y="194734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006666" y="5029200"/>
            <a:ext cx="533401" cy="220134"/>
          </a:xfrm>
          <a:custGeom>
            <a:avLst/>
            <a:gdLst/>
            <a:ahLst/>
            <a:cxnLst/>
            <a:rect l="0" t="0" r="0" b="0"/>
            <a:pathLst>
              <a:path w="533401" h="220134">
                <a:moveTo>
                  <a:pt x="135468" y="42333"/>
                </a:moveTo>
                <a:lnTo>
                  <a:pt x="135468" y="42333"/>
                </a:lnTo>
                <a:lnTo>
                  <a:pt x="135468" y="42333"/>
                </a:lnTo>
                <a:lnTo>
                  <a:pt x="135468" y="42333"/>
                </a:lnTo>
                <a:lnTo>
                  <a:pt x="135468" y="33867"/>
                </a:lnTo>
                <a:lnTo>
                  <a:pt x="135468" y="25400"/>
                </a:lnTo>
                <a:lnTo>
                  <a:pt x="135468" y="25400"/>
                </a:lnTo>
                <a:lnTo>
                  <a:pt x="135468" y="16933"/>
                </a:lnTo>
                <a:lnTo>
                  <a:pt x="135468" y="8467"/>
                </a:lnTo>
                <a:lnTo>
                  <a:pt x="127001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8" y="8467"/>
                </a:lnTo>
                <a:lnTo>
                  <a:pt x="67734" y="16933"/>
                </a:lnTo>
                <a:lnTo>
                  <a:pt x="50801" y="25400"/>
                </a:lnTo>
                <a:lnTo>
                  <a:pt x="33867" y="42333"/>
                </a:lnTo>
                <a:lnTo>
                  <a:pt x="16934" y="59267"/>
                </a:lnTo>
                <a:lnTo>
                  <a:pt x="8468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8" y="160867"/>
                </a:lnTo>
                <a:lnTo>
                  <a:pt x="25400" y="177800"/>
                </a:lnTo>
                <a:lnTo>
                  <a:pt x="42334" y="194733"/>
                </a:lnTo>
                <a:lnTo>
                  <a:pt x="50801" y="203200"/>
                </a:lnTo>
                <a:lnTo>
                  <a:pt x="67734" y="211667"/>
                </a:lnTo>
                <a:lnTo>
                  <a:pt x="84668" y="211667"/>
                </a:lnTo>
                <a:lnTo>
                  <a:pt x="110067" y="220133"/>
                </a:lnTo>
                <a:lnTo>
                  <a:pt x="118534" y="211667"/>
                </a:lnTo>
                <a:lnTo>
                  <a:pt x="135468" y="211667"/>
                </a:lnTo>
                <a:lnTo>
                  <a:pt x="152400" y="194733"/>
                </a:lnTo>
                <a:lnTo>
                  <a:pt x="169334" y="186267"/>
                </a:lnTo>
                <a:lnTo>
                  <a:pt x="177800" y="169333"/>
                </a:lnTo>
                <a:lnTo>
                  <a:pt x="186267" y="152400"/>
                </a:lnTo>
                <a:lnTo>
                  <a:pt x="203201" y="127000"/>
                </a:lnTo>
                <a:lnTo>
                  <a:pt x="220134" y="110067"/>
                </a:lnTo>
                <a:lnTo>
                  <a:pt x="228600" y="93133"/>
                </a:lnTo>
                <a:lnTo>
                  <a:pt x="228600" y="67733"/>
                </a:lnTo>
                <a:lnTo>
                  <a:pt x="237068" y="59267"/>
                </a:lnTo>
                <a:lnTo>
                  <a:pt x="237068" y="50800"/>
                </a:lnTo>
                <a:lnTo>
                  <a:pt x="237068" y="42333"/>
                </a:lnTo>
                <a:lnTo>
                  <a:pt x="237068" y="42333"/>
                </a:lnTo>
                <a:lnTo>
                  <a:pt x="237068" y="42333"/>
                </a:lnTo>
                <a:lnTo>
                  <a:pt x="228600" y="42333"/>
                </a:lnTo>
                <a:lnTo>
                  <a:pt x="228600" y="50800"/>
                </a:lnTo>
                <a:lnTo>
                  <a:pt x="220134" y="67733"/>
                </a:lnTo>
                <a:lnTo>
                  <a:pt x="220134" y="84667"/>
                </a:lnTo>
                <a:lnTo>
                  <a:pt x="211668" y="110067"/>
                </a:lnTo>
                <a:lnTo>
                  <a:pt x="211668" y="127000"/>
                </a:lnTo>
                <a:lnTo>
                  <a:pt x="220134" y="143933"/>
                </a:lnTo>
                <a:lnTo>
                  <a:pt x="220134" y="160867"/>
                </a:lnTo>
                <a:lnTo>
                  <a:pt x="228600" y="186267"/>
                </a:lnTo>
                <a:lnTo>
                  <a:pt x="237068" y="194733"/>
                </a:lnTo>
                <a:lnTo>
                  <a:pt x="245534" y="211667"/>
                </a:lnTo>
                <a:lnTo>
                  <a:pt x="262467" y="211667"/>
                </a:lnTo>
                <a:lnTo>
                  <a:pt x="279401" y="220133"/>
                </a:lnTo>
                <a:lnTo>
                  <a:pt x="287868" y="220133"/>
                </a:lnTo>
                <a:lnTo>
                  <a:pt x="296334" y="220133"/>
                </a:lnTo>
                <a:lnTo>
                  <a:pt x="304800" y="211667"/>
                </a:lnTo>
                <a:lnTo>
                  <a:pt x="313268" y="203200"/>
                </a:lnTo>
                <a:lnTo>
                  <a:pt x="330200" y="186267"/>
                </a:lnTo>
                <a:lnTo>
                  <a:pt x="330200" y="169333"/>
                </a:lnTo>
                <a:lnTo>
                  <a:pt x="338667" y="143933"/>
                </a:lnTo>
                <a:lnTo>
                  <a:pt x="347134" y="118533"/>
                </a:lnTo>
                <a:lnTo>
                  <a:pt x="347134" y="93133"/>
                </a:lnTo>
                <a:lnTo>
                  <a:pt x="347134" y="67733"/>
                </a:lnTo>
                <a:lnTo>
                  <a:pt x="347134" y="50800"/>
                </a:lnTo>
                <a:lnTo>
                  <a:pt x="338667" y="33867"/>
                </a:lnTo>
                <a:lnTo>
                  <a:pt x="338667" y="25400"/>
                </a:lnTo>
                <a:lnTo>
                  <a:pt x="330200" y="16933"/>
                </a:lnTo>
                <a:lnTo>
                  <a:pt x="330200" y="16933"/>
                </a:lnTo>
                <a:lnTo>
                  <a:pt x="330200" y="16933"/>
                </a:lnTo>
                <a:lnTo>
                  <a:pt x="330200" y="16933"/>
                </a:lnTo>
                <a:lnTo>
                  <a:pt x="338667" y="25400"/>
                </a:lnTo>
                <a:lnTo>
                  <a:pt x="347134" y="25400"/>
                </a:lnTo>
                <a:lnTo>
                  <a:pt x="355601" y="33867"/>
                </a:lnTo>
                <a:lnTo>
                  <a:pt x="372534" y="42333"/>
                </a:lnTo>
                <a:lnTo>
                  <a:pt x="381000" y="50800"/>
                </a:lnTo>
                <a:lnTo>
                  <a:pt x="389468" y="50800"/>
                </a:lnTo>
                <a:lnTo>
                  <a:pt x="397934" y="59267"/>
                </a:lnTo>
                <a:lnTo>
                  <a:pt x="406400" y="59267"/>
                </a:lnTo>
                <a:lnTo>
                  <a:pt x="406400" y="67733"/>
                </a:lnTo>
                <a:lnTo>
                  <a:pt x="414867" y="76200"/>
                </a:lnTo>
                <a:lnTo>
                  <a:pt x="414867" y="76200"/>
                </a:lnTo>
                <a:lnTo>
                  <a:pt x="414867" y="84667"/>
                </a:lnTo>
                <a:lnTo>
                  <a:pt x="406400" y="93133"/>
                </a:lnTo>
                <a:lnTo>
                  <a:pt x="406400" y="101600"/>
                </a:lnTo>
                <a:lnTo>
                  <a:pt x="397934" y="118533"/>
                </a:lnTo>
                <a:lnTo>
                  <a:pt x="389468" y="127000"/>
                </a:lnTo>
                <a:lnTo>
                  <a:pt x="389468" y="143933"/>
                </a:lnTo>
                <a:lnTo>
                  <a:pt x="381000" y="152400"/>
                </a:lnTo>
                <a:lnTo>
                  <a:pt x="381000" y="160867"/>
                </a:lnTo>
                <a:lnTo>
                  <a:pt x="389468" y="177800"/>
                </a:lnTo>
                <a:lnTo>
                  <a:pt x="389468" y="186267"/>
                </a:lnTo>
                <a:lnTo>
                  <a:pt x="397934" y="194733"/>
                </a:lnTo>
                <a:lnTo>
                  <a:pt x="414867" y="203200"/>
                </a:lnTo>
                <a:lnTo>
                  <a:pt x="423334" y="203200"/>
                </a:lnTo>
                <a:lnTo>
                  <a:pt x="440268" y="211667"/>
                </a:lnTo>
                <a:lnTo>
                  <a:pt x="457200" y="211667"/>
                </a:lnTo>
                <a:lnTo>
                  <a:pt x="465668" y="203200"/>
                </a:lnTo>
                <a:lnTo>
                  <a:pt x="482600" y="194733"/>
                </a:lnTo>
                <a:lnTo>
                  <a:pt x="499534" y="186267"/>
                </a:lnTo>
                <a:lnTo>
                  <a:pt x="516468" y="177800"/>
                </a:lnTo>
                <a:lnTo>
                  <a:pt x="524934" y="160867"/>
                </a:lnTo>
                <a:lnTo>
                  <a:pt x="524934" y="160867"/>
                </a:lnTo>
                <a:lnTo>
                  <a:pt x="533400" y="152400"/>
                </a:lnTo>
                <a:lnTo>
                  <a:pt x="5334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565466" y="4995333"/>
            <a:ext cx="414869" cy="406401"/>
          </a:xfrm>
          <a:custGeom>
            <a:avLst/>
            <a:gdLst/>
            <a:ahLst/>
            <a:cxnLst/>
            <a:rect l="0" t="0" r="0" b="0"/>
            <a:pathLst>
              <a:path w="414869" h="406401">
                <a:moveTo>
                  <a:pt x="67734" y="127000"/>
                </a:moveTo>
                <a:lnTo>
                  <a:pt x="67734" y="135467"/>
                </a:lnTo>
                <a:lnTo>
                  <a:pt x="67734" y="135467"/>
                </a:lnTo>
                <a:lnTo>
                  <a:pt x="67734" y="143934"/>
                </a:lnTo>
                <a:lnTo>
                  <a:pt x="67734" y="152400"/>
                </a:lnTo>
                <a:lnTo>
                  <a:pt x="67734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43934"/>
                </a:lnTo>
                <a:lnTo>
                  <a:pt x="84667" y="135467"/>
                </a:lnTo>
                <a:lnTo>
                  <a:pt x="84667" y="135467"/>
                </a:lnTo>
                <a:lnTo>
                  <a:pt x="84667" y="127000"/>
                </a:lnTo>
                <a:lnTo>
                  <a:pt x="84667" y="118534"/>
                </a:lnTo>
                <a:lnTo>
                  <a:pt x="76200" y="110067"/>
                </a:lnTo>
                <a:lnTo>
                  <a:pt x="76200" y="101600"/>
                </a:lnTo>
                <a:lnTo>
                  <a:pt x="67734" y="101600"/>
                </a:lnTo>
                <a:lnTo>
                  <a:pt x="59268" y="101600"/>
                </a:lnTo>
                <a:lnTo>
                  <a:pt x="50800" y="110067"/>
                </a:lnTo>
                <a:lnTo>
                  <a:pt x="33868" y="110067"/>
                </a:lnTo>
                <a:lnTo>
                  <a:pt x="25401" y="127000"/>
                </a:lnTo>
                <a:lnTo>
                  <a:pt x="16934" y="135467"/>
                </a:lnTo>
                <a:lnTo>
                  <a:pt x="8467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8467" y="203200"/>
                </a:lnTo>
                <a:lnTo>
                  <a:pt x="16934" y="220134"/>
                </a:lnTo>
                <a:lnTo>
                  <a:pt x="25401" y="237067"/>
                </a:lnTo>
                <a:lnTo>
                  <a:pt x="42334" y="254000"/>
                </a:lnTo>
                <a:lnTo>
                  <a:pt x="59268" y="262467"/>
                </a:lnTo>
                <a:lnTo>
                  <a:pt x="67734" y="270934"/>
                </a:lnTo>
                <a:lnTo>
                  <a:pt x="93134" y="270934"/>
                </a:lnTo>
                <a:lnTo>
                  <a:pt x="110068" y="279400"/>
                </a:lnTo>
                <a:lnTo>
                  <a:pt x="127000" y="270934"/>
                </a:lnTo>
                <a:lnTo>
                  <a:pt x="143934" y="270934"/>
                </a:lnTo>
                <a:lnTo>
                  <a:pt x="160867" y="262467"/>
                </a:lnTo>
                <a:lnTo>
                  <a:pt x="177801" y="245534"/>
                </a:lnTo>
                <a:lnTo>
                  <a:pt x="203200" y="228600"/>
                </a:lnTo>
                <a:lnTo>
                  <a:pt x="220134" y="211667"/>
                </a:lnTo>
                <a:lnTo>
                  <a:pt x="245534" y="194734"/>
                </a:lnTo>
                <a:lnTo>
                  <a:pt x="262468" y="169334"/>
                </a:lnTo>
                <a:lnTo>
                  <a:pt x="279400" y="143934"/>
                </a:lnTo>
                <a:lnTo>
                  <a:pt x="287868" y="118534"/>
                </a:lnTo>
                <a:lnTo>
                  <a:pt x="296334" y="93134"/>
                </a:lnTo>
                <a:lnTo>
                  <a:pt x="304800" y="76200"/>
                </a:lnTo>
                <a:lnTo>
                  <a:pt x="296334" y="59267"/>
                </a:lnTo>
                <a:lnTo>
                  <a:pt x="287868" y="42334"/>
                </a:lnTo>
                <a:lnTo>
                  <a:pt x="279400" y="25400"/>
                </a:lnTo>
                <a:lnTo>
                  <a:pt x="270934" y="16934"/>
                </a:lnTo>
                <a:lnTo>
                  <a:pt x="254001" y="8467"/>
                </a:lnTo>
                <a:lnTo>
                  <a:pt x="245534" y="0"/>
                </a:lnTo>
                <a:lnTo>
                  <a:pt x="228600" y="8467"/>
                </a:lnTo>
                <a:lnTo>
                  <a:pt x="211668" y="8467"/>
                </a:lnTo>
                <a:lnTo>
                  <a:pt x="203200" y="25400"/>
                </a:lnTo>
                <a:lnTo>
                  <a:pt x="194734" y="33867"/>
                </a:lnTo>
                <a:lnTo>
                  <a:pt x="186268" y="50800"/>
                </a:lnTo>
                <a:lnTo>
                  <a:pt x="177801" y="76200"/>
                </a:lnTo>
                <a:lnTo>
                  <a:pt x="177801" y="101600"/>
                </a:lnTo>
                <a:lnTo>
                  <a:pt x="186268" y="118534"/>
                </a:lnTo>
                <a:lnTo>
                  <a:pt x="194734" y="143934"/>
                </a:lnTo>
                <a:lnTo>
                  <a:pt x="203200" y="169334"/>
                </a:lnTo>
                <a:lnTo>
                  <a:pt x="211668" y="194734"/>
                </a:lnTo>
                <a:lnTo>
                  <a:pt x="228600" y="220134"/>
                </a:lnTo>
                <a:lnTo>
                  <a:pt x="245534" y="237067"/>
                </a:lnTo>
                <a:lnTo>
                  <a:pt x="262468" y="254000"/>
                </a:lnTo>
                <a:lnTo>
                  <a:pt x="279400" y="270934"/>
                </a:lnTo>
                <a:lnTo>
                  <a:pt x="304800" y="287867"/>
                </a:lnTo>
                <a:lnTo>
                  <a:pt x="313267" y="287867"/>
                </a:lnTo>
                <a:lnTo>
                  <a:pt x="330201" y="287867"/>
                </a:lnTo>
                <a:lnTo>
                  <a:pt x="347134" y="287867"/>
                </a:lnTo>
                <a:lnTo>
                  <a:pt x="364068" y="270934"/>
                </a:lnTo>
                <a:lnTo>
                  <a:pt x="372534" y="262467"/>
                </a:lnTo>
                <a:lnTo>
                  <a:pt x="389467" y="237067"/>
                </a:lnTo>
                <a:lnTo>
                  <a:pt x="397934" y="220134"/>
                </a:lnTo>
                <a:lnTo>
                  <a:pt x="406401" y="203200"/>
                </a:lnTo>
                <a:lnTo>
                  <a:pt x="414868" y="186267"/>
                </a:lnTo>
                <a:lnTo>
                  <a:pt x="414868" y="169334"/>
                </a:lnTo>
                <a:lnTo>
                  <a:pt x="406401" y="160867"/>
                </a:lnTo>
                <a:lnTo>
                  <a:pt x="397934" y="152400"/>
                </a:lnTo>
                <a:lnTo>
                  <a:pt x="389467" y="152400"/>
                </a:lnTo>
                <a:lnTo>
                  <a:pt x="381000" y="152400"/>
                </a:lnTo>
                <a:lnTo>
                  <a:pt x="372534" y="160867"/>
                </a:lnTo>
                <a:lnTo>
                  <a:pt x="364068" y="169334"/>
                </a:lnTo>
                <a:lnTo>
                  <a:pt x="355600" y="177800"/>
                </a:lnTo>
                <a:lnTo>
                  <a:pt x="347134" y="203200"/>
                </a:lnTo>
                <a:lnTo>
                  <a:pt x="338668" y="220134"/>
                </a:lnTo>
                <a:lnTo>
                  <a:pt x="338668" y="245534"/>
                </a:lnTo>
                <a:lnTo>
                  <a:pt x="330201" y="270934"/>
                </a:lnTo>
                <a:lnTo>
                  <a:pt x="330201" y="287867"/>
                </a:lnTo>
                <a:lnTo>
                  <a:pt x="338668" y="313267"/>
                </a:lnTo>
                <a:lnTo>
                  <a:pt x="338668" y="338667"/>
                </a:lnTo>
                <a:lnTo>
                  <a:pt x="338668" y="355600"/>
                </a:lnTo>
                <a:lnTo>
                  <a:pt x="347134" y="372534"/>
                </a:lnTo>
                <a:lnTo>
                  <a:pt x="355600" y="389467"/>
                </a:lnTo>
                <a:lnTo>
                  <a:pt x="355600" y="397934"/>
                </a:lnTo>
                <a:lnTo>
                  <a:pt x="355600" y="397934"/>
                </a:lnTo>
                <a:lnTo>
                  <a:pt x="355600" y="406400"/>
                </a:lnTo>
                <a:lnTo>
                  <a:pt x="355600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387666" y="4826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948334" y="2573867"/>
            <a:ext cx="203201" cy="228601"/>
          </a:xfrm>
          <a:custGeom>
            <a:avLst/>
            <a:gdLst/>
            <a:ahLst/>
            <a:cxnLst/>
            <a:rect l="0" t="0" r="0" b="0"/>
            <a:pathLst>
              <a:path w="203201" h="228601">
                <a:moveTo>
                  <a:pt x="186266" y="8466"/>
                </a:moveTo>
                <a:lnTo>
                  <a:pt x="186266" y="8466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203200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8466"/>
                </a:lnTo>
                <a:lnTo>
                  <a:pt x="186266" y="8466"/>
                </a:lnTo>
                <a:lnTo>
                  <a:pt x="177799" y="16933"/>
                </a:lnTo>
                <a:lnTo>
                  <a:pt x="169332" y="25400"/>
                </a:lnTo>
                <a:lnTo>
                  <a:pt x="160866" y="33866"/>
                </a:lnTo>
                <a:lnTo>
                  <a:pt x="152400" y="42333"/>
                </a:lnTo>
                <a:lnTo>
                  <a:pt x="135466" y="59266"/>
                </a:lnTo>
                <a:lnTo>
                  <a:pt x="127000" y="76200"/>
                </a:lnTo>
                <a:lnTo>
                  <a:pt x="110066" y="93133"/>
                </a:lnTo>
                <a:lnTo>
                  <a:pt x="101599" y="101600"/>
                </a:lnTo>
                <a:lnTo>
                  <a:pt x="84666" y="127000"/>
                </a:lnTo>
                <a:lnTo>
                  <a:pt x="67732" y="143933"/>
                </a:lnTo>
                <a:lnTo>
                  <a:pt x="50800" y="160866"/>
                </a:lnTo>
                <a:lnTo>
                  <a:pt x="42333" y="177800"/>
                </a:lnTo>
                <a:lnTo>
                  <a:pt x="33866" y="194733"/>
                </a:lnTo>
                <a:lnTo>
                  <a:pt x="25399" y="203200"/>
                </a:lnTo>
                <a:lnTo>
                  <a:pt x="16932" y="211666"/>
                </a:lnTo>
                <a:lnTo>
                  <a:pt x="8466" y="220133"/>
                </a:lnTo>
                <a:lnTo>
                  <a:pt x="8466" y="228600"/>
                </a:lnTo>
                <a:lnTo>
                  <a:pt x="8466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8466" y="211666"/>
                </a:lnTo>
                <a:lnTo>
                  <a:pt x="8466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956800" y="2633133"/>
            <a:ext cx="101601" cy="118535"/>
          </a:xfrm>
          <a:custGeom>
            <a:avLst/>
            <a:gdLst/>
            <a:ahLst/>
            <a:cxnLst/>
            <a:rect l="0" t="0" r="0" b="0"/>
            <a:pathLst>
              <a:path w="101601" h="118535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4" y="33867"/>
                </a:lnTo>
                <a:lnTo>
                  <a:pt x="42334" y="42334"/>
                </a:lnTo>
                <a:lnTo>
                  <a:pt x="59266" y="50800"/>
                </a:lnTo>
                <a:lnTo>
                  <a:pt x="67734" y="59267"/>
                </a:lnTo>
                <a:lnTo>
                  <a:pt x="76200" y="67734"/>
                </a:lnTo>
                <a:lnTo>
                  <a:pt x="84666" y="76200"/>
                </a:lnTo>
                <a:lnTo>
                  <a:pt x="84666" y="84667"/>
                </a:lnTo>
                <a:lnTo>
                  <a:pt x="93133" y="93134"/>
                </a:lnTo>
                <a:lnTo>
                  <a:pt x="93133" y="101600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26133" y="2751667"/>
            <a:ext cx="16935" cy="110067"/>
          </a:xfrm>
          <a:custGeom>
            <a:avLst/>
            <a:gdLst/>
            <a:ahLst/>
            <a:cxnLst/>
            <a:rect l="0" t="0" r="0" b="0"/>
            <a:pathLst>
              <a:path w="16935" h="1100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16934" y="110066"/>
                </a:lnTo>
                <a:lnTo>
                  <a:pt x="16934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270066" y="2768600"/>
            <a:ext cx="42335" cy="135468"/>
          </a:xfrm>
          <a:custGeom>
            <a:avLst/>
            <a:gdLst/>
            <a:ahLst/>
            <a:cxnLst/>
            <a:rect l="0" t="0" r="0" b="0"/>
            <a:pathLst>
              <a:path w="42335" h="135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25401" y="33867"/>
                </a:lnTo>
                <a:lnTo>
                  <a:pt x="25401" y="42333"/>
                </a:lnTo>
                <a:lnTo>
                  <a:pt x="33868" y="50800"/>
                </a:lnTo>
                <a:lnTo>
                  <a:pt x="42334" y="67733"/>
                </a:lnTo>
                <a:lnTo>
                  <a:pt x="42334" y="76200"/>
                </a:lnTo>
                <a:lnTo>
                  <a:pt x="42334" y="84667"/>
                </a:lnTo>
                <a:lnTo>
                  <a:pt x="42334" y="101600"/>
                </a:lnTo>
                <a:lnTo>
                  <a:pt x="42334" y="110067"/>
                </a:lnTo>
                <a:lnTo>
                  <a:pt x="33868" y="118533"/>
                </a:lnTo>
                <a:lnTo>
                  <a:pt x="33868" y="127000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363200" y="2624667"/>
            <a:ext cx="93135" cy="110067"/>
          </a:xfrm>
          <a:custGeom>
            <a:avLst/>
            <a:gdLst/>
            <a:ahLst/>
            <a:cxnLst/>
            <a:rect l="0" t="0" r="0" b="0"/>
            <a:pathLst>
              <a:path w="93135" h="110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84666"/>
                </a:lnTo>
                <a:lnTo>
                  <a:pt x="33866" y="93133"/>
                </a:lnTo>
                <a:lnTo>
                  <a:pt x="42334" y="101600"/>
                </a:lnTo>
                <a:lnTo>
                  <a:pt x="50800" y="101600"/>
                </a:lnTo>
                <a:lnTo>
                  <a:pt x="59266" y="110066"/>
                </a:lnTo>
                <a:lnTo>
                  <a:pt x="59266" y="110066"/>
                </a:lnTo>
                <a:lnTo>
                  <a:pt x="67733" y="110066"/>
                </a:lnTo>
                <a:lnTo>
                  <a:pt x="76200" y="101600"/>
                </a:lnTo>
                <a:lnTo>
                  <a:pt x="84667" y="101600"/>
                </a:lnTo>
                <a:lnTo>
                  <a:pt x="93134" y="93133"/>
                </a:lnTo>
                <a:lnTo>
                  <a:pt x="93134" y="76200"/>
                </a:lnTo>
                <a:lnTo>
                  <a:pt x="93134" y="67733"/>
                </a:lnTo>
                <a:lnTo>
                  <a:pt x="93134" y="67733"/>
                </a:lnTo>
                <a:lnTo>
                  <a:pt x="93134" y="59266"/>
                </a:lnTo>
                <a:lnTo>
                  <a:pt x="93134" y="59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380134" y="2616200"/>
            <a:ext cx="84667" cy="270934"/>
          </a:xfrm>
          <a:custGeom>
            <a:avLst/>
            <a:gdLst/>
            <a:ahLst/>
            <a:cxnLst/>
            <a:rect l="0" t="0" r="0" b="0"/>
            <a:pathLst>
              <a:path w="84667" h="270934">
                <a:moveTo>
                  <a:pt x="76200" y="16933"/>
                </a:moveTo>
                <a:lnTo>
                  <a:pt x="76200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9267"/>
                </a:lnTo>
                <a:lnTo>
                  <a:pt x="76200" y="76200"/>
                </a:lnTo>
                <a:lnTo>
                  <a:pt x="84666" y="93133"/>
                </a:lnTo>
                <a:lnTo>
                  <a:pt x="84666" y="110067"/>
                </a:lnTo>
                <a:lnTo>
                  <a:pt x="84666" y="127000"/>
                </a:lnTo>
                <a:lnTo>
                  <a:pt x="84666" y="143933"/>
                </a:lnTo>
                <a:lnTo>
                  <a:pt x="84666" y="169333"/>
                </a:lnTo>
                <a:lnTo>
                  <a:pt x="84666" y="186267"/>
                </a:lnTo>
                <a:lnTo>
                  <a:pt x="76200" y="203200"/>
                </a:lnTo>
                <a:lnTo>
                  <a:pt x="76200" y="220133"/>
                </a:lnTo>
                <a:lnTo>
                  <a:pt x="67733" y="237067"/>
                </a:lnTo>
                <a:lnTo>
                  <a:pt x="59266" y="245533"/>
                </a:lnTo>
                <a:lnTo>
                  <a:pt x="50799" y="254000"/>
                </a:lnTo>
                <a:lnTo>
                  <a:pt x="42332" y="262467"/>
                </a:lnTo>
                <a:lnTo>
                  <a:pt x="33866" y="270933"/>
                </a:lnTo>
                <a:lnTo>
                  <a:pt x="25400" y="270933"/>
                </a:lnTo>
                <a:lnTo>
                  <a:pt x="16932" y="270933"/>
                </a:lnTo>
                <a:lnTo>
                  <a:pt x="8466" y="270933"/>
                </a:lnTo>
                <a:lnTo>
                  <a:pt x="0" y="270933"/>
                </a:lnTo>
                <a:lnTo>
                  <a:pt x="0" y="262467"/>
                </a:lnTo>
                <a:lnTo>
                  <a:pt x="0" y="254000"/>
                </a:lnTo>
                <a:lnTo>
                  <a:pt x="0" y="254000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549466" y="2760133"/>
            <a:ext cx="8469" cy="127001"/>
          </a:xfrm>
          <a:custGeom>
            <a:avLst/>
            <a:gdLst/>
            <a:ahLst/>
            <a:cxnLst/>
            <a:rect l="0" t="0" r="0" b="0"/>
            <a:pathLst>
              <a:path w="8469" h="1270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8" y="50800"/>
                </a:lnTo>
                <a:lnTo>
                  <a:pt x="8468" y="59267"/>
                </a:lnTo>
                <a:lnTo>
                  <a:pt x="8468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795000" y="626533"/>
            <a:ext cx="177801" cy="245535"/>
          </a:xfrm>
          <a:custGeom>
            <a:avLst/>
            <a:gdLst/>
            <a:ahLst/>
            <a:cxnLst/>
            <a:rect l="0" t="0" r="0" b="0"/>
            <a:pathLst>
              <a:path w="177801" h="245535">
                <a:moveTo>
                  <a:pt x="160866" y="16934"/>
                </a:moveTo>
                <a:lnTo>
                  <a:pt x="160866" y="16934"/>
                </a:lnTo>
                <a:lnTo>
                  <a:pt x="160866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8467"/>
                </a:lnTo>
                <a:lnTo>
                  <a:pt x="169333" y="16934"/>
                </a:lnTo>
                <a:lnTo>
                  <a:pt x="169333" y="25400"/>
                </a:lnTo>
                <a:lnTo>
                  <a:pt x="160866" y="33867"/>
                </a:lnTo>
                <a:lnTo>
                  <a:pt x="152400" y="50800"/>
                </a:lnTo>
                <a:lnTo>
                  <a:pt x="143934" y="67734"/>
                </a:lnTo>
                <a:lnTo>
                  <a:pt x="127000" y="84667"/>
                </a:lnTo>
                <a:lnTo>
                  <a:pt x="110067" y="110067"/>
                </a:lnTo>
                <a:lnTo>
                  <a:pt x="93133" y="135467"/>
                </a:lnTo>
                <a:lnTo>
                  <a:pt x="76200" y="152400"/>
                </a:lnTo>
                <a:lnTo>
                  <a:pt x="59266" y="177800"/>
                </a:lnTo>
                <a:lnTo>
                  <a:pt x="42334" y="194734"/>
                </a:lnTo>
                <a:lnTo>
                  <a:pt x="25400" y="211667"/>
                </a:lnTo>
                <a:lnTo>
                  <a:pt x="16933" y="220134"/>
                </a:lnTo>
                <a:lnTo>
                  <a:pt x="8466" y="228600"/>
                </a:lnTo>
                <a:lnTo>
                  <a:pt x="8466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45534"/>
                </a:lnTo>
                <a:lnTo>
                  <a:pt x="0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811933" y="694267"/>
            <a:ext cx="118534" cy="143934"/>
          </a:xfrm>
          <a:custGeom>
            <a:avLst/>
            <a:gdLst/>
            <a:ahLst/>
            <a:cxnLst/>
            <a:rect l="0" t="0" r="0" b="0"/>
            <a:pathLst>
              <a:path w="118534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8466"/>
                </a:lnTo>
                <a:lnTo>
                  <a:pt x="33867" y="25400"/>
                </a:lnTo>
                <a:lnTo>
                  <a:pt x="50801" y="33866"/>
                </a:lnTo>
                <a:lnTo>
                  <a:pt x="59267" y="50800"/>
                </a:lnTo>
                <a:lnTo>
                  <a:pt x="76200" y="67733"/>
                </a:lnTo>
                <a:lnTo>
                  <a:pt x="84667" y="84666"/>
                </a:lnTo>
                <a:lnTo>
                  <a:pt x="93134" y="101600"/>
                </a:lnTo>
                <a:lnTo>
                  <a:pt x="101601" y="118533"/>
                </a:lnTo>
                <a:lnTo>
                  <a:pt x="110067" y="135466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18533" y="143933"/>
                </a:lnTo>
                <a:lnTo>
                  <a:pt x="118533" y="143933"/>
                </a:lnTo>
                <a:lnTo>
                  <a:pt x="118533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006666" y="804333"/>
            <a:ext cx="110068" cy="135468"/>
          </a:xfrm>
          <a:custGeom>
            <a:avLst/>
            <a:gdLst/>
            <a:ahLst/>
            <a:cxnLst/>
            <a:rect l="0" t="0" r="0" b="0"/>
            <a:pathLst>
              <a:path w="110068" h="1354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42334" y="16934"/>
                </a:lnTo>
                <a:lnTo>
                  <a:pt x="50801" y="16934"/>
                </a:lnTo>
                <a:lnTo>
                  <a:pt x="50801" y="25400"/>
                </a:lnTo>
                <a:lnTo>
                  <a:pt x="59268" y="25400"/>
                </a:lnTo>
                <a:lnTo>
                  <a:pt x="59268" y="33867"/>
                </a:lnTo>
                <a:lnTo>
                  <a:pt x="59268" y="42334"/>
                </a:lnTo>
                <a:lnTo>
                  <a:pt x="50801" y="50800"/>
                </a:lnTo>
                <a:lnTo>
                  <a:pt x="50801" y="59267"/>
                </a:lnTo>
                <a:lnTo>
                  <a:pt x="42334" y="67734"/>
                </a:lnTo>
                <a:lnTo>
                  <a:pt x="25400" y="76200"/>
                </a:lnTo>
                <a:lnTo>
                  <a:pt x="25400" y="84667"/>
                </a:lnTo>
                <a:lnTo>
                  <a:pt x="16934" y="93134"/>
                </a:lnTo>
                <a:lnTo>
                  <a:pt x="8468" y="101600"/>
                </a:lnTo>
                <a:lnTo>
                  <a:pt x="8468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8468" y="118534"/>
                </a:lnTo>
                <a:lnTo>
                  <a:pt x="8468" y="118534"/>
                </a:lnTo>
                <a:lnTo>
                  <a:pt x="16934" y="118534"/>
                </a:lnTo>
                <a:lnTo>
                  <a:pt x="25400" y="118534"/>
                </a:lnTo>
                <a:lnTo>
                  <a:pt x="33867" y="118534"/>
                </a:lnTo>
                <a:lnTo>
                  <a:pt x="50801" y="118534"/>
                </a:lnTo>
                <a:lnTo>
                  <a:pt x="59268" y="118534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8" y="118534"/>
                </a:lnTo>
                <a:lnTo>
                  <a:pt x="93134" y="118534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35467"/>
                </a:lnTo>
                <a:lnTo>
                  <a:pt x="1100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201400" y="812800"/>
            <a:ext cx="50801" cy="118534"/>
          </a:xfrm>
          <a:custGeom>
            <a:avLst/>
            <a:gdLst/>
            <a:ahLst/>
            <a:cxnLst/>
            <a:rect l="0" t="0" r="0" b="0"/>
            <a:pathLst>
              <a:path w="50801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4" y="42333"/>
                </a:lnTo>
                <a:lnTo>
                  <a:pt x="42334" y="59267"/>
                </a:lnTo>
                <a:lnTo>
                  <a:pt x="50800" y="67733"/>
                </a:lnTo>
                <a:lnTo>
                  <a:pt x="50800" y="84667"/>
                </a:lnTo>
                <a:lnTo>
                  <a:pt x="50800" y="93133"/>
                </a:lnTo>
                <a:lnTo>
                  <a:pt x="50800" y="101600"/>
                </a:lnTo>
                <a:lnTo>
                  <a:pt x="42334" y="110067"/>
                </a:lnTo>
                <a:lnTo>
                  <a:pt x="33866" y="118533"/>
                </a:lnTo>
                <a:lnTo>
                  <a:pt x="25400" y="118533"/>
                </a:lnTo>
                <a:lnTo>
                  <a:pt x="16934" y="118533"/>
                </a:lnTo>
                <a:lnTo>
                  <a:pt x="16934" y="118533"/>
                </a:lnTo>
                <a:lnTo>
                  <a:pt x="8467" y="118533"/>
                </a:lnTo>
                <a:lnTo>
                  <a:pt x="8467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379200" y="592667"/>
            <a:ext cx="186267" cy="304801"/>
          </a:xfrm>
          <a:custGeom>
            <a:avLst/>
            <a:gdLst/>
            <a:ahLst/>
            <a:cxnLst/>
            <a:rect l="0" t="0" r="0" b="0"/>
            <a:pathLst>
              <a:path w="186267" h="304801">
                <a:moveTo>
                  <a:pt x="0" y="50800"/>
                </a:move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8466" y="59266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6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0" y="152400"/>
                </a:lnTo>
                <a:lnTo>
                  <a:pt x="33866" y="160866"/>
                </a:lnTo>
                <a:lnTo>
                  <a:pt x="50800" y="160866"/>
                </a:lnTo>
                <a:lnTo>
                  <a:pt x="59267" y="152400"/>
                </a:lnTo>
                <a:lnTo>
                  <a:pt x="67734" y="143933"/>
                </a:lnTo>
                <a:lnTo>
                  <a:pt x="76200" y="135466"/>
                </a:lnTo>
                <a:lnTo>
                  <a:pt x="76200" y="127000"/>
                </a:lnTo>
                <a:lnTo>
                  <a:pt x="84666" y="110066"/>
                </a:lnTo>
                <a:lnTo>
                  <a:pt x="93134" y="93133"/>
                </a:lnTo>
                <a:lnTo>
                  <a:pt x="93134" y="76200"/>
                </a:lnTo>
                <a:lnTo>
                  <a:pt x="101600" y="59266"/>
                </a:lnTo>
                <a:lnTo>
                  <a:pt x="110066" y="42333"/>
                </a:lnTo>
                <a:lnTo>
                  <a:pt x="110066" y="33866"/>
                </a:lnTo>
                <a:lnTo>
                  <a:pt x="110066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8466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8533" y="33866"/>
                </a:lnTo>
                <a:lnTo>
                  <a:pt x="127000" y="50800"/>
                </a:lnTo>
                <a:lnTo>
                  <a:pt x="135467" y="67733"/>
                </a:lnTo>
                <a:lnTo>
                  <a:pt x="143934" y="84666"/>
                </a:lnTo>
                <a:lnTo>
                  <a:pt x="160866" y="110066"/>
                </a:lnTo>
                <a:lnTo>
                  <a:pt x="169334" y="135466"/>
                </a:lnTo>
                <a:lnTo>
                  <a:pt x="177800" y="160866"/>
                </a:lnTo>
                <a:lnTo>
                  <a:pt x="186266" y="186266"/>
                </a:lnTo>
                <a:lnTo>
                  <a:pt x="186266" y="211666"/>
                </a:lnTo>
                <a:lnTo>
                  <a:pt x="186266" y="228600"/>
                </a:lnTo>
                <a:lnTo>
                  <a:pt x="186266" y="254000"/>
                </a:lnTo>
                <a:lnTo>
                  <a:pt x="177800" y="262466"/>
                </a:lnTo>
                <a:lnTo>
                  <a:pt x="177800" y="279400"/>
                </a:lnTo>
                <a:lnTo>
                  <a:pt x="169334" y="279400"/>
                </a:lnTo>
                <a:lnTo>
                  <a:pt x="160866" y="287866"/>
                </a:lnTo>
                <a:lnTo>
                  <a:pt x="143934" y="296333"/>
                </a:lnTo>
                <a:lnTo>
                  <a:pt x="135467" y="296333"/>
                </a:lnTo>
                <a:lnTo>
                  <a:pt x="118533" y="304800"/>
                </a:lnTo>
                <a:lnTo>
                  <a:pt x="101600" y="304800"/>
                </a:lnTo>
                <a:lnTo>
                  <a:pt x="76200" y="304800"/>
                </a:lnTo>
                <a:lnTo>
                  <a:pt x="59267" y="304800"/>
                </a:lnTo>
                <a:lnTo>
                  <a:pt x="42333" y="304800"/>
                </a:lnTo>
                <a:lnTo>
                  <a:pt x="25400" y="304800"/>
                </a:lnTo>
                <a:lnTo>
                  <a:pt x="16934" y="304800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633200" y="728133"/>
            <a:ext cx="127001" cy="127001"/>
          </a:xfrm>
          <a:custGeom>
            <a:avLst/>
            <a:gdLst/>
            <a:ahLst/>
            <a:cxnLst/>
            <a:rect l="0" t="0" r="0" b="0"/>
            <a:pathLst>
              <a:path w="127001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33867" y="25400"/>
                </a:lnTo>
                <a:lnTo>
                  <a:pt x="42334" y="33867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42334" y="50800"/>
                </a:lnTo>
                <a:lnTo>
                  <a:pt x="33867" y="59267"/>
                </a:lnTo>
                <a:lnTo>
                  <a:pt x="25400" y="67734"/>
                </a:lnTo>
                <a:lnTo>
                  <a:pt x="16933" y="76200"/>
                </a:lnTo>
                <a:lnTo>
                  <a:pt x="8466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27000"/>
                </a:lnTo>
                <a:lnTo>
                  <a:pt x="59266" y="118534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6" y="110067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10067" y="110067"/>
                </a:lnTo>
                <a:lnTo>
                  <a:pt x="118534" y="110067"/>
                </a:lnTo>
                <a:lnTo>
                  <a:pt x="118534" y="101600"/>
                </a:lnTo>
                <a:lnTo>
                  <a:pt x="118534" y="101600"/>
                </a:lnTo>
                <a:lnTo>
                  <a:pt x="127000" y="101600"/>
                </a:lnTo>
                <a:lnTo>
                  <a:pt x="12700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10733" y="1481667"/>
            <a:ext cx="313268" cy="457201"/>
          </a:xfrm>
          <a:custGeom>
            <a:avLst/>
            <a:gdLst/>
            <a:ahLst/>
            <a:cxnLst/>
            <a:rect l="0" t="0" r="0" b="0"/>
            <a:pathLst>
              <a:path w="313268" h="457201">
                <a:moveTo>
                  <a:pt x="186267" y="338666"/>
                </a:moveTo>
                <a:lnTo>
                  <a:pt x="186267" y="338666"/>
                </a:lnTo>
                <a:lnTo>
                  <a:pt x="186267" y="338666"/>
                </a:lnTo>
                <a:lnTo>
                  <a:pt x="194734" y="338666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21733"/>
                </a:lnTo>
                <a:lnTo>
                  <a:pt x="194734" y="321733"/>
                </a:lnTo>
                <a:lnTo>
                  <a:pt x="194734" y="313266"/>
                </a:lnTo>
                <a:lnTo>
                  <a:pt x="194734" y="313266"/>
                </a:lnTo>
                <a:lnTo>
                  <a:pt x="194734" y="296333"/>
                </a:lnTo>
                <a:lnTo>
                  <a:pt x="194734" y="287866"/>
                </a:lnTo>
                <a:lnTo>
                  <a:pt x="186267" y="270933"/>
                </a:lnTo>
                <a:lnTo>
                  <a:pt x="186267" y="262466"/>
                </a:lnTo>
                <a:lnTo>
                  <a:pt x="177800" y="245533"/>
                </a:lnTo>
                <a:lnTo>
                  <a:pt x="169334" y="237066"/>
                </a:lnTo>
                <a:lnTo>
                  <a:pt x="160867" y="220133"/>
                </a:lnTo>
                <a:lnTo>
                  <a:pt x="152400" y="203200"/>
                </a:lnTo>
                <a:lnTo>
                  <a:pt x="143934" y="194733"/>
                </a:lnTo>
                <a:lnTo>
                  <a:pt x="135467" y="186266"/>
                </a:lnTo>
                <a:lnTo>
                  <a:pt x="127000" y="177800"/>
                </a:lnTo>
                <a:lnTo>
                  <a:pt x="110067" y="177800"/>
                </a:lnTo>
                <a:lnTo>
                  <a:pt x="101600" y="177800"/>
                </a:lnTo>
                <a:lnTo>
                  <a:pt x="93134" y="177800"/>
                </a:lnTo>
                <a:lnTo>
                  <a:pt x="76200" y="186266"/>
                </a:lnTo>
                <a:lnTo>
                  <a:pt x="67734" y="194733"/>
                </a:lnTo>
                <a:lnTo>
                  <a:pt x="50800" y="211666"/>
                </a:lnTo>
                <a:lnTo>
                  <a:pt x="33867" y="228600"/>
                </a:lnTo>
                <a:lnTo>
                  <a:pt x="25400" y="245533"/>
                </a:lnTo>
                <a:lnTo>
                  <a:pt x="16934" y="270933"/>
                </a:lnTo>
                <a:lnTo>
                  <a:pt x="8467" y="287866"/>
                </a:lnTo>
                <a:lnTo>
                  <a:pt x="0" y="313266"/>
                </a:lnTo>
                <a:lnTo>
                  <a:pt x="0" y="338666"/>
                </a:lnTo>
                <a:lnTo>
                  <a:pt x="0" y="355600"/>
                </a:lnTo>
                <a:lnTo>
                  <a:pt x="8467" y="381000"/>
                </a:lnTo>
                <a:lnTo>
                  <a:pt x="16934" y="397933"/>
                </a:lnTo>
                <a:lnTo>
                  <a:pt x="25400" y="414866"/>
                </a:lnTo>
                <a:lnTo>
                  <a:pt x="33867" y="431800"/>
                </a:lnTo>
                <a:lnTo>
                  <a:pt x="42334" y="448733"/>
                </a:lnTo>
                <a:lnTo>
                  <a:pt x="59267" y="448733"/>
                </a:lnTo>
                <a:lnTo>
                  <a:pt x="76200" y="457200"/>
                </a:lnTo>
                <a:lnTo>
                  <a:pt x="84667" y="457200"/>
                </a:lnTo>
                <a:lnTo>
                  <a:pt x="101600" y="457200"/>
                </a:lnTo>
                <a:lnTo>
                  <a:pt x="118534" y="448733"/>
                </a:lnTo>
                <a:lnTo>
                  <a:pt x="135467" y="431800"/>
                </a:lnTo>
                <a:lnTo>
                  <a:pt x="143934" y="423333"/>
                </a:lnTo>
                <a:lnTo>
                  <a:pt x="152400" y="406400"/>
                </a:lnTo>
                <a:lnTo>
                  <a:pt x="160867" y="381000"/>
                </a:lnTo>
                <a:lnTo>
                  <a:pt x="169334" y="355600"/>
                </a:lnTo>
                <a:lnTo>
                  <a:pt x="177800" y="330200"/>
                </a:lnTo>
                <a:lnTo>
                  <a:pt x="186267" y="304800"/>
                </a:lnTo>
                <a:lnTo>
                  <a:pt x="186267" y="270933"/>
                </a:lnTo>
                <a:lnTo>
                  <a:pt x="194734" y="237066"/>
                </a:lnTo>
                <a:lnTo>
                  <a:pt x="194734" y="203200"/>
                </a:lnTo>
                <a:lnTo>
                  <a:pt x="194734" y="177800"/>
                </a:lnTo>
                <a:lnTo>
                  <a:pt x="194734" y="143933"/>
                </a:lnTo>
                <a:lnTo>
                  <a:pt x="194734" y="127000"/>
                </a:lnTo>
                <a:lnTo>
                  <a:pt x="194734" y="101600"/>
                </a:lnTo>
                <a:lnTo>
                  <a:pt x="194734" y="76200"/>
                </a:lnTo>
                <a:lnTo>
                  <a:pt x="186267" y="59266"/>
                </a:lnTo>
                <a:lnTo>
                  <a:pt x="186267" y="42333"/>
                </a:lnTo>
                <a:lnTo>
                  <a:pt x="186267" y="25400"/>
                </a:lnTo>
                <a:lnTo>
                  <a:pt x="186267" y="16933"/>
                </a:lnTo>
                <a:lnTo>
                  <a:pt x="186267" y="8466"/>
                </a:lnTo>
                <a:lnTo>
                  <a:pt x="186267" y="8466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8466"/>
                </a:lnTo>
                <a:lnTo>
                  <a:pt x="186267" y="8466"/>
                </a:lnTo>
                <a:lnTo>
                  <a:pt x="186267" y="25400"/>
                </a:lnTo>
                <a:lnTo>
                  <a:pt x="194734" y="42333"/>
                </a:lnTo>
                <a:lnTo>
                  <a:pt x="194734" y="59266"/>
                </a:lnTo>
                <a:lnTo>
                  <a:pt x="194734" y="76200"/>
                </a:lnTo>
                <a:lnTo>
                  <a:pt x="194734" y="101600"/>
                </a:lnTo>
                <a:lnTo>
                  <a:pt x="194734" y="127000"/>
                </a:lnTo>
                <a:lnTo>
                  <a:pt x="194734" y="160866"/>
                </a:lnTo>
                <a:lnTo>
                  <a:pt x="194734" y="186266"/>
                </a:lnTo>
                <a:lnTo>
                  <a:pt x="194734" y="220133"/>
                </a:lnTo>
                <a:lnTo>
                  <a:pt x="186267" y="254000"/>
                </a:lnTo>
                <a:lnTo>
                  <a:pt x="186267" y="287866"/>
                </a:lnTo>
                <a:lnTo>
                  <a:pt x="186267" y="313266"/>
                </a:lnTo>
                <a:lnTo>
                  <a:pt x="186267" y="347133"/>
                </a:lnTo>
                <a:lnTo>
                  <a:pt x="186267" y="372533"/>
                </a:lnTo>
                <a:lnTo>
                  <a:pt x="194734" y="397933"/>
                </a:lnTo>
                <a:lnTo>
                  <a:pt x="203200" y="414866"/>
                </a:lnTo>
                <a:lnTo>
                  <a:pt x="211667" y="431800"/>
                </a:lnTo>
                <a:lnTo>
                  <a:pt x="228600" y="440266"/>
                </a:lnTo>
                <a:lnTo>
                  <a:pt x="237067" y="448733"/>
                </a:lnTo>
                <a:lnTo>
                  <a:pt x="254000" y="448733"/>
                </a:lnTo>
                <a:lnTo>
                  <a:pt x="270934" y="448733"/>
                </a:lnTo>
                <a:lnTo>
                  <a:pt x="279400" y="448733"/>
                </a:lnTo>
                <a:lnTo>
                  <a:pt x="296334" y="440266"/>
                </a:lnTo>
                <a:lnTo>
                  <a:pt x="304800" y="431800"/>
                </a:lnTo>
                <a:lnTo>
                  <a:pt x="304800" y="431800"/>
                </a:lnTo>
                <a:lnTo>
                  <a:pt x="313267" y="423333"/>
                </a:lnTo>
                <a:lnTo>
                  <a:pt x="313267" y="423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00200" y="1684867"/>
            <a:ext cx="84668" cy="16934"/>
          </a:xfrm>
          <a:custGeom>
            <a:avLst/>
            <a:gdLst/>
            <a:ahLst/>
            <a:cxnLst/>
            <a:rect l="0" t="0" r="0" b="0"/>
            <a:pathLst>
              <a:path w="84668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846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25600" y="1794933"/>
            <a:ext cx="50801" cy="16935"/>
          </a:xfrm>
          <a:custGeom>
            <a:avLst/>
            <a:gdLst/>
            <a:ahLst/>
            <a:cxnLst/>
            <a:rect l="0" t="0" r="0" b="0"/>
            <a:pathLst>
              <a:path w="508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0800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71133" y="1261533"/>
            <a:ext cx="2446868" cy="719668"/>
          </a:xfrm>
          <a:custGeom>
            <a:avLst/>
            <a:gdLst/>
            <a:ahLst/>
            <a:cxnLst/>
            <a:rect l="0" t="0" r="0" b="0"/>
            <a:pathLst>
              <a:path w="2446868" h="719668">
                <a:moveTo>
                  <a:pt x="0" y="499534"/>
                </a:moveTo>
                <a:lnTo>
                  <a:pt x="0" y="499534"/>
                </a:lnTo>
                <a:lnTo>
                  <a:pt x="8467" y="499534"/>
                </a:lnTo>
                <a:lnTo>
                  <a:pt x="8467" y="499534"/>
                </a:lnTo>
                <a:lnTo>
                  <a:pt x="8467" y="499534"/>
                </a:lnTo>
                <a:lnTo>
                  <a:pt x="16934" y="499534"/>
                </a:lnTo>
                <a:lnTo>
                  <a:pt x="25400" y="508000"/>
                </a:lnTo>
                <a:lnTo>
                  <a:pt x="33867" y="524934"/>
                </a:lnTo>
                <a:lnTo>
                  <a:pt x="33867" y="533400"/>
                </a:lnTo>
                <a:lnTo>
                  <a:pt x="42334" y="550334"/>
                </a:lnTo>
                <a:lnTo>
                  <a:pt x="42334" y="567267"/>
                </a:lnTo>
                <a:lnTo>
                  <a:pt x="50800" y="592667"/>
                </a:lnTo>
                <a:lnTo>
                  <a:pt x="50800" y="618067"/>
                </a:lnTo>
                <a:lnTo>
                  <a:pt x="59267" y="643467"/>
                </a:lnTo>
                <a:lnTo>
                  <a:pt x="59267" y="660400"/>
                </a:lnTo>
                <a:lnTo>
                  <a:pt x="67734" y="677334"/>
                </a:lnTo>
                <a:lnTo>
                  <a:pt x="67734" y="694267"/>
                </a:lnTo>
                <a:lnTo>
                  <a:pt x="76200" y="702734"/>
                </a:lnTo>
                <a:lnTo>
                  <a:pt x="84667" y="711200"/>
                </a:lnTo>
                <a:lnTo>
                  <a:pt x="93134" y="719667"/>
                </a:lnTo>
                <a:lnTo>
                  <a:pt x="93134" y="719667"/>
                </a:lnTo>
                <a:lnTo>
                  <a:pt x="93134" y="719667"/>
                </a:lnTo>
                <a:lnTo>
                  <a:pt x="93134" y="719667"/>
                </a:lnTo>
                <a:lnTo>
                  <a:pt x="101600" y="719667"/>
                </a:lnTo>
                <a:lnTo>
                  <a:pt x="101600" y="719667"/>
                </a:lnTo>
                <a:lnTo>
                  <a:pt x="101600" y="711200"/>
                </a:lnTo>
                <a:lnTo>
                  <a:pt x="101600" y="702734"/>
                </a:lnTo>
                <a:lnTo>
                  <a:pt x="101600" y="685800"/>
                </a:lnTo>
                <a:lnTo>
                  <a:pt x="101600" y="668867"/>
                </a:lnTo>
                <a:lnTo>
                  <a:pt x="101600" y="643467"/>
                </a:lnTo>
                <a:lnTo>
                  <a:pt x="101600" y="618067"/>
                </a:lnTo>
                <a:lnTo>
                  <a:pt x="101600" y="592667"/>
                </a:lnTo>
                <a:lnTo>
                  <a:pt x="101600" y="567267"/>
                </a:lnTo>
                <a:lnTo>
                  <a:pt x="93134" y="541867"/>
                </a:lnTo>
                <a:lnTo>
                  <a:pt x="93134" y="516467"/>
                </a:lnTo>
                <a:lnTo>
                  <a:pt x="93134" y="491067"/>
                </a:lnTo>
                <a:lnTo>
                  <a:pt x="101600" y="465667"/>
                </a:lnTo>
                <a:lnTo>
                  <a:pt x="101600" y="440267"/>
                </a:lnTo>
                <a:lnTo>
                  <a:pt x="101600" y="414867"/>
                </a:lnTo>
                <a:lnTo>
                  <a:pt x="101600" y="389467"/>
                </a:lnTo>
                <a:lnTo>
                  <a:pt x="110067" y="364067"/>
                </a:lnTo>
                <a:lnTo>
                  <a:pt x="110067" y="338667"/>
                </a:lnTo>
                <a:lnTo>
                  <a:pt x="110067" y="313267"/>
                </a:lnTo>
                <a:lnTo>
                  <a:pt x="110067" y="287867"/>
                </a:lnTo>
                <a:lnTo>
                  <a:pt x="110067" y="270934"/>
                </a:lnTo>
                <a:lnTo>
                  <a:pt x="110067" y="245534"/>
                </a:lnTo>
                <a:lnTo>
                  <a:pt x="110067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8534" y="186267"/>
                </a:lnTo>
                <a:lnTo>
                  <a:pt x="118534" y="169334"/>
                </a:lnTo>
                <a:lnTo>
                  <a:pt x="118534" y="160867"/>
                </a:lnTo>
                <a:lnTo>
                  <a:pt x="127000" y="152400"/>
                </a:lnTo>
                <a:lnTo>
                  <a:pt x="127000" y="143934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35467" y="127000"/>
                </a:lnTo>
                <a:lnTo>
                  <a:pt x="143934" y="127000"/>
                </a:lnTo>
                <a:lnTo>
                  <a:pt x="152400" y="127000"/>
                </a:lnTo>
                <a:lnTo>
                  <a:pt x="160867" y="118534"/>
                </a:lnTo>
                <a:lnTo>
                  <a:pt x="169334" y="118534"/>
                </a:lnTo>
                <a:lnTo>
                  <a:pt x="177800" y="118534"/>
                </a:lnTo>
                <a:lnTo>
                  <a:pt x="194734" y="118534"/>
                </a:lnTo>
                <a:lnTo>
                  <a:pt x="211667" y="110067"/>
                </a:lnTo>
                <a:lnTo>
                  <a:pt x="228600" y="110067"/>
                </a:lnTo>
                <a:lnTo>
                  <a:pt x="254000" y="110067"/>
                </a:lnTo>
                <a:lnTo>
                  <a:pt x="270934" y="110067"/>
                </a:lnTo>
                <a:lnTo>
                  <a:pt x="287867" y="101600"/>
                </a:lnTo>
                <a:lnTo>
                  <a:pt x="313267" y="101600"/>
                </a:lnTo>
                <a:lnTo>
                  <a:pt x="338667" y="101600"/>
                </a:lnTo>
                <a:lnTo>
                  <a:pt x="364067" y="101600"/>
                </a:lnTo>
                <a:lnTo>
                  <a:pt x="381000" y="101600"/>
                </a:lnTo>
                <a:lnTo>
                  <a:pt x="406400" y="93134"/>
                </a:lnTo>
                <a:lnTo>
                  <a:pt x="431800" y="93134"/>
                </a:lnTo>
                <a:lnTo>
                  <a:pt x="457200" y="93134"/>
                </a:lnTo>
                <a:lnTo>
                  <a:pt x="491067" y="84667"/>
                </a:lnTo>
                <a:lnTo>
                  <a:pt x="524934" y="84667"/>
                </a:lnTo>
                <a:lnTo>
                  <a:pt x="550334" y="84667"/>
                </a:lnTo>
                <a:lnTo>
                  <a:pt x="584200" y="76200"/>
                </a:lnTo>
                <a:lnTo>
                  <a:pt x="609600" y="76200"/>
                </a:lnTo>
                <a:lnTo>
                  <a:pt x="643467" y="67734"/>
                </a:lnTo>
                <a:lnTo>
                  <a:pt x="668867" y="67734"/>
                </a:lnTo>
                <a:lnTo>
                  <a:pt x="702734" y="59267"/>
                </a:lnTo>
                <a:lnTo>
                  <a:pt x="728134" y="59267"/>
                </a:lnTo>
                <a:lnTo>
                  <a:pt x="762000" y="50800"/>
                </a:lnTo>
                <a:lnTo>
                  <a:pt x="795867" y="50800"/>
                </a:lnTo>
                <a:lnTo>
                  <a:pt x="821267" y="42334"/>
                </a:lnTo>
                <a:lnTo>
                  <a:pt x="855134" y="42334"/>
                </a:lnTo>
                <a:lnTo>
                  <a:pt x="889000" y="33867"/>
                </a:lnTo>
                <a:lnTo>
                  <a:pt x="914400" y="33867"/>
                </a:lnTo>
                <a:lnTo>
                  <a:pt x="948267" y="25400"/>
                </a:lnTo>
                <a:lnTo>
                  <a:pt x="973667" y="25400"/>
                </a:lnTo>
                <a:lnTo>
                  <a:pt x="1007534" y="25400"/>
                </a:lnTo>
                <a:lnTo>
                  <a:pt x="1032934" y="16934"/>
                </a:lnTo>
                <a:lnTo>
                  <a:pt x="1058334" y="16934"/>
                </a:lnTo>
                <a:lnTo>
                  <a:pt x="1092200" y="16934"/>
                </a:lnTo>
                <a:lnTo>
                  <a:pt x="1126067" y="16934"/>
                </a:lnTo>
                <a:lnTo>
                  <a:pt x="1151467" y="8467"/>
                </a:lnTo>
                <a:lnTo>
                  <a:pt x="1176867" y="8467"/>
                </a:lnTo>
                <a:lnTo>
                  <a:pt x="1202267" y="8467"/>
                </a:lnTo>
                <a:lnTo>
                  <a:pt x="1236134" y="8467"/>
                </a:lnTo>
                <a:lnTo>
                  <a:pt x="1261534" y="8467"/>
                </a:lnTo>
                <a:lnTo>
                  <a:pt x="1286934" y="8467"/>
                </a:lnTo>
                <a:lnTo>
                  <a:pt x="1312334" y="8467"/>
                </a:lnTo>
                <a:lnTo>
                  <a:pt x="1346200" y="8467"/>
                </a:lnTo>
                <a:lnTo>
                  <a:pt x="1363134" y="0"/>
                </a:lnTo>
                <a:lnTo>
                  <a:pt x="1397000" y="0"/>
                </a:lnTo>
                <a:lnTo>
                  <a:pt x="1422400" y="0"/>
                </a:lnTo>
                <a:lnTo>
                  <a:pt x="1447800" y="0"/>
                </a:lnTo>
                <a:lnTo>
                  <a:pt x="1473200" y="0"/>
                </a:lnTo>
                <a:lnTo>
                  <a:pt x="1498600" y="0"/>
                </a:lnTo>
                <a:lnTo>
                  <a:pt x="1524000" y="0"/>
                </a:lnTo>
                <a:lnTo>
                  <a:pt x="1549400" y="0"/>
                </a:lnTo>
                <a:lnTo>
                  <a:pt x="1574800" y="0"/>
                </a:lnTo>
                <a:lnTo>
                  <a:pt x="1600200" y="8467"/>
                </a:lnTo>
                <a:lnTo>
                  <a:pt x="1625600" y="8467"/>
                </a:lnTo>
                <a:lnTo>
                  <a:pt x="1642534" y="8467"/>
                </a:lnTo>
                <a:lnTo>
                  <a:pt x="1667934" y="8467"/>
                </a:lnTo>
                <a:lnTo>
                  <a:pt x="1684867" y="8467"/>
                </a:lnTo>
                <a:lnTo>
                  <a:pt x="1710267" y="8467"/>
                </a:lnTo>
                <a:lnTo>
                  <a:pt x="1735667" y="8467"/>
                </a:lnTo>
                <a:lnTo>
                  <a:pt x="1752600" y="8467"/>
                </a:lnTo>
                <a:lnTo>
                  <a:pt x="1778000" y="8467"/>
                </a:lnTo>
                <a:lnTo>
                  <a:pt x="1803400" y="8467"/>
                </a:lnTo>
                <a:lnTo>
                  <a:pt x="1820334" y="16934"/>
                </a:lnTo>
                <a:lnTo>
                  <a:pt x="1845734" y="16934"/>
                </a:lnTo>
                <a:lnTo>
                  <a:pt x="1862667" y="16934"/>
                </a:lnTo>
                <a:lnTo>
                  <a:pt x="1888067" y="16934"/>
                </a:lnTo>
                <a:lnTo>
                  <a:pt x="1905000" y="25400"/>
                </a:lnTo>
                <a:lnTo>
                  <a:pt x="1921934" y="25400"/>
                </a:lnTo>
                <a:lnTo>
                  <a:pt x="1947334" y="25400"/>
                </a:lnTo>
                <a:lnTo>
                  <a:pt x="1964267" y="25400"/>
                </a:lnTo>
                <a:lnTo>
                  <a:pt x="1981200" y="25400"/>
                </a:lnTo>
                <a:lnTo>
                  <a:pt x="1998134" y="33867"/>
                </a:lnTo>
                <a:lnTo>
                  <a:pt x="2015067" y="33867"/>
                </a:lnTo>
                <a:lnTo>
                  <a:pt x="2040467" y="33867"/>
                </a:lnTo>
                <a:lnTo>
                  <a:pt x="2057400" y="42334"/>
                </a:lnTo>
                <a:lnTo>
                  <a:pt x="2074334" y="42334"/>
                </a:lnTo>
                <a:lnTo>
                  <a:pt x="2091267" y="42334"/>
                </a:lnTo>
                <a:lnTo>
                  <a:pt x="2108200" y="50800"/>
                </a:lnTo>
                <a:lnTo>
                  <a:pt x="2125134" y="50800"/>
                </a:lnTo>
                <a:lnTo>
                  <a:pt x="2142067" y="50800"/>
                </a:lnTo>
                <a:lnTo>
                  <a:pt x="2167467" y="59267"/>
                </a:lnTo>
                <a:lnTo>
                  <a:pt x="2184400" y="59267"/>
                </a:lnTo>
                <a:lnTo>
                  <a:pt x="2201334" y="59267"/>
                </a:lnTo>
                <a:lnTo>
                  <a:pt x="2226734" y="67734"/>
                </a:lnTo>
                <a:lnTo>
                  <a:pt x="2243667" y="67734"/>
                </a:lnTo>
                <a:lnTo>
                  <a:pt x="2260600" y="67734"/>
                </a:lnTo>
                <a:lnTo>
                  <a:pt x="2277534" y="76200"/>
                </a:lnTo>
                <a:lnTo>
                  <a:pt x="2294467" y="76200"/>
                </a:lnTo>
                <a:lnTo>
                  <a:pt x="2311400" y="76200"/>
                </a:lnTo>
                <a:lnTo>
                  <a:pt x="2328334" y="76200"/>
                </a:lnTo>
                <a:lnTo>
                  <a:pt x="2345267" y="84667"/>
                </a:lnTo>
                <a:lnTo>
                  <a:pt x="2362200" y="84667"/>
                </a:lnTo>
                <a:lnTo>
                  <a:pt x="2379134" y="84667"/>
                </a:lnTo>
                <a:lnTo>
                  <a:pt x="2387600" y="84667"/>
                </a:lnTo>
                <a:lnTo>
                  <a:pt x="2404534" y="84667"/>
                </a:lnTo>
                <a:lnTo>
                  <a:pt x="2413000" y="84667"/>
                </a:lnTo>
                <a:lnTo>
                  <a:pt x="2429934" y="93134"/>
                </a:lnTo>
                <a:lnTo>
                  <a:pt x="2438400" y="93134"/>
                </a:lnTo>
                <a:lnTo>
                  <a:pt x="2438400" y="93134"/>
                </a:lnTo>
                <a:lnTo>
                  <a:pt x="2446867" y="93134"/>
                </a:lnTo>
                <a:lnTo>
                  <a:pt x="2446867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84400" y="1540933"/>
            <a:ext cx="84668" cy="381001"/>
          </a:xfrm>
          <a:custGeom>
            <a:avLst/>
            <a:gdLst/>
            <a:ahLst/>
            <a:cxnLst/>
            <a:rect l="0" t="0" r="0" b="0"/>
            <a:pathLst>
              <a:path w="84668" h="381001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3" y="67734"/>
                </a:lnTo>
                <a:lnTo>
                  <a:pt x="25400" y="84667"/>
                </a:lnTo>
                <a:lnTo>
                  <a:pt x="16933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0934"/>
                </a:lnTo>
                <a:lnTo>
                  <a:pt x="16933" y="296334"/>
                </a:lnTo>
                <a:lnTo>
                  <a:pt x="25400" y="313267"/>
                </a:lnTo>
                <a:lnTo>
                  <a:pt x="33867" y="338667"/>
                </a:lnTo>
                <a:lnTo>
                  <a:pt x="42333" y="347134"/>
                </a:lnTo>
                <a:lnTo>
                  <a:pt x="50800" y="364067"/>
                </a:lnTo>
                <a:lnTo>
                  <a:pt x="59267" y="372534"/>
                </a:lnTo>
                <a:lnTo>
                  <a:pt x="67733" y="381000"/>
                </a:lnTo>
                <a:lnTo>
                  <a:pt x="67733" y="381000"/>
                </a:lnTo>
                <a:lnTo>
                  <a:pt x="76200" y="381000"/>
                </a:lnTo>
                <a:lnTo>
                  <a:pt x="76200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28333" y="1625600"/>
            <a:ext cx="118535" cy="245534"/>
          </a:xfrm>
          <a:custGeom>
            <a:avLst/>
            <a:gdLst/>
            <a:ahLst/>
            <a:cxnLst/>
            <a:rect l="0" t="0" r="0" b="0"/>
            <a:pathLst>
              <a:path w="118535" h="245534">
                <a:moveTo>
                  <a:pt x="110067" y="16933"/>
                </a:move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7" y="16933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4" y="50800"/>
                </a:lnTo>
                <a:lnTo>
                  <a:pt x="84667" y="67733"/>
                </a:lnTo>
                <a:lnTo>
                  <a:pt x="67734" y="93133"/>
                </a:lnTo>
                <a:lnTo>
                  <a:pt x="50800" y="110067"/>
                </a:lnTo>
                <a:lnTo>
                  <a:pt x="42334" y="135467"/>
                </a:lnTo>
                <a:lnTo>
                  <a:pt x="33867" y="160867"/>
                </a:lnTo>
                <a:lnTo>
                  <a:pt x="25400" y="186267"/>
                </a:lnTo>
                <a:lnTo>
                  <a:pt x="16934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11400" y="1659467"/>
            <a:ext cx="101601" cy="169334"/>
          </a:xfrm>
          <a:custGeom>
            <a:avLst/>
            <a:gdLst/>
            <a:ahLst/>
            <a:cxnLst/>
            <a:rect l="0" t="0" r="0" b="0"/>
            <a:pathLst>
              <a:path w="101601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16933" y="42333"/>
                </a:lnTo>
                <a:lnTo>
                  <a:pt x="25400" y="59266"/>
                </a:lnTo>
                <a:lnTo>
                  <a:pt x="33867" y="67733"/>
                </a:lnTo>
                <a:lnTo>
                  <a:pt x="42333" y="84666"/>
                </a:lnTo>
                <a:lnTo>
                  <a:pt x="59267" y="101600"/>
                </a:lnTo>
                <a:lnTo>
                  <a:pt x="67733" y="110066"/>
                </a:lnTo>
                <a:lnTo>
                  <a:pt x="76200" y="127000"/>
                </a:lnTo>
                <a:lnTo>
                  <a:pt x="84667" y="143933"/>
                </a:lnTo>
                <a:lnTo>
                  <a:pt x="93133" y="160866"/>
                </a:lnTo>
                <a:lnTo>
                  <a:pt x="93133" y="160866"/>
                </a:lnTo>
                <a:lnTo>
                  <a:pt x="101600" y="169333"/>
                </a:lnTo>
                <a:lnTo>
                  <a:pt x="1016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72267" y="1778000"/>
            <a:ext cx="93134" cy="177801"/>
          </a:xfrm>
          <a:custGeom>
            <a:avLst/>
            <a:gdLst/>
            <a:ahLst/>
            <a:cxnLst/>
            <a:rect l="0" t="0" r="0" b="0"/>
            <a:pathLst>
              <a:path w="93134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33867"/>
                </a:lnTo>
                <a:lnTo>
                  <a:pt x="67733" y="50800"/>
                </a:lnTo>
                <a:lnTo>
                  <a:pt x="59266" y="59267"/>
                </a:lnTo>
                <a:lnTo>
                  <a:pt x="50800" y="76200"/>
                </a:lnTo>
                <a:lnTo>
                  <a:pt x="42333" y="93133"/>
                </a:lnTo>
                <a:lnTo>
                  <a:pt x="33866" y="110067"/>
                </a:lnTo>
                <a:lnTo>
                  <a:pt x="25400" y="1185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9333"/>
                </a:lnTo>
                <a:lnTo>
                  <a:pt x="16933" y="169333"/>
                </a:lnTo>
                <a:lnTo>
                  <a:pt x="16933" y="177800"/>
                </a:lnTo>
                <a:lnTo>
                  <a:pt x="25400" y="177800"/>
                </a:lnTo>
                <a:lnTo>
                  <a:pt x="33866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6" y="160867"/>
                </a:lnTo>
                <a:lnTo>
                  <a:pt x="84666" y="160867"/>
                </a:lnTo>
                <a:lnTo>
                  <a:pt x="93133" y="152400"/>
                </a:lnTo>
                <a:lnTo>
                  <a:pt x="931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50067" y="17272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929467" y="1566333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16934"/>
                </a:lnTo>
                <a:lnTo>
                  <a:pt x="135466" y="25400"/>
                </a:lnTo>
                <a:lnTo>
                  <a:pt x="127000" y="42334"/>
                </a:lnTo>
                <a:lnTo>
                  <a:pt x="110066" y="59267"/>
                </a:lnTo>
                <a:lnTo>
                  <a:pt x="93133" y="76200"/>
                </a:lnTo>
                <a:lnTo>
                  <a:pt x="84666" y="101600"/>
                </a:lnTo>
                <a:lnTo>
                  <a:pt x="67733" y="118534"/>
                </a:lnTo>
                <a:lnTo>
                  <a:pt x="50800" y="143934"/>
                </a:lnTo>
                <a:lnTo>
                  <a:pt x="42333" y="160867"/>
                </a:lnTo>
                <a:lnTo>
                  <a:pt x="25400" y="177800"/>
                </a:lnTo>
                <a:lnTo>
                  <a:pt x="16933" y="194734"/>
                </a:lnTo>
                <a:lnTo>
                  <a:pt x="8466" y="203200"/>
                </a:lnTo>
                <a:lnTo>
                  <a:pt x="0" y="211667"/>
                </a:lnTo>
                <a:lnTo>
                  <a:pt x="8466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946400" y="1600200"/>
            <a:ext cx="93134" cy="143934"/>
          </a:xfrm>
          <a:custGeom>
            <a:avLst/>
            <a:gdLst/>
            <a:ahLst/>
            <a:cxnLst/>
            <a:rect l="0" t="0" r="0" b="0"/>
            <a:pathLst>
              <a:path w="93134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33867" y="59267"/>
                </a:lnTo>
                <a:lnTo>
                  <a:pt x="42333" y="67733"/>
                </a:lnTo>
                <a:lnTo>
                  <a:pt x="50800" y="76200"/>
                </a:lnTo>
                <a:lnTo>
                  <a:pt x="59267" y="93133"/>
                </a:lnTo>
                <a:lnTo>
                  <a:pt x="67733" y="101600"/>
                </a:lnTo>
                <a:lnTo>
                  <a:pt x="76200" y="118533"/>
                </a:lnTo>
                <a:lnTo>
                  <a:pt x="76200" y="127000"/>
                </a:lnTo>
                <a:lnTo>
                  <a:pt x="84667" y="135467"/>
                </a:lnTo>
                <a:lnTo>
                  <a:pt x="84667" y="135467"/>
                </a:lnTo>
                <a:lnTo>
                  <a:pt x="93133" y="143933"/>
                </a:lnTo>
                <a:lnTo>
                  <a:pt x="93133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07267" y="1744133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25400" y="186267"/>
                </a:lnTo>
                <a:lnTo>
                  <a:pt x="25400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175000" y="1464733"/>
            <a:ext cx="169334" cy="457201"/>
          </a:xfrm>
          <a:custGeom>
            <a:avLst/>
            <a:gdLst/>
            <a:ahLst/>
            <a:cxnLst/>
            <a:rect l="0" t="0" r="0" b="0"/>
            <a:pathLst>
              <a:path w="169334" h="4572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4"/>
                </a:lnTo>
                <a:lnTo>
                  <a:pt x="67733" y="33867"/>
                </a:lnTo>
                <a:lnTo>
                  <a:pt x="84667" y="59267"/>
                </a:lnTo>
                <a:lnTo>
                  <a:pt x="101600" y="84667"/>
                </a:lnTo>
                <a:lnTo>
                  <a:pt x="118533" y="110067"/>
                </a:lnTo>
                <a:lnTo>
                  <a:pt x="127000" y="143934"/>
                </a:lnTo>
                <a:lnTo>
                  <a:pt x="143933" y="177800"/>
                </a:lnTo>
                <a:lnTo>
                  <a:pt x="152400" y="203200"/>
                </a:lnTo>
                <a:lnTo>
                  <a:pt x="160867" y="237067"/>
                </a:lnTo>
                <a:lnTo>
                  <a:pt x="169333" y="262467"/>
                </a:lnTo>
                <a:lnTo>
                  <a:pt x="169333" y="287867"/>
                </a:lnTo>
                <a:lnTo>
                  <a:pt x="169333" y="321734"/>
                </a:lnTo>
                <a:lnTo>
                  <a:pt x="169333" y="347134"/>
                </a:lnTo>
                <a:lnTo>
                  <a:pt x="160867" y="381000"/>
                </a:lnTo>
                <a:lnTo>
                  <a:pt x="152400" y="406400"/>
                </a:lnTo>
                <a:lnTo>
                  <a:pt x="143933" y="423334"/>
                </a:lnTo>
                <a:lnTo>
                  <a:pt x="135467" y="440267"/>
                </a:lnTo>
                <a:lnTo>
                  <a:pt x="127000" y="457200"/>
                </a:lnTo>
                <a:lnTo>
                  <a:pt x="118533" y="457200"/>
                </a:lnTo>
                <a:lnTo>
                  <a:pt x="110067" y="457200"/>
                </a:lnTo>
                <a:lnTo>
                  <a:pt x="110067" y="457200"/>
                </a:lnTo>
                <a:lnTo>
                  <a:pt x="101600" y="457200"/>
                </a:lnTo>
                <a:lnTo>
                  <a:pt x="101600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318933" y="1405467"/>
            <a:ext cx="160868" cy="127001"/>
          </a:xfrm>
          <a:custGeom>
            <a:avLst/>
            <a:gdLst/>
            <a:ahLst/>
            <a:cxnLst/>
            <a:rect l="0" t="0" r="0" b="0"/>
            <a:pathLst>
              <a:path w="160868" h="1270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67733"/>
                </a:lnTo>
                <a:lnTo>
                  <a:pt x="59267" y="76200"/>
                </a:lnTo>
                <a:lnTo>
                  <a:pt x="50800" y="84666"/>
                </a:lnTo>
                <a:lnTo>
                  <a:pt x="50800" y="101600"/>
                </a:lnTo>
                <a:lnTo>
                  <a:pt x="42334" y="101600"/>
                </a:lnTo>
                <a:lnTo>
                  <a:pt x="42334" y="110066"/>
                </a:lnTo>
                <a:lnTo>
                  <a:pt x="42334" y="110066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60867" y="127000"/>
                </a:lnTo>
                <a:lnTo>
                  <a:pt x="1608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56000" y="1617133"/>
            <a:ext cx="8468" cy="203201"/>
          </a:xfrm>
          <a:custGeom>
            <a:avLst/>
            <a:gdLst/>
            <a:ahLst/>
            <a:cxnLst/>
            <a:rect l="0" t="0" r="0" b="0"/>
            <a:pathLst>
              <a:path w="8468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18534"/>
                </a:lnTo>
                <a:lnTo>
                  <a:pt x="8467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462867" y="1718733"/>
            <a:ext cx="186267" cy="16935"/>
          </a:xfrm>
          <a:custGeom>
            <a:avLst/>
            <a:gdLst/>
            <a:ahLst/>
            <a:cxnLst/>
            <a:rect l="0" t="0" r="0" b="0"/>
            <a:pathLst>
              <a:path w="186267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50800" y="8467"/>
                </a:lnTo>
                <a:lnTo>
                  <a:pt x="76200" y="16934"/>
                </a:lnTo>
                <a:lnTo>
                  <a:pt x="93133" y="16934"/>
                </a:lnTo>
                <a:lnTo>
                  <a:pt x="118533" y="16934"/>
                </a:lnTo>
                <a:lnTo>
                  <a:pt x="143933" y="16934"/>
                </a:lnTo>
                <a:lnTo>
                  <a:pt x="160866" y="8467"/>
                </a:lnTo>
                <a:lnTo>
                  <a:pt x="160866" y="8467"/>
                </a:lnTo>
                <a:lnTo>
                  <a:pt x="186266" y="8467"/>
                </a:lnTo>
                <a:lnTo>
                  <a:pt x="1862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750733" y="1447800"/>
            <a:ext cx="177801" cy="406401"/>
          </a:xfrm>
          <a:custGeom>
            <a:avLst/>
            <a:gdLst/>
            <a:ahLst/>
            <a:cxnLst/>
            <a:rect l="0" t="0" r="0" b="0"/>
            <a:pathLst>
              <a:path w="177801" h="406401">
                <a:moveTo>
                  <a:pt x="177800" y="8467"/>
                </a:moveTo>
                <a:lnTo>
                  <a:pt x="177800" y="8467"/>
                </a:lnTo>
                <a:lnTo>
                  <a:pt x="177800" y="0"/>
                </a:lnTo>
                <a:lnTo>
                  <a:pt x="177800" y="0"/>
                </a:lnTo>
                <a:lnTo>
                  <a:pt x="169334" y="0"/>
                </a:lnTo>
                <a:lnTo>
                  <a:pt x="169334" y="0"/>
                </a:lnTo>
                <a:lnTo>
                  <a:pt x="152400" y="0"/>
                </a:lnTo>
                <a:lnTo>
                  <a:pt x="143934" y="8467"/>
                </a:lnTo>
                <a:lnTo>
                  <a:pt x="127000" y="16933"/>
                </a:lnTo>
                <a:lnTo>
                  <a:pt x="110067" y="25400"/>
                </a:lnTo>
                <a:lnTo>
                  <a:pt x="93134" y="42333"/>
                </a:lnTo>
                <a:lnTo>
                  <a:pt x="76200" y="59267"/>
                </a:lnTo>
                <a:lnTo>
                  <a:pt x="67734" y="84667"/>
                </a:lnTo>
                <a:lnTo>
                  <a:pt x="42334" y="101600"/>
                </a:lnTo>
                <a:lnTo>
                  <a:pt x="33867" y="127000"/>
                </a:lnTo>
                <a:lnTo>
                  <a:pt x="16934" y="152400"/>
                </a:lnTo>
                <a:lnTo>
                  <a:pt x="8467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8467" y="296333"/>
                </a:lnTo>
                <a:lnTo>
                  <a:pt x="16934" y="321733"/>
                </a:lnTo>
                <a:lnTo>
                  <a:pt x="25400" y="347133"/>
                </a:lnTo>
                <a:lnTo>
                  <a:pt x="42334" y="364067"/>
                </a:lnTo>
                <a:lnTo>
                  <a:pt x="59267" y="381000"/>
                </a:lnTo>
                <a:lnTo>
                  <a:pt x="67734" y="397933"/>
                </a:lnTo>
                <a:lnTo>
                  <a:pt x="84667" y="406400"/>
                </a:lnTo>
                <a:lnTo>
                  <a:pt x="84667" y="406400"/>
                </a:lnTo>
                <a:lnTo>
                  <a:pt x="93134" y="406400"/>
                </a:lnTo>
                <a:lnTo>
                  <a:pt x="93134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877733" y="1642533"/>
            <a:ext cx="152401" cy="397935"/>
          </a:xfrm>
          <a:custGeom>
            <a:avLst/>
            <a:gdLst/>
            <a:ahLst/>
            <a:cxnLst/>
            <a:rect l="0" t="0" r="0" b="0"/>
            <a:pathLst>
              <a:path w="152401" h="397935">
                <a:moveTo>
                  <a:pt x="50800" y="0"/>
                </a:moveTo>
                <a:lnTo>
                  <a:pt x="50800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50800"/>
                </a:lnTo>
                <a:lnTo>
                  <a:pt x="42334" y="67734"/>
                </a:lnTo>
                <a:lnTo>
                  <a:pt x="42334" y="93134"/>
                </a:lnTo>
                <a:lnTo>
                  <a:pt x="42334" y="110067"/>
                </a:lnTo>
                <a:lnTo>
                  <a:pt x="50800" y="127000"/>
                </a:lnTo>
                <a:lnTo>
                  <a:pt x="50800" y="143934"/>
                </a:lnTo>
                <a:lnTo>
                  <a:pt x="59267" y="152400"/>
                </a:lnTo>
                <a:lnTo>
                  <a:pt x="67734" y="169334"/>
                </a:lnTo>
                <a:lnTo>
                  <a:pt x="76200" y="177800"/>
                </a:lnTo>
                <a:lnTo>
                  <a:pt x="93134" y="177800"/>
                </a:lnTo>
                <a:lnTo>
                  <a:pt x="101600" y="169334"/>
                </a:lnTo>
                <a:lnTo>
                  <a:pt x="110067" y="169334"/>
                </a:lnTo>
                <a:lnTo>
                  <a:pt x="118534" y="152400"/>
                </a:lnTo>
                <a:lnTo>
                  <a:pt x="118534" y="143934"/>
                </a:lnTo>
                <a:lnTo>
                  <a:pt x="127000" y="127000"/>
                </a:lnTo>
                <a:lnTo>
                  <a:pt x="127000" y="110067"/>
                </a:lnTo>
                <a:lnTo>
                  <a:pt x="135467" y="93134"/>
                </a:lnTo>
                <a:lnTo>
                  <a:pt x="135467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50800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93134"/>
                </a:lnTo>
                <a:lnTo>
                  <a:pt x="135467" y="110067"/>
                </a:lnTo>
                <a:lnTo>
                  <a:pt x="135467" y="135467"/>
                </a:lnTo>
                <a:lnTo>
                  <a:pt x="143934" y="160867"/>
                </a:lnTo>
                <a:lnTo>
                  <a:pt x="152400" y="186267"/>
                </a:lnTo>
                <a:lnTo>
                  <a:pt x="152400" y="211667"/>
                </a:lnTo>
                <a:lnTo>
                  <a:pt x="152400" y="237067"/>
                </a:lnTo>
                <a:lnTo>
                  <a:pt x="152400" y="254000"/>
                </a:lnTo>
                <a:lnTo>
                  <a:pt x="152400" y="279400"/>
                </a:lnTo>
                <a:lnTo>
                  <a:pt x="143934" y="296334"/>
                </a:lnTo>
                <a:lnTo>
                  <a:pt x="127000" y="321734"/>
                </a:lnTo>
                <a:lnTo>
                  <a:pt x="118534" y="338667"/>
                </a:lnTo>
                <a:lnTo>
                  <a:pt x="101600" y="347134"/>
                </a:lnTo>
                <a:lnTo>
                  <a:pt x="76200" y="364067"/>
                </a:lnTo>
                <a:lnTo>
                  <a:pt x="59267" y="381000"/>
                </a:lnTo>
                <a:lnTo>
                  <a:pt x="42334" y="389467"/>
                </a:lnTo>
                <a:lnTo>
                  <a:pt x="25400" y="397934"/>
                </a:lnTo>
                <a:lnTo>
                  <a:pt x="16934" y="397934"/>
                </a:lnTo>
                <a:lnTo>
                  <a:pt x="8467" y="397934"/>
                </a:lnTo>
                <a:lnTo>
                  <a:pt x="0" y="389467"/>
                </a:lnTo>
                <a:lnTo>
                  <a:pt x="0" y="372534"/>
                </a:lnTo>
                <a:lnTo>
                  <a:pt x="0" y="372534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80933" y="1837267"/>
            <a:ext cx="118535" cy="160867"/>
          </a:xfrm>
          <a:custGeom>
            <a:avLst/>
            <a:gdLst/>
            <a:ahLst/>
            <a:cxnLst/>
            <a:rect l="0" t="0" r="0" b="0"/>
            <a:pathLst>
              <a:path w="118535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4" y="25400"/>
                </a:lnTo>
                <a:lnTo>
                  <a:pt x="42334" y="33866"/>
                </a:lnTo>
                <a:lnTo>
                  <a:pt x="42334" y="42333"/>
                </a:lnTo>
                <a:lnTo>
                  <a:pt x="42334" y="50800"/>
                </a:lnTo>
                <a:lnTo>
                  <a:pt x="33867" y="67733"/>
                </a:lnTo>
                <a:lnTo>
                  <a:pt x="25400" y="84666"/>
                </a:lnTo>
                <a:lnTo>
                  <a:pt x="25400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16934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0" y="152400"/>
                </a:lnTo>
                <a:lnTo>
                  <a:pt x="33867" y="160866"/>
                </a:lnTo>
                <a:lnTo>
                  <a:pt x="42334" y="160866"/>
                </a:lnTo>
                <a:lnTo>
                  <a:pt x="50800" y="160866"/>
                </a:lnTo>
                <a:lnTo>
                  <a:pt x="59267" y="160866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4" y="143933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8534" y="118533"/>
                </a:lnTo>
                <a:lnTo>
                  <a:pt x="118534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74067" y="1718733"/>
            <a:ext cx="135467" cy="16935"/>
          </a:xfrm>
          <a:custGeom>
            <a:avLst/>
            <a:gdLst/>
            <a:ahLst/>
            <a:cxnLst/>
            <a:rect l="0" t="0" r="0" b="0"/>
            <a:pathLst>
              <a:path w="135467" h="16935">
                <a:moveTo>
                  <a:pt x="0" y="16934"/>
                </a:move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9266" y="16934"/>
                </a:lnTo>
                <a:lnTo>
                  <a:pt x="76200" y="16934"/>
                </a:lnTo>
                <a:lnTo>
                  <a:pt x="93133" y="8467"/>
                </a:lnTo>
                <a:lnTo>
                  <a:pt x="110066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351867" y="1600200"/>
            <a:ext cx="211667" cy="440268"/>
          </a:xfrm>
          <a:custGeom>
            <a:avLst/>
            <a:gdLst/>
            <a:ahLst/>
            <a:cxnLst/>
            <a:rect l="0" t="0" r="0" b="0"/>
            <a:pathLst>
              <a:path w="211667" h="440268">
                <a:moveTo>
                  <a:pt x="84666" y="0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25400"/>
                </a:lnTo>
                <a:lnTo>
                  <a:pt x="67733" y="33867"/>
                </a:lnTo>
                <a:lnTo>
                  <a:pt x="67733" y="50800"/>
                </a:lnTo>
                <a:lnTo>
                  <a:pt x="67733" y="67733"/>
                </a:lnTo>
                <a:lnTo>
                  <a:pt x="67733" y="93133"/>
                </a:lnTo>
                <a:lnTo>
                  <a:pt x="67733" y="110067"/>
                </a:lnTo>
                <a:lnTo>
                  <a:pt x="67733" y="135467"/>
                </a:lnTo>
                <a:lnTo>
                  <a:pt x="76200" y="152400"/>
                </a:lnTo>
                <a:lnTo>
                  <a:pt x="84666" y="160867"/>
                </a:lnTo>
                <a:lnTo>
                  <a:pt x="93133" y="169333"/>
                </a:lnTo>
                <a:lnTo>
                  <a:pt x="101600" y="177800"/>
                </a:lnTo>
                <a:lnTo>
                  <a:pt x="110066" y="177800"/>
                </a:lnTo>
                <a:lnTo>
                  <a:pt x="118533" y="177800"/>
                </a:lnTo>
                <a:lnTo>
                  <a:pt x="127000" y="169333"/>
                </a:lnTo>
                <a:lnTo>
                  <a:pt x="135466" y="169333"/>
                </a:lnTo>
                <a:lnTo>
                  <a:pt x="143933" y="160867"/>
                </a:lnTo>
                <a:lnTo>
                  <a:pt x="152400" y="152400"/>
                </a:lnTo>
                <a:lnTo>
                  <a:pt x="160866" y="135467"/>
                </a:lnTo>
                <a:lnTo>
                  <a:pt x="160866" y="127000"/>
                </a:lnTo>
                <a:lnTo>
                  <a:pt x="169333" y="110067"/>
                </a:lnTo>
                <a:lnTo>
                  <a:pt x="169333" y="93133"/>
                </a:lnTo>
                <a:lnTo>
                  <a:pt x="169333" y="76200"/>
                </a:lnTo>
                <a:lnTo>
                  <a:pt x="169333" y="59267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0866" y="33867"/>
                </a:lnTo>
                <a:lnTo>
                  <a:pt x="160866" y="33867"/>
                </a:lnTo>
                <a:lnTo>
                  <a:pt x="160866" y="33867"/>
                </a:lnTo>
                <a:lnTo>
                  <a:pt x="160866" y="33867"/>
                </a:lnTo>
                <a:lnTo>
                  <a:pt x="169333" y="42333"/>
                </a:lnTo>
                <a:lnTo>
                  <a:pt x="169333" y="59267"/>
                </a:lnTo>
                <a:lnTo>
                  <a:pt x="177800" y="76200"/>
                </a:lnTo>
                <a:lnTo>
                  <a:pt x="186266" y="101600"/>
                </a:lnTo>
                <a:lnTo>
                  <a:pt x="194733" y="127000"/>
                </a:lnTo>
                <a:lnTo>
                  <a:pt x="203200" y="160867"/>
                </a:lnTo>
                <a:lnTo>
                  <a:pt x="203200" y="186267"/>
                </a:lnTo>
                <a:lnTo>
                  <a:pt x="211666" y="211667"/>
                </a:lnTo>
                <a:lnTo>
                  <a:pt x="211666" y="237067"/>
                </a:lnTo>
                <a:lnTo>
                  <a:pt x="211666" y="262467"/>
                </a:lnTo>
                <a:lnTo>
                  <a:pt x="203200" y="287867"/>
                </a:lnTo>
                <a:lnTo>
                  <a:pt x="194733" y="313267"/>
                </a:lnTo>
                <a:lnTo>
                  <a:pt x="186266" y="338667"/>
                </a:lnTo>
                <a:lnTo>
                  <a:pt x="169333" y="355600"/>
                </a:lnTo>
                <a:lnTo>
                  <a:pt x="152400" y="381000"/>
                </a:lnTo>
                <a:lnTo>
                  <a:pt x="127000" y="397933"/>
                </a:lnTo>
                <a:lnTo>
                  <a:pt x="101600" y="414867"/>
                </a:lnTo>
                <a:lnTo>
                  <a:pt x="84666" y="423333"/>
                </a:lnTo>
                <a:lnTo>
                  <a:pt x="59266" y="431800"/>
                </a:lnTo>
                <a:lnTo>
                  <a:pt x="42333" y="440267"/>
                </a:lnTo>
                <a:lnTo>
                  <a:pt x="25400" y="440267"/>
                </a:lnTo>
                <a:lnTo>
                  <a:pt x="16933" y="431800"/>
                </a:lnTo>
                <a:lnTo>
                  <a:pt x="8466" y="423333"/>
                </a:lnTo>
                <a:lnTo>
                  <a:pt x="8466" y="423333"/>
                </a:lnTo>
                <a:lnTo>
                  <a:pt x="0" y="406400"/>
                </a:lnTo>
                <a:lnTo>
                  <a:pt x="0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656667" y="1811867"/>
            <a:ext cx="16934" cy="177801"/>
          </a:xfrm>
          <a:custGeom>
            <a:avLst/>
            <a:gdLst/>
            <a:ahLst/>
            <a:cxnLst/>
            <a:rect l="0" t="0" r="0" b="0"/>
            <a:pathLst>
              <a:path w="16934" h="1778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10066"/>
                </a:lnTo>
                <a:lnTo>
                  <a:pt x="8466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605867" y="1481667"/>
            <a:ext cx="211667" cy="457201"/>
          </a:xfrm>
          <a:custGeom>
            <a:avLst/>
            <a:gdLst/>
            <a:ahLst/>
            <a:cxnLst/>
            <a:rect l="0" t="0" r="0" b="0"/>
            <a:pathLst>
              <a:path w="211667" h="4572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16933"/>
                </a:lnTo>
                <a:lnTo>
                  <a:pt x="50800" y="25400"/>
                </a:lnTo>
                <a:lnTo>
                  <a:pt x="67733" y="42333"/>
                </a:lnTo>
                <a:lnTo>
                  <a:pt x="84666" y="59266"/>
                </a:lnTo>
                <a:lnTo>
                  <a:pt x="110066" y="76200"/>
                </a:lnTo>
                <a:lnTo>
                  <a:pt x="127000" y="101600"/>
                </a:lnTo>
                <a:lnTo>
                  <a:pt x="143933" y="127000"/>
                </a:lnTo>
                <a:lnTo>
                  <a:pt x="160866" y="160866"/>
                </a:lnTo>
                <a:lnTo>
                  <a:pt x="177800" y="186266"/>
                </a:lnTo>
                <a:lnTo>
                  <a:pt x="194733" y="220133"/>
                </a:lnTo>
                <a:lnTo>
                  <a:pt x="203200" y="254000"/>
                </a:lnTo>
                <a:lnTo>
                  <a:pt x="211666" y="296333"/>
                </a:lnTo>
                <a:lnTo>
                  <a:pt x="211666" y="321733"/>
                </a:lnTo>
                <a:lnTo>
                  <a:pt x="211666" y="355600"/>
                </a:lnTo>
                <a:lnTo>
                  <a:pt x="203200" y="372533"/>
                </a:lnTo>
                <a:lnTo>
                  <a:pt x="194733" y="397933"/>
                </a:lnTo>
                <a:lnTo>
                  <a:pt x="186266" y="414866"/>
                </a:lnTo>
                <a:lnTo>
                  <a:pt x="177800" y="431800"/>
                </a:lnTo>
                <a:lnTo>
                  <a:pt x="169333" y="448733"/>
                </a:lnTo>
                <a:lnTo>
                  <a:pt x="160866" y="448733"/>
                </a:lnTo>
                <a:lnTo>
                  <a:pt x="160866" y="448733"/>
                </a:lnTo>
                <a:lnTo>
                  <a:pt x="160866" y="457200"/>
                </a:lnTo>
                <a:lnTo>
                  <a:pt x="160866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826000" y="1456267"/>
            <a:ext cx="169334" cy="118534"/>
          </a:xfrm>
          <a:custGeom>
            <a:avLst/>
            <a:gdLst/>
            <a:ahLst/>
            <a:cxnLst/>
            <a:rect l="0" t="0" r="0" b="0"/>
            <a:pathLst>
              <a:path w="169334" h="118534">
                <a:moveTo>
                  <a:pt x="16933" y="8466"/>
                </a:moveTo>
                <a:lnTo>
                  <a:pt x="16933" y="8466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0800" y="76200"/>
                </a:lnTo>
                <a:lnTo>
                  <a:pt x="50800" y="84666"/>
                </a:lnTo>
                <a:lnTo>
                  <a:pt x="42333" y="93133"/>
                </a:lnTo>
                <a:lnTo>
                  <a:pt x="42333" y="93133"/>
                </a:lnTo>
                <a:lnTo>
                  <a:pt x="50800" y="101600"/>
                </a:lnTo>
                <a:lnTo>
                  <a:pt x="59267" y="110066"/>
                </a:lnTo>
                <a:lnTo>
                  <a:pt x="67733" y="110066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35467" y="118533"/>
                </a:lnTo>
                <a:lnTo>
                  <a:pt x="152400" y="110066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9333" y="93133"/>
                </a:lnTo>
                <a:lnTo>
                  <a:pt x="169333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224867" y="1363133"/>
            <a:ext cx="863601" cy="16935"/>
          </a:xfrm>
          <a:custGeom>
            <a:avLst/>
            <a:gdLst/>
            <a:ahLst/>
            <a:cxnLst/>
            <a:rect l="0" t="0" r="0" b="0"/>
            <a:pathLst>
              <a:path w="863601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76200" y="16934"/>
                </a:lnTo>
                <a:lnTo>
                  <a:pt x="84666" y="16934"/>
                </a:lnTo>
                <a:lnTo>
                  <a:pt x="93133" y="16934"/>
                </a:lnTo>
                <a:lnTo>
                  <a:pt x="110066" y="16934"/>
                </a:lnTo>
                <a:lnTo>
                  <a:pt x="118533" y="16934"/>
                </a:lnTo>
                <a:lnTo>
                  <a:pt x="135466" y="16934"/>
                </a:lnTo>
                <a:lnTo>
                  <a:pt x="143933" y="16934"/>
                </a:lnTo>
                <a:lnTo>
                  <a:pt x="160866" y="16934"/>
                </a:lnTo>
                <a:lnTo>
                  <a:pt x="177800" y="8467"/>
                </a:lnTo>
                <a:lnTo>
                  <a:pt x="194733" y="8467"/>
                </a:lnTo>
                <a:lnTo>
                  <a:pt x="203200" y="8467"/>
                </a:lnTo>
                <a:lnTo>
                  <a:pt x="220133" y="8467"/>
                </a:lnTo>
                <a:lnTo>
                  <a:pt x="237066" y="8467"/>
                </a:lnTo>
                <a:lnTo>
                  <a:pt x="254000" y="8467"/>
                </a:lnTo>
                <a:lnTo>
                  <a:pt x="279400" y="8467"/>
                </a:lnTo>
                <a:lnTo>
                  <a:pt x="296333" y="8467"/>
                </a:lnTo>
                <a:lnTo>
                  <a:pt x="321733" y="8467"/>
                </a:lnTo>
                <a:lnTo>
                  <a:pt x="347133" y="8467"/>
                </a:lnTo>
                <a:lnTo>
                  <a:pt x="364066" y="8467"/>
                </a:lnTo>
                <a:lnTo>
                  <a:pt x="389466" y="8467"/>
                </a:lnTo>
                <a:lnTo>
                  <a:pt x="414866" y="8467"/>
                </a:lnTo>
                <a:lnTo>
                  <a:pt x="440266" y="8467"/>
                </a:lnTo>
                <a:lnTo>
                  <a:pt x="465666" y="8467"/>
                </a:lnTo>
                <a:lnTo>
                  <a:pt x="491066" y="8467"/>
                </a:lnTo>
                <a:lnTo>
                  <a:pt x="524933" y="8467"/>
                </a:lnTo>
                <a:lnTo>
                  <a:pt x="550333" y="8467"/>
                </a:lnTo>
                <a:lnTo>
                  <a:pt x="575733" y="8467"/>
                </a:lnTo>
                <a:lnTo>
                  <a:pt x="609600" y="0"/>
                </a:lnTo>
                <a:lnTo>
                  <a:pt x="643466" y="0"/>
                </a:lnTo>
                <a:lnTo>
                  <a:pt x="677333" y="0"/>
                </a:lnTo>
                <a:lnTo>
                  <a:pt x="702733" y="0"/>
                </a:lnTo>
                <a:lnTo>
                  <a:pt x="736600" y="0"/>
                </a:lnTo>
                <a:lnTo>
                  <a:pt x="770466" y="0"/>
                </a:lnTo>
                <a:lnTo>
                  <a:pt x="804333" y="0"/>
                </a:lnTo>
                <a:lnTo>
                  <a:pt x="838200" y="0"/>
                </a:lnTo>
                <a:lnTo>
                  <a:pt x="838200" y="0"/>
                </a:lnTo>
                <a:lnTo>
                  <a:pt x="863600" y="0"/>
                </a:lnTo>
                <a:lnTo>
                  <a:pt x="863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227667" y="2667000"/>
            <a:ext cx="203201" cy="372534"/>
          </a:xfrm>
          <a:custGeom>
            <a:avLst/>
            <a:gdLst/>
            <a:ahLst/>
            <a:cxnLst/>
            <a:rect l="0" t="0" r="0" b="0"/>
            <a:pathLst>
              <a:path w="203201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54000"/>
                </a:lnTo>
                <a:lnTo>
                  <a:pt x="25400" y="279400"/>
                </a:lnTo>
                <a:lnTo>
                  <a:pt x="25400" y="304800"/>
                </a:lnTo>
                <a:lnTo>
                  <a:pt x="25400" y="330200"/>
                </a:lnTo>
                <a:lnTo>
                  <a:pt x="33866" y="347133"/>
                </a:lnTo>
                <a:lnTo>
                  <a:pt x="33866" y="364067"/>
                </a:lnTo>
                <a:lnTo>
                  <a:pt x="33866" y="372533"/>
                </a:lnTo>
                <a:lnTo>
                  <a:pt x="33866" y="372533"/>
                </a:lnTo>
                <a:lnTo>
                  <a:pt x="33866" y="372533"/>
                </a:lnTo>
                <a:lnTo>
                  <a:pt x="33866" y="372533"/>
                </a:lnTo>
                <a:lnTo>
                  <a:pt x="33866" y="372533"/>
                </a:lnTo>
                <a:lnTo>
                  <a:pt x="33866" y="364067"/>
                </a:lnTo>
                <a:lnTo>
                  <a:pt x="33866" y="355600"/>
                </a:lnTo>
                <a:lnTo>
                  <a:pt x="33866" y="338667"/>
                </a:lnTo>
                <a:lnTo>
                  <a:pt x="33866" y="321733"/>
                </a:lnTo>
                <a:lnTo>
                  <a:pt x="25400" y="296333"/>
                </a:lnTo>
                <a:lnTo>
                  <a:pt x="25400" y="279400"/>
                </a:lnTo>
                <a:lnTo>
                  <a:pt x="25400" y="254000"/>
                </a:lnTo>
                <a:lnTo>
                  <a:pt x="16933" y="228600"/>
                </a:lnTo>
                <a:lnTo>
                  <a:pt x="16933" y="203200"/>
                </a:lnTo>
                <a:lnTo>
                  <a:pt x="16933" y="177800"/>
                </a:lnTo>
                <a:lnTo>
                  <a:pt x="16933" y="160867"/>
                </a:lnTo>
                <a:lnTo>
                  <a:pt x="25400" y="143933"/>
                </a:lnTo>
                <a:lnTo>
                  <a:pt x="25400" y="118533"/>
                </a:lnTo>
                <a:lnTo>
                  <a:pt x="33866" y="101600"/>
                </a:lnTo>
                <a:lnTo>
                  <a:pt x="42333" y="84667"/>
                </a:lnTo>
                <a:lnTo>
                  <a:pt x="50800" y="67733"/>
                </a:lnTo>
                <a:lnTo>
                  <a:pt x="59266" y="59267"/>
                </a:lnTo>
                <a:lnTo>
                  <a:pt x="67733" y="42333"/>
                </a:lnTo>
                <a:lnTo>
                  <a:pt x="76200" y="33867"/>
                </a:lnTo>
                <a:lnTo>
                  <a:pt x="84666" y="33867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8533" y="33867"/>
                </a:lnTo>
                <a:lnTo>
                  <a:pt x="135466" y="33867"/>
                </a:lnTo>
                <a:lnTo>
                  <a:pt x="143933" y="50800"/>
                </a:lnTo>
                <a:lnTo>
                  <a:pt x="152400" y="59267"/>
                </a:lnTo>
                <a:lnTo>
                  <a:pt x="160866" y="67733"/>
                </a:lnTo>
                <a:lnTo>
                  <a:pt x="169333" y="76200"/>
                </a:lnTo>
                <a:lnTo>
                  <a:pt x="177800" y="84667"/>
                </a:lnTo>
                <a:lnTo>
                  <a:pt x="186266" y="93133"/>
                </a:lnTo>
                <a:lnTo>
                  <a:pt x="194733" y="101600"/>
                </a:lnTo>
                <a:lnTo>
                  <a:pt x="194733" y="101600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507067" y="28109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524000" y="2929467"/>
            <a:ext cx="135468" cy="1"/>
          </a:xfrm>
          <a:custGeom>
            <a:avLst/>
            <a:gdLst/>
            <a:ahLst/>
            <a:cxnLst/>
            <a:rect l="0" t="0" r="0" b="0"/>
            <a:pathLst>
              <a:path w="135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71133" y="2523067"/>
            <a:ext cx="2192868" cy="660401"/>
          </a:xfrm>
          <a:custGeom>
            <a:avLst/>
            <a:gdLst/>
            <a:ahLst/>
            <a:cxnLst/>
            <a:rect l="0" t="0" r="0" b="0"/>
            <a:pathLst>
              <a:path w="2192868" h="660401">
                <a:moveTo>
                  <a:pt x="0" y="270933"/>
                </a:moveTo>
                <a:lnTo>
                  <a:pt x="0" y="279400"/>
                </a:lnTo>
                <a:lnTo>
                  <a:pt x="0" y="287866"/>
                </a:lnTo>
                <a:lnTo>
                  <a:pt x="8467" y="296333"/>
                </a:lnTo>
                <a:lnTo>
                  <a:pt x="8467" y="304800"/>
                </a:lnTo>
                <a:lnTo>
                  <a:pt x="16934" y="313266"/>
                </a:lnTo>
                <a:lnTo>
                  <a:pt x="25400" y="321733"/>
                </a:lnTo>
                <a:lnTo>
                  <a:pt x="33867" y="338666"/>
                </a:lnTo>
                <a:lnTo>
                  <a:pt x="42334" y="364066"/>
                </a:lnTo>
                <a:lnTo>
                  <a:pt x="50800" y="381000"/>
                </a:lnTo>
                <a:lnTo>
                  <a:pt x="59267" y="397933"/>
                </a:lnTo>
                <a:lnTo>
                  <a:pt x="67734" y="423333"/>
                </a:lnTo>
                <a:lnTo>
                  <a:pt x="76200" y="440266"/>
                </a:lnTo>
                <a:lnTo>
                  <a:pt x="93134" y="465666"/>
                </a:lnTo>
                <a:lnTo>
                  <a:pt x="101600" y="491066"/>
                </a:lnTo>
                <a:lnTo>
                  <a:pt x="101600" y="508000"/>
                </a:lnTo>
                <a:lnTo>
                  <a:pt x="110067" y="533400"/>
                </a:lnTo>
                <a:lnTo>
                  <a:pt x="118534" y="550333"/>
                </a:lnTo>
                <a:lnTo>
                  <a:pt x="118534" y="575733"/>
                </a:lnTo>
                <a:lnTo>
                  <a:pt x="127000" y="592666"/>
                </a:lnTo>
                <a:lnTo>
                  <a:pt x="135467" y="609600"/>
                </a:lnTo>
                <a:lnTo>
                  <a:pt x="143934" y="626533"/>
                </a:lnTo>
                <a:lnTo>
                  <a:pt x="152400" y="635000"/>
                </a:lnTo>
                <a:lnTo>
                  <a:pt x="152400" y="643466"/>
                </a:lnTo>
                <a:lnTo>
                  <a:pt x="160867" y="651933"/>
                </a:lnTo>
                <a:lnTo>
                  <a:pt x="160867" y="660400"/>
                </a:lnTo>
                <a:lnTo>
                  <a:pt x="160867" y="660400"/>
                </a:lnTo>
                <a:lnTo>
                  <a:pt x="169334" y="660400"/>
                </a:lnTo>
                <a:lnTo>
                  <a:pt x="169334" y="651933"/>
                </a:lnTo>
                <a:lnTo>
                  <a:pt x="169334" y="643466"/>
                </a:lnTo>
                <a:lnTo>
                  <a:pt x="177800" y="635000"/>
                </a:lnTo>
                <a:lnTo>
                  <a:pt x="177800" y="626533"/>
                </a:lnTo>
                <a:lnTo>
                  <a:pt x="177800" y="609600"/>
                </a:lnTo>
                <a:lnTo>
                  <a:pt x="177800" y="592666"/>
                </a:lnTo>
                <a:lnTo>
                  <a:pt x="177800" y="575733"/>
                </a:lnTo>
                <a:lnTo>
                  <a:pt x="177800" y="550333"/>
                </a:lnTo>
                <a:lnTo>
                  <a:pt x="177800" y="524933"/>
                </a:lnTo>
                <a:lnTo>
                  <a:pt x="177800" y="499533"/>
                </a:lnTo>
                <a:lnTo>
                  <a:pt x="177800" y="474133"/>
                </a:lnTo>
                <a:lnTo>
                  <a:pt x="177800" y="448733"/>
                </a:lnTo>
                <a:lnTo>
                  <a:pt x="177800" y="423333"/>
                </a:lnTo>
                <a:lnTo>
                  <a:pt x="169334" y="397933"/>
                </a:lnTo>
                <a:lnTo>
                  <a:pt x="169334" y="372533"/>
                </a:lnTo>
                <a:lnTo>
                  <a:pt x="169334" y="347133"/>
                </a:lnTo>
                <a:lnTo>
                  <a:pt x="169334" y="321733"/>
                </a:lnTo>
                <a:lnTo>
                  <a:pt x="169334" y="296333"/>
                </a:lnTo>
                <a:lnTo>
                  <a:pt x="160867" y="270933"/>
                </a:lnTo>
                <a:lnTo>
                  <a:pt x="160867" y="245533"/>
                </a:lnTo>
                <a:lnTo>
                  <a:pt x="160867" y="220133"/>
                </a:lnTo>
                <a:lnTo>
                  <a:pt x="152400" y="203200"/>
                </a:lnTo>
                <a:lnTo>
                  <a:pt x="152400" y="177800"/>
                </a:lnTo>
                <a:lnTo>
                  <a:pt x="143934" y="160866"/>
                </a:lnTo>
                <a:lnTo>
                  <a:pt x="143934" y="143933"/>
                </a:lnTo>
                <a:lnTo>
                  <a:pt x="143934" y="127000"/>
                </a:lnTo>
                <a:lnTo>
                  <a:pt x="135467" y="110066"/>
                </a:lnTo>
                <a:lnTo>
                  <a:pt x="135467" y="93133"/>
                </a:lnTo>
                <a:lnTo>
                  <a:pt x="127000" y="84666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35467" y="42333"/>
                </a:lnTo>
                <a:lnTo>
                  <a:pt x="143934" y="42333"/>
                </a:lnTo>
                <a:lnTo>
                  <a:pt x="143934" y="42333"/>
                </a:lnTo>
                <a:lnTo>
                  <a:pt x="152400" y="33866"/>
                </a:lnTo>
                <a:lnTo>
                  <a:pt x="169334" y="33866"/>
                </a:lnTo>
                <a:lnTo>
                  <a:pt x="177800" y="33866"/>
                </a:lnTo>
                <a:lnTo>
                  <a:pt x="194734" y="33866"/>
                </a:lnTo>
                <a:lnTo>
                  <a:pt x="211667" y="33866"/>
                </a:lnTo>
                <a:lnTo>
                  <a:pt x="228600" y="33866"/>
                </a:lnTo>
                <a:lnTo>
                  <a:pt x="254000" y="33866"/>
                </a:lnTo>
                <a:lnTo>
                  <a:pt x="270934" y="33866"/>
                </a:lnTo>
                <a:lnTo>
                  <a:pt x="296334" y="33866"/>
                </a:lnTo>
                <a:lnTo>
                  <a:pt x="321734" y="33866"/>
                </a:lnTo>
                <a:lnTo>
                  <a:pt x="347134" y="33866"/>
                </a:lnTo>
                <a:lnTo>
                  <a:pt x="372534" y="33866"/>
                </a:lnTo>
                <a:lnTo>
                  <a:pt x="397934" y="33866"/>
                </a:lnTo>
                <a:lnTo>
                  <a:pt x="423334" y="33866"/>
                </a:lnTo>
                <a:lnTo>
                  <a:pt x="457200" y="33866"/>
                </a:lnTo>
                <a:lnTo>
                  <a:pt x="491067" y="33866"/>
                </a:lnTo>
                <a:lnTo>
                  <a:pt x="516467" y="33866"/>
                </a:lnTo>
                <a:lnTo>
                  <a:pt x="550334" y="33866"/>
                </a:lnTo>
                <a:lnTo>
                  <a:pt x="584200" y="25400"/>
                </a:lnTo>
                <a:lnTo>
                  <a:pt x="618067" y="25400"/>
                </a:lnTo>
                <a:lnTo>
                  <a:pt x="651934" y="25400"/>
                </a:lnTo>
                <a:lnTo>
                  <a:pt x="685800" y="33866"/>
                </a:lnTo>
                <a:lnTo>
                  <a:pt x="719667" y="33866"/>
                </a:lnTo>
                <a:lnTo>
                  <a:pt x="762000" y="33866"/>
                </a:lnTo>
                <a:lnTo>
                  <a:pt x="795867" y="33866"/>
                </a:lnTo>
                <a:lnTo>
                  <a:pt x="829734" y="25400"/>
                </a:lnTo>
                <a:lnTo>
                  <a:pt x="872067" y="25400"/>
                </a:lnTo>
                <a:lnTo>
                  <a:pt x="905934" y="25400"/>
                </a:lnTo>
                <a:lnTo>
                  <a:pt x="939800" y="25400"/>
                </a:lnTo>
                <a:lnTo>
                  <a:pt x="982134" y="25400"/>
                </a:lnTo>
                <a:lnTo>
                  <a:pt x="1016000" y="25400"/>
                </a:lnTo>
                <a:lnTo>
                  <a:pt x="1049867" y="25400"/>
                </a:lnTo>
                <a:lnTo>
                  <a:pt x="1083734" y="25400"/>
                </a:lnTo>
                <a:lnTo>
                  <a:pt x="1117600" y="25400"/>
                </a:lnTo>
                <a:lnTo>
                  <a:pt x="1151467" y="25400"/>
                </a:lnTo>
                <a:lnTo>
                  <a:pt x="1185334" y="25400"/>
                </a:lnTo>
                <a:lnTo>
                  <a:pt x="1219200" y="16933"/>
                </a:lnTo>
                <a:lnTo>
                  <a:pt x="1253067" y="16933"/>
                </a:lnTo>
                <a:lnTo>
                  <a:pt x="1286934" y="16933"/>
                </a:lnTo>
                <a:lnTo>
                  <a:pt x="1320800" y="16933"/>
                </a:lnTo>
                <a:lnTo>
                  <a:pt x="1354667" y="8466"/>
                </a:lnTo>
                <a:lnTo>
                  <a:pt x="1380067" y="8466"/>
                </a:lnTo>
                <a:lnTo>
                  <a:pt x="1413934" y="8466"/>
                </a:lnTo>
                <a:lnTo>
                  <a:pt x="1439334" y="8466"/>
                </a:lnTo>
                <a:lnTo>
                  <a:pt x="1473200" y="8466"/>
                </a:lnTo>
                <a:lnTo>
                  <a:pt x="1498600" y="8466"/>
                </a:lnTo>
                <a:lnTo>
                  <a:pt x="1532467" y="8466"/>
                </a:lnTo>
                <a:lnTo>
                  <a:pt x="1557867" y="8466"/>
                </a:lnTo>
                <a:lnTo>
                  <a:pt x="1583267" y="8466"/>
                </a:lnTo>
                <a:lnTo>
                  <a:pt x="1617134" y="8466"/>
                </a:lnTo>
                <a:lnTo>
                  <a:pt x="1642534" y="8466"/>
                </a:lnTo>
                <a:lnTo>
                  <a:pt x="1667934" y="8466"/>
                </a:lnTo>
                <a:lnTo>
                  <a:pt x="1693334" y="8466"/>
                </a:lnTo>
                <a:lnTo>
                  <a:pt x="1718734" y="8466"/>
                </a:lnTo>
                <a:lnTo>
                  <a:pt x="1744134" y="8466"/>
                </a:lnTo>
                <a:lnTo>
                  <a:pt x="1769534" y="0"/>
                </a:lnTo>
                <a:lnTo>
                  <a:pt x="1794934" y="0"/>
                </a:lnTo>
                <a:lnTo>
                  <a:pt x="1820334" y="0"/>
                </a:lnTo>
                <a:lnTo>
                  <a:pt x="1845734" y="0"/>
                </a:lnTo>
                <a:lnTo>
                  <a:pt x="1871134" y="0"/>
                </a:lnTo>
                <a:lnTo>
                  <a:pt x="1896534" y="0"/>
                </a:lnTo>
                <a:lnTo>
                  <a:pt x="1921934" y="0"/>
                </a:lnTo>
                <a:lnTo>
                  <a:pt x="1947334" y="0"/>
                </a:lnTo>
                <a:lnTo>
                  <a:pt x="1972734" y="0"/>
                </a:lnTo>
                <a:lnTo>
                  <a:pt x="1998134" y="0"/>
                </a:lnTo>
                <a:lnTo>
                  <a:pt x="2023534" y="0"/>
                </a:lnTo>
                <a:lnTo>
                  <a:pt x="2048934" y="0"/>
                </a:lnTo>
                <a:lnTo>
                  <a:pt x="2074334" y="0"/>
                </a:lnTo>
                <a:lnTo>
                  <a:pt x="2091267" y="0"/>
                </a:lnTo>
                <a:lnTo>
                  <a:pt x="2116667" y="0"/>
                </a:lnTo>
                <a:lnTo>
                  <a:pt x="2142067" y="0"/>
                </a:lnTo>
                <a:lnTo>
                  <a:pt x="2167467" y="0"/>
                </a:lnTo>
                <a:lnTo>
                  <a:pt x="2184400" y="0"/>
                </a:lnTo>
                <a:lnTo>
                  <a:pt x="2184400" y="0"/>
                </a:lnTo>
                <a:lnTo>
                  <a:pt x="2192867" y="0"/>
                </a:lnTo>
                <a:lnTo>
                  <a:pt x="2192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294467" y="2700867"/>
            <a:ext cx="160867" cy="440267"/>
          </a:xfrm>
          <a:custGeom>
            <a:avLst/>
            <a:gdLst/>
            <a:ahLst/>
            <a:cxnLst/>
            <a:rect l="0" t="0" r="0" b="0"/>
            <a:pathLst>
              <a:path w="160867" h="440267">
                <a:moveTo>
                  <a:pt x="160866" y="16933"/>
                </a:moveTo>
                <a:lnTo>
                  <a:pt x="160866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43933" y="8466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18533" y="16933"/>
                </a:lnTo>
                <a:lnTo>
                  <a:pt x="110066" y="25400"/>
                </a:lnTo>
                <a:lnTo>
                  <a:pt x="101600" y="33866"/>
                </a:lnTo>
                <a:lnTo>
                  <a:pt x="84666" y="42333"/>
                </a:lnTo>
                <a:lnTo>
                  <a:pt x="76200" y="59266"/>
                </a:lnTo>
                <a:lnTo>
                  <a:pt x="59266" y="67733"/>
                </a:lnTo>
                <a:lnTo>
                  <a:pt x="50800" y="93133"/>
                </a:lnTo>
                <a:lnTo>
                  <a:pt x="33866" y="110066"/>
                </a:lnTo>
                <a:lnTo>
                  <a:pt x="33866" y="127000"/>
                </a:lnTo>
                <a:lnTo>
                  <a:pt x="16933" y="143933"/>
                </a:lnTo>
                <a:lnTo>
                  <a:pt x="16933" y="169333"/>
                </a:lnTo>
                <a:lnTo>
                  <a:pt x="8466" y="194733"/>
                </a:lnTo>
                <a:lnTo>
                  <a:pt x="8466" y="211666"/>
                </a:lnTo>
                <a:lnTo>
                  <a:pt x="0" y="237066"/>
                </a:lnTo>
                <a:lnTo>
                  <a:pt x="0" y="262466"/>
                </a:lnTo>
                <a:lnTo>
                  <a:pt x="8466" y="287866"/>
                </a:lnTo>
                <a:lnTo>
                  <a:pt x="8466" y="313266"/>
                </a:lnTo>
                <a:lnTo>
                  <a:pt x="16933" y="330200"/>
                </a:lnTo>
                <a:lnTo>
                  <a:pt x="25400" y="355600"/>
                </a:lnTo>
                <a:lnTo>
                  <a:pt x="25400" y="372533"/>
                </a:lnTo>
                <a:lnTo>
                  <a:pt x="33866" y="389466"/>
                </a:lnTo>
                <a:lnTo>
                  <a:pt x="50800" y="397933"/>
                </a:lnTo>
                <a:lnTo>
                  <a:pt x="59266" y="414866"/>
                </a:lnTo>
                <a:lnTo>
                  <a:pt x="67733" y="423333"/>
                </a:lnTo>
                <a:lnTo>
                  <a:pt x="76200" y="431800"/>
                </a:lnTo>
                <a:lnTo>
                  <a:pt x="84666" y="440266"/>
                </a:lnTo>
                <a:lnTo>
                  <a:pt x="93133" y="440266"/>
                </a:lnTo>
                <a:lnTo>
                  <a:pt x="101600" y="440266"/>
                </a:lnTo>
                <a:lnTo>
                  <a:pt x="101600" y="440266"/>
                </a:lnTo>
                <a:lnTo>
                  <a:pt x="101600" y="431800"/>
                </a:lnTo>
                <a:lnTo>
                  <a:pt x="101600" y="431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455333" y="28278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4" y="8466"/>
                </a:lnTo>
                <a:lnTo>
                  <a:pt x="169334" y="16933"/>
                </a:lnTo>
                <a:lnTo>
                  <a:pt x="160867" y="25400"/>
                </a:lnTo>
                <a:lnTo>
                  <a:pt x="143934" y="42333"/>
                </a:lnTo>
                <a:lnTo>
                  <a:pt x="135467" y="59266"/>
                </a:lnTo>
                <a:lnTo>
                  <a:pt x="127000" y="76200"/>
                </a:lnTo>
                <a:lnTo>
                  <a:pt x="110067" y="93133"/>
                </a:lnTo>
                <a:lnTo>
                  <a:pt x="93134" y="118533"/>
                </a:lnTo>
                <a:lnTo>
                  <a:pt x="84667" y="135466"/>
                </a:lnTo>
                <a:lnTo>
                  <a:pt x="67734" y="160866"/>
                </a:lnTo>
                <a:lnTo>
                  <a:pt x="59267" y="186266"/>
                </a:lnTo>
                <a:lnTo>
                  <a:pt x="42334" y="211666"/>
                </a:lnTo>
                <a:lnTo>
                  <a:pt x="33867" y="228600"/>
                </a:lnTo>
                <a:lnTo>
                  <a:pt x="25400" y="245533"/>
                </a:lnTo>
                <a:lnTo>
                  <a:pt x="16934" y="262466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  <a:lnTo>
                  <a:pt x="0" y="262466"/>
                </a:lnTo>
                <a:lnTo>
                  <a:pt x="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455333" y="2853267"/>
            <a:ext cx="160868" cy="262467"/>
          </a:xfrm>
          <a:custGeom>
            <a:avLst/>
            <a:gdLst/>
            <a:ahLst/>
            <a:cxnLst/>
            <a:rect l="0" t="0" r="0" b="0"/>
            <a:pathLst>
              <a:path w="160868" h="262467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33866"/>
                </a:lnTo>
                <a:lnTo>
                  <a:pt x="25400" y="50800"/>
                </a:lnTo>
                <a:lnTo>
                  <a:pt x="33867" y="59266"/>
                </a:lnTo>
                <a:lnTo>
                  <a:pt x="42334" y="76200"/>
                </a:lnTo>
                <a:lnTo>
                  <a:pt x="59267" y="101600"/>
                </a:lnTo>
                <a:lnTo>
                  <a:pt x="67734" y="118533"/>
                </a:lnTo>
                <a:lnTo>
                  <a:pt x="76200" y="143933"/>
                </a:lnTo>
                <a:lnTo>
                  <a:pt x="93134" y="160866"/>
                </a:lnTo>
                <a:lnTo>
                  <a:pt x="101600" y="177800"/>
                </a:lnTo>
                <a:lnTo>
                  <a:pt x="110067" y="194733"/>
                </a:lnTo>
                <a:lnTo>
                  <a:pt x="118534" y="211666"/>
                </a:lnTo>
                <a:lnTo>
                  <a:pt x="135467" y="228600"/>
                </a:lnTo>
                <a:lnTo>
                  <a:pt x="143934" y="237066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60867" y="262466"/>
                </a:lnTo>
                <a:lnTo>
                  <a:pt x="160867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700867" y="2946400"/>
            <a:ext cx="237067" cy="16934"/>
          </a:xfrm>
          <a:custGeom>
            <a:avLst/>
            <a:gdLst/>
            <a:ahLst/>
            <a:cxnLst/>
            <a:rect l="0" t="0" r="0" b="0"/>
            <a:pathLst>
              <a:path w="237067" h="16934">
                <a:moveTo>
                  <a:pt x="0" y="8467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86266" y="8467"/>
                </a:lnTo>
                <a:lnTo>
                  <a:pt x="194733" y="0"/>
                </a:lnTo>
                <a:lnTo>
                  <a:pt x="211666" y="0"/>
                </a:lnTo>
                <a:lnTo>
                  <a:pt x="220133" y="8467"/>
                </a:lnTo>
                <a:lnTo>
                  <a:pt x="228600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28600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014133" y="2726267"/>
            <a:ext cx="186268" cy="364067"/>
          </a:xfrm>
          <a:custGeom>
            <a:avLst/>
            <a:gdLst/>
            <a:ahLst/>
            <a:cxnLst/>
            <a:rect l="0" t="0" r="0" b="0"/>
            <a:pathLst>
              <a:path w="186268" h="364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25400"/>
                </a:lnTo>
                <a:lnTo>
                  <a:pt x="8467" y="33866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16934" y="194733"/>
                </a:lnTo>
                <a:lnTo>
                  <a:pt x="16934" y="220133"/>
                </a:lnTo>
                <a:lnTo>
                  <a:pt x="16934" y="254000"/>
                </a:lnTo>
                <a:lnTo>
                  <a:pt x="16934" y="270933"/>
                </a:lnTo>
                <a:lnTo>
                  <a:pt x="16934" y="296333"/>
                </a:lnTo>
                <a:lnTo>
                  <a:pt x="8467" y="313266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8666"/>
                </a:lnTo>
                <a:lnTo>
                  <a:pt x="8467" y="347133"/>
                </a:lnTo>
                <a:lnTo>
                  <a:pt x="8467" y="347133"/>
                </a:lnTo>
                <a:lnTo>
                  <a:pt x="8467" y="347133"/>
                </a:lnTo>
                <a:lnTo>
                  <a:pt x="8467" y="347133"/>
                </a:lnTo>
                <a:lnTo>
                  <a:pt x="16934" y="338666"/>
                </a:lnTo>
                <a:lnTo>
                  <a:pt x="16934" y="330200"/>
                </a:lnTo>
                <a:lnTo>
                  <a:pt x="16934" y="313266"/>
                </a:lnTo>
                <a:lnTo>
                  <a:pt x="16934" y="296333"/>
                </a:lnTo>
                <a:lnTo>
                  <a:pt x="25400" y="279400"/>
                </a:lnTo>
                <a:lnTo>
                  <a:pt x="33867" y="254000"/>
                </a:lnTo>
                <a:lnTo>
                  <a:pt x="42334" y="237066"/>
                </a:lnTo>
                <a:lnTo>
                  <a:pt x="50800" y="220133"/>
                </a:lnTo>
                <a:lnTo>
                  <a:pt x="59267" y="203200"/>
                </a:lnTo>
                <a:lnTo>
                  <a:pt x="67734" y="194733"/>
                </a:lnTo>
                <a:lnTo>
                  <a:pt x="76200" y="186266"/>
                </a:lnTo>
                <a:lnTo>
                  <a:pt x="84667" y="169333"/>
                </a:lnTo>
                <a:lnTo>
                  <a:pt x="101600" y="169333"/>
                </a:lnTo>
                <a:lnTo>
                  <a:pt x="110067" y="160866"/>
                </a:lnTo>
                <a:lnTo>
                  <a:pt x="127000" y="160866"/>
                </a:lnTo>
                <a:lnTo>
                  <a:pt x="135467" y="160866"/>
                </a:lnTo>
                <a:lnTo>
                  <a:pt x="143934" y="160866"/>
                </a:lnTo>
                <a:lnTo>
                  <a:pt x="152400" y="169333"/>
                </a:lnTo>
                <a:lnTo>
                  <a:pt x="160867" y="177800"/>
                </a:lnTo>
                <a:lnTo>
                  <a:pt x="169334" y="194733"/>
                </a:lnTo>
                <a:lnTo>
                  <a:pt x="169334" y="211666"/>
                </a:lnTo>
                <a:lnTo>
                  <a:pt x="169334" y="228600"/>
                </a:lnTo>
                <a:lnTo>
                  <a:pt x="169334" y="245533"/>
                </a:lnTo>
                <a:lnTo>
                  <a:pt x="177800" y="262466"/>
                </a:lnTo>
                <a:lnTo>
                  <a:pt x="177800" y="279400"/>
                </a:lnTo>
                <a:lnTo>
                  <a:pt x="177800" y="296333"/>
                </a:lnTo>
                <a:lnTo>
                  <a:pt x="177800" y="313266"/>
                </a:lnTo>
                <a:lnTo>
                  <a:pt x="177800" y="330200"/>
                </a:lnTo>
                <a:lnTo>
                  <a:pt x="177800" y="338666"/>
                </a:lnTo>
                <a:lnTo>
                  <a:pt x="177800" y="347133"/>
                </a:lnTo>
                <a:lnTo>
                  <a:pt x="177800" y="355600"/>
                </a:lnTo>
                <a:lnTo>
                  <a:pt x="177800" y="364066"/>
                </a:lnTo>
                <a:lnTo>
                  <a:pt x="177800" y="364066"/>
                </a:lnTo>
                <a:lnTo>
                  <a:pt x="177800" y="364066"/>
                </a:lnTo>
                <a:lnTo>
                  <a:pt x="177800" y="364066"/>
                </a:lnTo>
                <a:lnTo>
                  <a:pt x="177800" y="364066"/>
                </a:lnTo>
                <a:lnTo>
                  <a:pt x="186267" y="355600"/>
                </a:lnTo>
                <a:lnTo>
                  <a:pt x="186267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83467" y="2641600"/>
            <a:ext cx="160867" cy="592668"/>
          </a:xfrm>
          <a:custGeom>
            <a:avLst/>
            <a:gdLst/>
            <a:ahLst/>
            <a:cxnLst/>
            <a:rect l="0" t="0" r="0" b="0"/>
            <a:pathLst>
              <a:path w="160867" h="592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33866" y="33867"/>
                </a:lnTo>
                <a:lnTo>
                  <a:pt x="42333" y="50800"/>
                </a:lnTo>
                <a:lnTo>
                  <a:pt x="59266" y="76200"/>
                </a:lnTo>
                <a:lnTo>
                  <a:pt x="67733" y="101600"/>
                </a:lnTo>
                <a:lnTo>
                  <a:pt x="84666" y="127000"/>
                </a:lnTo>
                <a:lnTo>
                  <a:pt x="101600" y="152400"/>
                </a:lnTo>
                <a:lnTo>
                  <a:pt x="118533" y="186267"/>
                </a:lnTo>
                <a:lnTo>
                  <a:pt x="127000" y="211667"/>
                </a:lnTo>
                <a:lnTo>
                  <a:pt x="143933" y="254000"/>
                </a:lnTo>
                <a:lnTo>
                  <a:pt x="152400" y="287867"/>
                </a:lnTo>
                <a:lnTo>
                  <a:pt x="152400" y="330200"/>
                </a:lnTo>
                <a:lnTo>
                  <a:pt x="160866" y="364067"/>
                </a:lnTo>
                <a:lnTo>
                  <a:pt x="152400" y="406400"/>
                </a:lnTo>
                <a:lnTo>
                  <a:pt x="152400" y="440267"/>
                </a:lnTo>
                <a:lnTo>
                  <a:pt x="143933" y="465667"/>
                </a:lnTo>
                <a:lnTo>
                  <a:pt x="127000" y="499533"/>
                </a:lnTo>
                <a:lnTo>
                  <a:pt x="118533" y="524933"/>
                </a:lnTo>
                <a:lnTo>
                  <a:pt x="101600" y="541867"/>
                </a:lnTo>
                <a:lnTo>
                  <a:pt x="93133" y="558800"/>
                </a:lnTo>
                <a:lnTo>
                  <a:pt x="84666" y="575733"/>
                </a:lnTo>
                <a:lnTo>
                  <a:pt x="67733" y="584200"/>
                </a:lnTo>
                <a:lnTo>
                  <a:pt x="59266" y="592667"/>
                </a:lnTo>
                <a:lnTo>
                  <a:pt x="59266" y="584200"/>
                </a:lnTo>
                <a:lnTo>
                  <a:pt x="59266" y="584200"/>
                </a:lnTo>
                <a:lnTo>
                  <a:pt x="59266" y="584200"/>
                </a:lnTo>
                <a:lnTo>
                  <a:pt x="59266" y="584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318933" y="2633133"/>
            <a:ext cx="160868" cy="118535"/>
          </a:xfrm>
          <a:custGeom>
            <a:avLst/>
            <a:gdLst/>
            <a:ahLst/>
            <a:cxnLst/>
            <a:rect l="0" t="0" r="0" b="0"/>
            <a:pathLst>
              <a:path w="160868" h="118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84667" y="33867"/>
                </a:lnTo>
                <a:lnTo>
                  <a:pt x="84667" y="42334"/>
                </a:lnTo>
                <a:lnTo>
                  <a:pt x="84667" y="50800"/>
                </a:lnTo>
                <a:lnTo>
                  <a:pt x="76200" y="59267"/>
                </a:lnTo>
                <a:lnTo>
                  <a:pt x="76200" y="76200"/>
                </a:lnTo>
                <a:lnTo>
                  <a:pt x="67734" y="84667"/>
                </a:lnTo>
                <a:lnTo>
                  <a:pt x="59267" y="93134"/>
                </a:lnTo>
                <a:lnTo>
                  <a:pt x="59267" y="101600"/>
                </a:lnTo>
                <a:lnTo>
                  <a:pt x="50800" y="101600"/>
                </a:lnTo>
                <a:lnTo>
                  <a:pt x="50800" y="101600"/>
                </a:lnTo>
                <a:lnTo>
                  <a:pt x="42334" y="110067"/>
                </a:lnTo>
                <a:lnTo>
                  <a:pt x="50800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67734" y="110067"/>
                </a:lnTo>
                <a:lnTo>
                  <a:pt x="84667" y="110067"/>
                </a:lnTo>
                <a:lnTo>
                  <a:pt x="101600" y="110067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60867" y="118534"/>
                </a:lnTo>
                <a:lnTo>
                  <a:pt x="160867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15267" y="2836333"/>
            <a:ext cx="16934" cy="262468"/>
          </a:xfrm>
          <a:custGeom>
            <a:avLst/>
            <a:gdLst/>
            <a:ahLst/>
            <a:cxnLst/>
            <a:rect l="0" t="0" r="0" b="0"/>
            <a:pathLst>
              <a:path w="16934" h="262468">
                <a:moveTo>
                  <a:pt x="8466" y="8467"/>
                </a:move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10067"/>
                </a:lnTo>
                <a:lnTo>
                  <a:pt x="0" y="135467"/>
                </a:lnTo>
                <a:lnTo>
                  <a:pt x="0" y="169334"/>
                </a:lnTo>
                <a:lnTo>
                  <a:pt x="0" y="194734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05200" y="2971800"/>
            <a:ext cx="220134" cy="8468"/>
          </a:xfrm>
          <a:custGeom>
            <a:avLst/>
            <a:gdLst/>
            <a:ahLst/>
            <a:cxnLst/>
            <a:rect l="0" t="0" r="0" b="0"/>
            <a:pathLst>
              <a:path w="220134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52400" y="8467"/>
                </a:lnTo>
                <a:lnTo>
                  <a:pt x="177800" y="0"/>
                </a:lnTo>
                <a:lnTo>
                  <a:pt x="203200" y="0"/>
                </a:lnTo>
                <a:lnTo>
                  <a:pt x="203200" y="0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03133" y="2531533"/>
            <a:ext cx="1303868" cy="16935"/>
          </a:xfrm>
          <a:custGeom>
            <a:avLst/>
            <a:gdLst/>
            <a:ahLst/>
            <a:cxnLst/>
            <a:rect l="0" t="0" r="0" b="0"/>
            <a:pathLst>
              <a:path w="1303868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16934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9334" y="16934"/>
                </a:lnTo>
                <a:lnTo>
                  <a:pt x="186267" y="16934"/>
                </a:lnTo>
                <a:lnTo>
                  <a:pt x="194734" y="16934"/>
                </a:lnTo>
                <a:lnTo>
                  <a:pt x="203200" y="16934"/>
                </a:lnTo>
                <a:lnTo>
                  <a:pt x="211667" y="8467"/>
                </a:lnTo>
                <a:lnTo>
                  <a:pt x="228600" y="8467"/>
                </a:lnTo>
                <a:lnTo>
                  <a:pt x="237067" y="8467"/>
                </a:lnTo>
                <a:lnTo>
                  <a:pt x="254000" y="8467"/>
                </a:lnTo>
                <a:lnTo>
                  <a:pt x="262467" y="8467"/>
                </a:lnTo>
                <a:lnTo>
                  <a:pt x="270934" y="8467"/>
                </a:lnTo>
                <a:lnTo>
                  <a:pt x="287867" y="8467"/>
                </a:lnTo>
                <a:lnTo>
                  <a:pt x="296334" y="8467"/>
                </a:lnTo>
                <a:lnTo>
                  <a:pt x="313267" y="8467"/>
                </a:lnTo>
                <a:lnTo>
                  <a:pt x="321734" y="8467"/>
                </a:lnTo>
                <a:lnTo>
                  <a:pt x="330200" y="8467"/>
                </a:lnTo>
                <a:lnTo>
                  <a:pt x="347134" y="8467"/>
                </a:lnTo>
                <a:lnTo>
                  <a:pt x="355600" y="8467"/>
                </a:lnTo>
                <a:lnTo>
                  <a:pt x="364067" y="8467"/>
                </a:lnTo>
                <a:lnTo>
                  <a:pt x="381000" y="8467"/>
                </a:lnTo>
                <a:lnTo>
                  <a:pt x="397934" y="8467"/>
                </a:lnTo>
                <a:lnTo>
                  <a:pt x="406400" y="8467"/>
                </a:lnTo>
                <a:lnTo>
                  <a:pt x="414867" y="8467"/>
                </a:lnTo>
                <a:lnTo>
                  <a:pt x="431800" y="8467"/>
                </a:lnTo>
                <a:lnTo>
                  <a:pt x="440267" y="8467"/>
                </a:lnTo>
                <a:lnTo>
                  <a:pt x="457200" y="8467"/>
                </a:lnTo>
                <a:lnTo>
                  <a:pt x="474134" y="8467"/>
                </a:lnTo>
                <a:lnTo>
                  <a:pt x="482600" y="8467"/>
                </a:lnTo>
                <a:lnTo>
                  <a:pt x="499534" y="8467"/>
                </a:lnTo>
                <a:lnTo>
                  <a:pt x="508000" y="16934"/>
                </a:lnTo>
                <a:lnTo>
                  <a:pt x="524934" y="16934"/>
                </a:lnTo>
                <a:lnTo>
                  <a:pt x="541867" y="16934"/>
                </a:lnTo>
                <a:lnTo>
                  <a:pt x="550334" y="16934"/>
                </a:lnTo>
                <a:lnTo>
                  <a:pt x="567267" y="16934"/>
                </a:lnTo>
                <a:lnTo>
                  <a:pt x="584200" y="16934"/>
                </a:lnTo>
                <a:lnTo>
                  <a:pt x="592667" y="16934"/>
                </a:lnTo>
                <a:lnTo>
                  <a:pt x="609600" y="8467"/>
                </a:lnTo>
                <a:lnTo>
                  <a:pt x="626534" y="8467"/>
                </a:lnTo>
                <a:lnTo>
                  <a:pt x="635000" y="8467"/>
                </a:lnTo>
                <a:lnTo>
                  <a:pt x="651934" y="8467"/>
                </a:lnTo>
                <a:lnTo>
                  <a:pt x="668867" y="8467"/>
                </a:lnTo>
                <a:lnTo>
                  <a:pt x="677334" y="8467"/>
                </a:lnTo>
                <a:lnTo>
                  <a:pt x="694267" y="8467"/>
                </a:lnTo>
                <a:lnTo>
                  <a:pt x="702734" y="8467"/>
                </a:lnTo>
                <a:lnTo>
                  <a:pt x="711200" y="8467"/>
                </a:lnTo>
                <a:lnTo>
                  <a:pt x="736600" y="8467"/>
                </a:lnTo>
                <a:lnTo>
                  <a:pt x="745067" y="8467"/>
                </a:lnTo>
                <a:lnTo>
                  <a:pt x="753534" y="8467"/>
                </a:lnTo>
                <a:lnTo>
                  <a:pt x="770467" y="8467"/>
                </a:lnTo>
                <a:lnTo>
                  <a:pt x="778934" y="8467"/>
                </a:lnTo>
                <a:lnTo>
                  <a:pt x="795867" y="8467"/>
                </a:lnTo>
                <a:lnTo>
                  <a:pt x="804334" y="8467"/>
                </a:lnTo>
                <a:lnTo>
                  <a:pt x="821267" y="8467"/>
                </a:lnTo>
                <a:lnTo>
                  <a:pt x="829734" y="8467"/>
                </a:lnTo>
                <a:lnTo>
                  <a:pt x="846667" y="8467"/>
                </a:lnTo>
                <a:lnTo>
                  <a:pt x="855134" y="8467"/>
                </a:lnTo>
                <a:lnTo>
                  <a:pt x="872067" y="8467"/>
                </a:lnTo>
                <a:lnTo>
                  <a:pt x="880534" y="8467"/>
                </a:lnTo>
                <a:lnTo>
                  <a:pt x="897467" y="8467"/>
                </a:lnTo>
                <a:lnTo>
                  <a:pt x="905934" y="8467"/>
                </a:lnTo>
                <a:lnTo>
                  <a:pt x="914400" y="8467"/>
                </a:lnTo>
                <a:lnTo>
                  <a:pt x="931334" y="8467"/>
                </a:lnTo>
                <a:lnTo>
                  <a:pt x="939800" y="16934"/>
                </a:lnTo>
                <a:lnTo>
                  <a:pt x="956734" y="16934"/>
                </a:lnTo>
                <a:lnTo>
                  <a:pt x="965200" y="16934"/>
                </a:lnTo>
                <a:lnTo>
                  <a:pt x="982134" y="16934"/>
                </a:lnTo>
                <a:lnTo>
                  <a:pt x="990600" y="16934"/>
                </a:lnTo>
                <a:lnTo>
                  <a:pt x="1007534" y="16934"/>
                </a:lnTo>
                <a:lnTo>
                  <a:pt x="1016000" y="16934"/>
                </a:lnTo>
                <a:lnTo>
                  <a:pt x="1024467" y="16934"/>
                </a:lnTo>
                <a:lnTo>
                  <a:pt x="1041400" y="16934"/>
                </a:lnTo>
                <a:lnTo>
                  <a:pt x="1058334" y="16934"/>
                </a:lnTo>
                <a:lnTo>
                  <a:pt x="1075267" y="16934"/>
                </a:lnTo>
                <a:lnTo>
                  <a:pt x="1083734" y="16934"/>
                </a:lnTo>
                <a:lnTo>
                  <a:pt x="1092200" y="16934"/>
                </a:lnTo>
                <a:lnTo>
                  <a:pt x="1109134" y="16934"/>
                </a:lnTo>
                <a:lnTo>
                  <a:pt x="1126067" y="16934"/>
                </a:lnTo>
                <a:lnTo>
                  <a:pt x="1134534" y="16934"/>
                </a:lnTo>
                <a:lnTo>
                  <a:pt x="1151467" y="16934"/>
                </a:lnTo>
                <a:lnTo>
                  <a:pt x="1168400" y="16934"/>
                </a:lnTo>
                <a:lnTo>
                  <a:pt x="1185334" y="16934"/>
                </a:lnTo>
                <a:lnTo>
                  <a:pt x="1193800" y="16934"/>
                </a:lnTo>
                <a:lnTo>
                  <a:pt x="1210734" y="16934"/>
                </a:lnTo>
                <a:lnTo>
                  <a:pt x="1227667" y="16934"/>
                </a:lnTo>
                <a:lnTo>
                  <a:pt x="1236134" y="16934"/>
                </a:lnTo>
                <a:lnTo>
                  <a:pt x="1253067" y="16934"/>
                </a:lnTo>
                <a:lnTo>
                  <a:pt x="1270000" y="16934"/>
                </a:lnTo>
                <a:lnTo>
                  <a:pt x="1278467" y="16934"/>
                </a:lnTo>
                <a:lnTo>
                  <a:pt x="1295400" y="16934"/>
                </a:lnTo>
                <a:lnTo>
                  <a:pt x="1295400" y="16934"/>
                </a:lnTo>
                <a:lnTo>
                  <a:pt x="1303867" y="16934"/>
                </a:lnTo>
                <a:lnTo>
                  <a:pt x="1303867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20067" y="2650067"/>
            <a:ext cx="135467" cy="499534"/>
          </a:xfrm>
          <a:custGeom>
            <a:avLst/>
            <a:gdLst/>
            <a:ahLst/>
            <a:cxnLst/>
            <a:rect l="0" t="0" r="0" b="0"/>
            <a:pathLst>
              <a:path w="135467" h="499534">
                <a:moveTo>
                  <a:pt x="135466" y="0"/>
                </a:moveTo>
                <a:lnTo>
                  <a:pt x="135466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8533" y="16933"/>
                </a:lnTo>
                <a:lnTo>
                  <a:pt x="110066" y="25400"/>
                </a:lnTo>
                <a:lnTo>
                  <a:pt x="101600" y="33866"/>
                </a:lnTo>
                <a:lnTo>
                  <a:pt x="93133" y="50800"/>
                </a:lnTo>
                <a:lnTo>
                  <a:pt x="84666" y="67733"/>
                </a:lnTo>
                <a:lnTo>
                  <a:pt x="67733" y="76200"/>
                </a:lnTo>
                <a:lnTo>
                  <a:pt x="59266" y="101600"/>
                </a:lnTo>
                <a:lnTo>
                  <a:pt x="42333" y="118533"/>
                </a:lnTo>
                <a:lnTo>
                  <a:pt x="33866" y="143933"/>
                </a:lnTo>
                <a:lnTo>
                  <a:pt x="25400" y="169333"/>
                </a:lnTo>
                <a:lnTo>
                  <a:pt x="16933" y="203200"/>
                </a:lnTo>
                <a:lnTo>
                  <a:pt x="8466" y="228600"/>
                </a:lnTo>
                <a:lnTo>
                  <a:pt x="8466" y="254000"/>
                </a:lnTo>
                <a:lnTo>
                  <a:pt x="0" y="287866"/>
                </a:lnTo>
                <a:lnTo>
                  <a:pt x="8466" y="313266"/>
                </a:lnTo>
                <a:lnTo>
                  <a:pt x="8466" y="338666"/>
                </a:lnTo>
                <a:lnTo>
                  <a:pt x="8466" y="355600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6" y="423333"/>
                </a:lnTo>
                <a:lnTo>
                  <a:pt x="42333" y="440266"/>
                </a:lnTo>
                <a:lnTo>
                  <a:pt x="59266" y="448733"/>
                </a:lnTo>
                <a:lnTo>
                  <a:pt x="67733" y="465666"/>
                </a:lnTo>
                <a:lnTo>
                  <a:pt x="76200" y="474133"/>
                </a:lnTo>
                <a:lnTo>
                  <a:pt x="84666" y="482600"/>
                </a:lnTo>
                <a:lnTo>
                  <a:pt x="93133" y="482600"/>
                </a:lnTo>
                <a:lnTo>
                  <a:pt x="101600" y="491066"/>
                </a:lnTo>
                <a:lnTo>
                  <a:pt x="110066" y="499533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18533" y="499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165600" y="2827867"/>
            <a:ext cx="143934" cy="482601"/>
          </a:xfrm>
          <a:custGeom>
            <a:avLst/>
            <a:gdLst/>
            <a:ahLst/>
            <a:cxnLst/>
            <a:rect l="0" t="0" r="0" b="0"/>
            <a:pathLst>
              <a:path w="143934" h="4826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16933" y="211666"/>
                </a:lnTo>
                <a:lnTo>
                  <a:pt x="25400" y="220133"/>
                </a:lnTo>
                <a:lnTo>
                  <a:pt x="33867" y="220133"/>
                </a:lnTo>
                <a:lnTo>
                  <a:pt x="50800" y="220133"/>
                </a:lnTo>
                <a:lnTo>
                  <a:pt x="59267" y="220133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7" y="186266"/>
                </a:lnTo>
                <a:lnTo>
                  <a:pt x="93133" y="177800"/>
                </a:lnTo>
                <a:lnTo>
                  <a:pt x="101600" y="160866"/>
                </a:lnTo>
                <a:lnTo>
                  <a:pt x="101600" y="143933"/>
                </a:lnTo>
                <a:lnTo>
                  <a:pt x="110067" y="127000"/>
                </a:lnTo>
                <a:lnTo>
                  <a:pt x="110067" y="101600"/>
                </a:lnTo>
                <a:lnTo>
                  <a:pt x="110067" y="84666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59266"/>
                </a:lnTo>
                <a:lnTo>
                  <a:pt x="118533" y="76200"/>
                </a:lnTo>
                <a:lnTo>
                  <a:pt x="118533" y="84666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27000" y="152400"/>
                </a:lnTo>
                <a:lnTo>
                  <a:pt x="135467" y="169333"/>
                </a:lnTo>
                <a:lnTo>
                  <a:pt x="135467" y="194733"/>
                </a:lnTo>
                <a:lnTo>
                  <a:pt x="135467" y="220133"/>
                </a:lnTo>
                <a:lnTo>
                  <a:pt x="135467" y="245533"/>
                </a:lnTo>
                <a:lnTo>
                  <a:pt x="143933" y="270933"/>
                </a:lnTo>
                <a:lnTo>
                  <a:pt x="143933" y="296333"/>
                </a:lnTo>
                <a:lnTo>
                  <a:pt x="143933" y="321733"/>
                </a:lnTo>
                <a:lnTo>
                  <a:pt x="143933" y="355600"/>
                </a:lnTo>
                <a:lnTo>
                  <a:pt x="135467" y="381000"/>
                </a:lnTo>
                <a:lnTo>
                  <a:pt x="135467" y="397933"/>
                </a:lnTo>
                <a:lnTo>
                  <a:pt x="127000" y="423333"/>
                </a:lnTo>
                <a:lnTo>
                  <a:pt x="127000" y="440266"/>
                </a:lnTo>
                <a:lnTo>
                  <a:pt x="118533" y="457200"/>
                </a:lnTo>
                <a:lnTo>
                  <a:pt x="110067" y="465666"/>
                </a:lnTo>
                <a:lnTo>
                  <a:pt x="101600" y="474133"/>
                </a:lnTo>
                <a:lnTo>
                  <a:pt x="93133" y="474133"/>
                </a:lnTo>
                <a:lnTo>
                  <a:pt x="84667" y="482600"/>
                </a:lnTo>
                <a:lnTo>
                  <a:pt x="76200" y="474133"/>
                </a:lnTo>
                <a:lnTo>
                  <a:pt x="67733" y="465666"/>
                </a:lnTo>
                <a:lnTo>
                  <a:pt x="59267" y="457200"/>
                </a:lnTo>
                <a:lnTo>
                  <a:pt x="50800" y="440266"/>
                </a:lnTo>
                <a:lnTo>
                  <a:pt x="42333" y="431800"/>
                </a:lnTo>
                <a:lnTo>
                  <a:pt x="33867" y="414866"/>
                </a:lnTo>
                <a:lnTo>
                  <a:pt x="33867" y="406400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406400"/>
                </a:lnTo>
                <a:lnTo>
                  <a:pt x="33867" y="406400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  <a:lnTo>
                  <a:pt x="33867" y="414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445000" y="30056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749800" y="28109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67734"/>
                </a:lnTo>
                <a:lnTo>
                  <a:pt x="16933" y="93134"/>
                </a:lnTo>
                <a:lnTo>
                  <a:pt x="25400" y="118534"/>
                </a:lnTo>
                <a:lnTo>
                  <a:pt x="16933" y="152400"/>
                </a:lnTo>
                <a:lnTo>
                  <a:pt x="16933" y="186267"/>
                </a:lnTo>
                <a:lnTo>
                  <a:pt x="16933" y="211667"/>
                </a:lnTo>
                <a:lnTo>
                  <a:pt x="16933" y="245534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87867"/>
                </a:lnTo>
                <a:lnTo>
                  <a:pt x="8467" y="296334"/>
                </a:lnTo>
                <a:lnTo>
                  <a:pt x="8467" y="304800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775200" y="2887133"/>
            <a:ext cx="177801" cy="203201"/>
          </a:xfrm>
          <a:custGeom>
            <a:avLst/>
            <a:gdLst/>
            <a:ahLst/>
            <a:cxnLst/>
            <a:rect l="0" t="0" r="0" b="0"/>
            <a:pathLst>
              <a:path w="177801" h="203201">
                <a:moveTo>
                  <a:pt x="101600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18533" y="25400"/>
                </a:lnTo>
                <a:lnTo>
                  <a:pt x="110067" y="33867"/>
                </a:lnTo>
                <a:lnTo>
                  <a:pt x="110067" y="42334"/>
                </a:lnTo>
                <a:lnTo>
                  <a:pt x="93133" y="50800"/>
                </a:lnTo>
                <a:lnTo>
                  <a:pt x="84667" y="59267"/>
                </a:lnTo>
                <a:lnTo>
                  <a:pt x="67733" y="67734"/>
                </a:lnTo>
                <a:lnTo>
                  <a:pt x="50800" y="67734"/>
                </a:lnTo>
                <a:lnTo>
                  <a:pt x="33867" y="76200"/>
                </a:lnTo>
                <a:lnTo>
                  <a:pt x="25400" y="76200"/>
                </a:lnTo>
                <a:lnTo>
                  <a:pt x="8467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8467" y="93134"/>
                </a:lnTo>
                <a:lnTo>
                  <a:pt x="16933" y="101600"/>
                </a:lnTo>
                <a:lnTo>
                  <a:pt x="33867" y="110067"/>
                </a:lnTo>
                <a:lnTo>
                  <a:pt x="42333" y="127000"/>
                </a:lnTo>
                <a:lnTo>
                  <a:pt x="59267" y="135467"/>
                </a:lnTo>
                <a:lnTo>
                  <a:pt x="76200" y="143934"/>
                </a:lnTo>
                <a:lnTo>
                  <a:pt x="84667" y="152400"/>
                </a:lnTo>
                <a:lnTo>
                  <a:pt x="101600" y="169334"/>
                </a:lnTo>
                <a:lnTo>
                  <a:pt x="110067" y="177800"/>
                </a:lnTo>
                <a:lnTo>
                  <a:pt x="127000" y="186267"/>
                </a:lnTo>
                <a:lnTo>
                  <a:pt x="135467" y="194734"/>
                </a:lnTo>
                <a:lnTo>
                  <a:pt x="143933" y="194734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9333" y="203200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86267"/>
                </a:lnTo>
                <a:lnTo>
                  <a:pt x="177800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927600" y="2658533"/>
            <a:ext cx="169334" cy="584201"/>
          </a:xfrm>
          <a:custGeom>
            <a:avLst/>
            <a:gdLst/>
            <a:ahLst/>
            <a:cxnLst/>
            <a:rect l="0" t="0" r="0" b="0"/>
            <a:pathLst>
              <a:path w="169334" h="584201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16934"/>
                </a:lnTo>
                <a:lnTo>
                  <a:pt x="50800" y="25400"/>
                </a:lnTo>
                <a:lnTo>
                  <a:pt x="67733" y="42334"/>
                </a:lnTo>
                <a:lnTo>
                  <a:pt x="84667" y="67734"/>
                </a:lnTo>
                <a:lnTo>
                  <a:pt x="101600" y="93134"/>
                </a:lnTo>
                <a:lnTo>
                  <a:pt x="118533" y="127000"/>
                </a:lnTo>
                <a:lnTo>
                  <a:pt x="135467" y="160867"/>
                </a:lnTo>
                <a:lnTo>
                  <a:pt x="152400" y="194734"/>
                </a:lnTo>
                <a:lnTo>
                  <a:pt x="160867" y="237067"/>
                </a:lnTo>
                <a:lnTo>
                  <a:pt x="169333" y="279400"/>
                </a:lnTo>
                <a:lnTo>
                  <a:pt x="169333" y="321734"/>
                </a:lnTo>
                <a:lnTo>
                  <a:pt x="169333" y="355600"/>
                </a:lnTo>
                <a:lnTo>
                  <a:pt x="160867" y="397934"/>
                </a:lnTo>
                <a:lnTo>
                  <a:pt x="160867" y="431800"/>
                </a:lnTo>
                <a:lnTo>
                  <a:pt x="152400" y="465667"/>
                </a:lnTo>
                <a:lnTo>
                  <a:pt x="143933" y="499534"/>
                </a:lnTo>
                <a:lnTo>
                  <a:pt x="135467" y="533400"/>
                </a:lnTo>
                <a:lnTo>
                  <a:pt x="118533" y="550334"/>
                </a:lnTo>
                <a:lnTo>
                  <a:pt x="110067" y="567267"/>
                </a:lnTo>
                <a:lnTo>
                  <a:pt x="110067" y="575734"/>
                </a:lnTo>
                <a:lnTo>
                  <a:pt x="110067" y="584200"/>
                </a:lnTo>
                <a:lnTo>
                  <a:pt x="110067" y="575734"/>
                </a:lnTo>
                <a:lnTo>
                  <a:pt x="110067" y="567267"/>
                </a:lnTo>
                <a:lnTo>
                  <a:pt x="110067" y="567267"/>
                </a:lnTo>
                <a:lnTo>
                  <a:pt x="110067" y="550334"/>
                </a:lnTo>
                <a:lnTo>
                  <a:pt x="110067" y="550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105400" y="2650067"/>
            <a:ext cx="110068" cy="118534"/>
          </a:xfrm>
          <a:custGeom>
            <a:avLst/>
            <a:gdLst/>
            <a:ahLst/>
            <a:cxnLst/>
            <a:rect l="0" t="0" r="0" b="0"/>
            <a:pathLst>
              <a:path w="110068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01600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01600" y="67733"/>
                </a:lnTo>
                <a:lnTo>
                  <a:pt x="101600" y="76200"/>
                </a:lnTo>
                <a:lnTo>
                  <a:pt x="93133" y="93133"/>
                </a:lnTo>
                <a:lnTo>
                  <a:pt x="84667" y="101600"/>
                </a:lnTo>
                <a:lnTo>
                  <a:pt x="84667" y="101600"/>
                </a:lnTo>
                <a:lnTo>
                  <a:pt x="76200" y="110066"/>
                </a:lnTo>
                <a:lnTo>
                  <a:pt x="76200" y="110066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232400" y="27770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0"/>
                </a:moveTo>
                <a:lnTo>
                  <a:pt x="8467" y="0"/>
                </a:lnTo>
                <a:lnTo>
                  <a:pt x="25400" y="8466"/>
                </a:lnTo>
                <a:lnTo>
                  <a:pt x="42333" y="8466"/>
                </a:lnTo>
                <a:lnTo>
                  <a:pt x="67733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016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088467" y="2734733"/>
            <a:ext cx="270934" cy="84668"/>
          </a:xfrm>
          <a:custGeom>
            <a:avLst/>
            <a:gdLst/>
            <a:ahLst/>
            <a:cxnLst/>
            <a:rect l="0" t="0" r="0" b="0"/>
            <a:pathLst>
              <a:path w="270934" h="84668">
                <a:moveTo>
                  <a:pt x="59266" y="0"/>
                </a:moveTo>
                <a:lnTo>
                  <a:pt x="59266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25400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3" y="33867"/>
                </a:lnTo>
                <a:lnTo>
                  <a:pt x="33866" y="42334"/>
                </a:lnTo>
                <a:lnTo>
                  <a:pt x="16933" y="42334"/>
                </a:lnTo>
                <a:lnTo>
                  <a:pt x="8466" y="42334"/>
                </a:lnTo>
                <a:lnTo>
                  <a:pt x="8466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6" y="59267"/>
                </a:lnTo>
                <a:lnTo>
                  <a:pt x="16933" y="59267"/>
                </a:lnTo>
                <a:lnTo>
                  <a:pt x="33866" y="59267"/>
                </a:lnTo>
                <a:lnTo>
                  <a:pt x="42333" y="59267"/>
                </a:lnTo>
                <a:lnTo>
                  <a:pt x="59266" y="59267"/>
                </a:lnTo>
                <a:lnTo>
                  <a:pt x="84666" y="59267"/>
                </a:lnTo>
                <a:lnTo>
                  <a:pt x="101600" y="59267"/>
                </a:lnTo>
                <a:lnTo>
                  <a:pt x="118533" y="59267"/>
                </a:lnTo>
                <a:lnTo>
                  <a:pt x="135466" y="67734"/>
                </a:lnTo>
                <a:lnTo>
                  <a:pt x="152400" y="67734"/>
                </a:lnTo>
                <a:lnTo>
                  <a:pt x="169333" y="76200"/>
                </a:lnTo>
                <a:lnTo>
                  <a:pt x="186266" y="76200"/>
                </a:lnTo>
                <a:lnTo>
                  <a:pt x="203200" y="76200"/>
                </a:lnTo>
                <a:lnTo>
                  <a:pt x="220133" y="76200"/>
                </a:lnTo>
                <a:lnTo>
                  <a:pt x="228600" y="76200"/>
                </a:lnTo>
                <a:lnTo>
                  <a:pt x="245533" y="76200"/>
                </a:lnTo>
                <a:lnTo>
                  <a:pt x="254000" y="84667"/>
                </a:lnTo>
                <a:lnTo>
                  <a:pt x="254000" y="84667"/>
                </a:lnTo>
                <a:lnTo>
                  <a:pt x="270933" y="84667"/>
                </a:lnTo>
                <a:lnTo>
                  <a:pt x="270933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337733" y="3852333"/>
            <a:ext cx="160868" cy="355601"/>
          </a:xfrm>
          <a:custGeom>
            <a:avLst/>
            <a:gdLst/>
            <a:ahLst/>
            <a:cxnLst/>
            <a:rect l="0" t="0" r="0" b="0"/>
            <a:pathLst>
              <a:path w="160868" h="355601">
                <a:moveTo>
                  <a:pt x="25400" y="42334"/>
                </a:moveTo>
                <a:lnTo>
                  <a:pt x="25400" y="42334"/>
                </a:lnTo>
                <a:lnTo>
                  <a:pt x="16934" y="42334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11667"/>
                </a:lnTo>
                <a:lnTo>
                  <a:pt x="33867" y="237067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296334"/>
                </a:lnTo>
                <a:lnTo>
                  <a:pt x="33867" y="321734"/>
                </a:lnTo>
                <a:lnTo>
                  <a:pt x="33867" y="330200"/>
                </a:lnTo>
                <a:lnTo>
                  <a:pt x="33867" y="338667"/>
                </a:lnTo>
                <a:lnTo>
                  <a:pt x="33867" y="347134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47134"/>
                </a:lnTo>
                <a:lnTo>
                  <a:pt x="25400" y="338667"/>
                </a:lnTo>
                <a:lnTo>
                  <a:pt x="25400" y="330200"/>
                </a:lnTo>
                <a:lnTo>
                  <a:pt x="16934" y="313267"/>
                </a:lnTo>
                <a:lnTo>
                  <a:pt x="16934" y="296334"/>
                </a:lnTo>
                <a:lnTo>
                  <a:pt x="8467" y="270934"/>
                </a:lnTo>
                <a:lnTo>
                  <a:pt x="8467" y="245534"/>
                </a:lnTo>
                <a:lnTo>
                  <a:pt x="0" y="228600"/>
                </a:lnTo>
                <a:lnTo>
                  <a:pt x="0" y="203200"/>
                </a:lnTo>
                <a:lnTo>
                  <a:pt x="0" y="177800"/>
                </a:lnTo>
                <a:lnTo>
                  <a:pt x="8467" y="152400"/>
                </a:lnTo>
                <a:lnTo>
                  <a:pt x="8467" y="127000"/>
                </a:lnTo>
                <a:lnTo>
                  <a:pt x="16934" y="101600"/>
                </a:lnTo>
                <a:lnTo>
                  <a:pt x="16934" y="76200"/>
                </a:lnTo>
                <a:lnTo>
                  <a:pt x="25400" y="59267"/>
                </a:lnTo>
                <a:lnTo>
                  <a:pt x="42334" y="42334"/>
                </a:lnTo>
                <a:lnTo>
                  <a:pt x="50800" y="25400"/>
                </a:lnTo>
                <a:lnTo>
                  <a:pt x="59267" y="16934"/>
                </a:lnTo>
                <a:lnTo>
                  <a:pt x="76200" y="8467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35467" y="16934"/>
                </a:lnTo>
                <a:lnTo>
                  <a:pt x="143934" y="25400"/>
                </a:lnTo>
                <a:lnTo>
                  <a:pt x="143934" y="33867"/>
                </a:lnTo>
                <a:lnTo>
                  <a:pt x="152400" y="42334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600200" y="3623733"/>
            <a:ext cx="135468" cy="194735"/>
          </a:xfrm>
          <a:custGeom>
            <a:avLst/>
            <a:gdLst/>
            <a:ahLst/>
            <a:cxnLst/>
            <a:rect l="0" t="0" r="0" b="0"/>
            <a:pathLst>
              <a:path w="135468" h="194735">
                <a:moveTo>
                  <a:pt x="8467" y="0"/>
                </a:move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8467"/>
                </a:lnTo>
                <a:lnTo>
                  <a:pt x="76200" y="16934"/>
                </a:lnTo>
                <a:lnTo>
                  <a:pt x="93133" y="25400"/>
                </a:lnTo>
                <a:lnTo>
                  <a:pt x="93133" y="42334"/>
                </a:lnTo>
                <a:lnTo>
                  <a:pt x="101600" y="59267"/>
                </a:lnTo>
                <a:lnTo>
                  <a:pt x="101600" y="84667"/>
                </a:lnTo>
                <a:lnTo>
                  <a:pt x="110067" y="110067"/>
                </a:lnTo>
                <a:lnTo>
                  <a:pt x="101600" y="127000"/>
                </a:lnTo>
                <a:lnTo>
                  <a:pt x="101600" y="152400"/>
                </a:lnTo>
                <a:lnTo>
                  <a:pt x="93133" y="169334"/>
                </a:lnTo>
                <a:lnTo>
                  <a:pt x="93133" y="177800"/>
                </a:lnTo>
                <a:lnTo>
                  <a:pt x="76200" y="186267"/>
                </a:lnTo>
                <a:lnTo>
                  <a:pt x="67733" y="194734"/>
                </a:lnTo>
                <a:lnTo>
                  <a:pt x="59267" y="194734"/>
                </a:lnTo>
                <a:lnTo>
                  <a:pt x="42333" y="194734"/>
                </a:lnTo>
                <a:lnTo>
                  <a:pt x="33867" y="194734"/>
                </a:lnTo>
                <a:lnTo>
                  <a:pt x="25400" y="186267"/>
                </a:lnTo>
                <a:lnTo>
                  <a:pt x="16933" y="177800"/>
                </a:lnTo>
                <a:lnTo>
                  <a:pt x="8467" y="169334"/>
                </a:lnTo>
                <a:lnTo>
                  <a:pt x="0" y="160867"/>
                </a:lnTo>
                <a:lnTo>
                  <a:pt x="0" y="143934"/>
                </a:lnTo>
                <a:lnTo>
                  <a:pt x="0" y="135467"/>
                </a:lnTo>
                <a:lnTo>
                  <a:pt x="8467" y="127000"/>
                </a:lnTo>
                <a:lnTo>
                  <a:pt x="16933" y="118534"/>
                </a:lnTo>
                <a:lnTo>
                  <a:pt x="25400" y="118534"/>
                </a:lnTo>
                <a:lnTo>
                  <a:pt x="42333" y="118534"/>
                </a:lnTo>
                <a:lnTo>
                  <a:pt x="50800" y="118534"/>
                </a:lnTo>
                <a:lnTo>
                  <a:pt x="67733" y="127000"/>
                </a:lnTo>
                <a:lnTo>
                  <a:pt x="84667" y="135467"/>
                </a:lnTo>
                <a:lnTo>
                  <a:pt x="93133" y="143934"/>
                </a:lnTo>
                <a:lnTo>
                  <a:pt x="110067" y="152400"/>
                </a:lnTo>
                <a:lnTo>
                  <a:pt x="118533" y="160867"/>
                </a:lnTo>
                <a:lnTo>
                  <a:pt x="127000" y="169334"/>
                </a:lnTo>
                <a:lnTo>
                  <a:pt x="127000" y="169334"/>
                </a:lnTo>
                <a:lnTo>
                  <a:pt x="135467" y="169334"/>
                </a:lnTo>
                <a:lnTo>
                  <a:pt x="135467" y="169334"/>
                </a:lnTo>
                <a:lnTo>
                  <a:pt x="135467" y="177800"/>
                </a:lnTo>
                <a:lnTo>
                  <a:pt x="1354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744133" y="4030133"/>
            <a:ext cx="118535" cy="25401"/>
          </a:xfrm>
          <a:custGeom>
            <a:avLst/>
            <a:gdLst/>
            <a:ahLst/>
            <a:cxnLst/>
            <a:rect l="0" t="0" r="0" b="0"/>
            <a:pathLst>
              <a:path w="118535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76200" y="16934"/>
                </a:lnTo>
                <a:lnTo>
                  <a:pt x="93134" y="16934"/>
                </a:lnTo>
                <a:lnTo>
                  <a:pt x="101600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8534" y="25400"/>
                </a:lnTo>
                <a:lnTo>
                  <a:pt x="1185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44133" y="4131733"/>
            <a:ext cx="118535" cy="25401"/>
          </a:xfrm>
          <a:custGeom>
            <a:avLst/>
            <a:gdLst/>
            <a:ahLst/>
            <a:cxnLst/>
            <a:rect l="0" t="0" r="0" b="0"/>
            <a:pathLst>
              <a:path w="118535" h="254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4"/>
                </a:lnTo>
                <a:lnTo>
                  <a:pt x="25400" y="16934"/>
                </a:lnTo>
                <a:lnTo>
                  <a:pt x="42334" y="16934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4" y="25400"/>
                </a:lnTo>
                <a:lnTo>
                  <a:pt x="1185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252133" y="3826933"/>
            <a:ext cx="110068" cy="474135"/>
          </a:xfrm>
          <a:custGeom>
            <a:avLst/>
            <a:gdLst/>
            <a:ahLst/>
            <a:cxnLst/>
            <a:rect l="0" t="0" r="0" b="0"/>
            <a:pathLst>
              <a:path w="110068" h="474135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16934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4" y="50800"/>
                </a:lnTo>
                <a:lnTo>
                  <a:pt x="59267" y="67734"/>
                </a:lnTo>
                <a:lnTo>
                  <a:pt x="50800" y="84667"/>
                </a:lnTo>
                <a:lnTo>
                  <a:pt x="42334" y="101600"/>
                </a:lnTo>
                <a:lnTo>
                  <a:pt x="33867" y="127000"/>
                </a:lnTo>
                <a:lnTo>
                  <a:pt x="25400" y="152400"/>
                </a:lnTo>
                <a:lnTo>
                  <a:pt x="16934" y="177800"/>
                </a:lnTo>
                <a:lnTo>
                  <a:pt x="8467" y="203200"/>
                </a:lnTo>
                <a:lnTo>
                  <a:pt x="0" y="228600"/>
                </a:lnTo>
                <a:lnTo>
                  <a:pt x="0" y="262467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16934" y="364067"/>
                </a:lnTo>
                <a:lnTo>
                  <a:pt x="25400" y="389467"/>
                </a:lnTo>
                <a:lnTo>
                  <a:pt x="33867" y="414867"/>
                </a:lnTo>
                <a:lnTo>
                  <a:pt x="50800" y="431800"/>
                </a:lnTo>
                <a:lnTo>
                  <a:pt x="59267" y="448734"/>
                </a:lnTo>
                <a:lnTo>
                  <a:pt x="67734" y="457200"/>
                </a:lnTo>
                <a:lnTo>
                  <a:pt x="84667" y="465667"/>
                </a:lnTo>
                <a:lnTo>
                  <a:pt x="93134" y="474134"/>
                </a:lnTo>
                <a:lnTo>
                  <a:pt x="93134" y="474134"/>
                </a:lnTo>
                <a:lnTo>
                  <a:pt x="101600" y="474134"/>
                </a:lnTo>
                <a:lnTo>
                  <a:pt x="101600" y="474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413000" y="3937000"/>
            <a:ext cx="152401" cy="313268"/>
          </a:xfrm>
          <a:custGeom>
            <a:avLst/>
            <a:gdLst/>
            <a:ahLst/>
            <a:cxnLst/>
            <a:rect l="0" t="0" r="0" b="0"/>
            <a:pathLst>
              <a:path w="152401" h="3132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3"/>
                </a:lnTo>
                <a:lnTo>
                  <a:pt x="135467" y="33867"/>
                </a:lnTo>
                <a:lnTo>
                  <a:pt x="127000" y="50800"/>
                </a:lnTo>
                <a:lnTo>
                  <a:pt x="118533" y="67733"/>
                </a:lnTo>
                <a:lnTo>
                  <a:pt x="110067" y="93133"/>
                </a:lnTo>
                <a:lnTo>
                  <a:pt x="101600" y="118533"/>
                </a:lnTo>
                <a:lnTo>
                  <a:pt x="93133" y="143933"/>
                </a:lnTo>
                <a:lnTo>
                  <a:pt x="76200" y="169333"/>
                </a:lnTo>
                <a:lnTo>
                  <a:pt x="67733" y="203200"/>
                </a:lnTo>
                <a:lnTo>
                  <a:pt x="59267" y="228600"/>
                </a:lnTo>
                <a:lnTo>
                  <a:pt x="42333" y="245533"/>
                </a:lnTo>
                <a:lnTo>
                  <a:pt x="42333" y="270933"/>
                </a:lnTo>
                <a:lnTo>
                  <a:pt x="25400" y="287867"/>
                </a:lnTo>
                <a:lnTo>
                  <a:pt x="25400" y="304800"/>
                </a:lnTo>
                <a:lnTo>
                  <a:pt x="16933" y="313267"/>
                </a:lnTo>
                <a:lnTo>
                  <a:pt x="8467" y="313267"/>
                </a:lnTo>
                <a:lnTo>
                  <a:pt x="8467" y="313267"/>
                </a:lnTo>
                <a:lnTo>
                  <a:pt x="8467" y="313267"/>
                </a:lnTo>
                <a:lnTo>
                  <a:pt x="0" y="313267"/>
                </a:lnTo>
                <a:lnTo>
                  <a:pt x="0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362200" y="3979333"/>
            <a:ext cx="203201" cy="237068"/>
          </a:xfrm>
          <a:custGeom>
            <a:avLst/>
            <a:gdLst/>
            <a:ahLst/>
            <a:cxnLst/>
            <a:rect l="0" t="0" r="0" b="0"/>
            <a:pathLst>
              <a:path w="203201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50800" y="67734"/>
                </a:lnTo>
                <a:lnTo>
                  <a:pt x="67733" y="93134"/>
                </a:lnTo>
                <a:lnTo>
                  <a:pt x="84667" y="110067"/>
                </a:lnTo>
                <a:lnTo>
                  <a:pt x="101600" y="135467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43933" y="194734"/>
                </a:lnTo>
                <a:lnTo>
                  <a:pt x="160867" y="211667"/>
                </a:lnTo>
                <a:lnTo>
                  <a:pt x="169333" y="228600"/>
                </a:lnTo>
                <a:lnTo>
                  <a:pt x="177800" y="237067"/>
                </a:lnTo>
                <a:lnTo>
                  <a:pt x="186267" y="237067"/>
                </a:lnTo>
                <a:lnTo>
                  <a:pt x="203200" y="237067"/>
                </a:lnTo>
                <a:lnTo>
                  <a:pt x="203200" y="237067"/>
                </a:lnTo>
                <a:lnTo>
                  <a:pt x="203200" y="237067"/>
                </a:lnTo>
                <a:lnTo>
                  <a:pt x="20320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24667" y="40894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0066" y="16933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819400" y="3877733"/>
            <a:ext cx="228601" cy="414868"/>
          </a:xfrm>
          <a:custGeom>
            <a:avLst/>
            <a:gdLst/>
            <a:ahLst/>
            <a:cxnLst/>
            <a:rect l="0" t="0" r="0" b="0"/>
            <a:pathLst>
              <a:path w="228601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25400" y="110067"/>
                </a:lnTo>
                <a:lnTo>
                  <a:pt x="25400" y="143934"/>
                </a:lnTo>
                <a:lnTo>
                  <a:pt x="25400" y="169334"/>
                </a:lnTo>
                <a:lnTo>
                  <a:pt x="25400" y="203200"/>
                </a:lnTo>
                <a:lnTo>
                  <a:pt x="25400" y="237067"/>
                </a:lnTo>
                <a:lnTo>
                  <a:pt x="25400" y="270934"/>
                </a:lnTo>
                <a:lnTo>
                  <a:pt x="25400" y="296334"/>
                </a:lnTo>
                <a:lnTo>
                  <a:pt x="16933" y="321734"/>
                </a:lnTo>
                <a:lnTo>
                  <a:pt x="16933" y="338667"/>
                </a:lnTo>
                <a:lnTo>
                  <a:pt x="16933" y="355600"/>
                </a:lnTo>
                <a:lnTo>
                  <a:pt x="16933" y="364067"/>
                </a:lnTo>
                <a:lnTo>
                  <a:pt x="8467" y="372534"/>
                </a:lnTo>
                <a:lnTo>
                  <a:pt x="8467" y="372534"/>
                </a:lnTo>
                <a:lnTo>
                  <a:pt x="8467" y="372534"/>
                </a:lnTo>
                <a:lnTo>
                  <a:pt x="8467" y="364067"/>
                </a:lnTo>
                <a:lnTo>
                  <a:pt x="8467" y="364067"/>
                </a:lnTo>
                <a:lnTo>
                  <a:pt x="16933" y="347134"/>
                </a:lnTo>
                <a:lnTo>
                  <a:pt x="16933" y="330200"/>
                </a:lnTo>
                <a:lnTo>
                  <a:pt x="16933" y="313267"/>
                </a:lnTo>
                <a:lnTo>
                  <a:pt x="16933" y="296334"/>
                </a:lnTo>
                <a:lnTo>
                  <a:pt x="25400" y="270934"/>
                </a:lnTo>
                <a:lnTo>
                  <a:pt x="25400" y="254000"/>
                </a:lnTo>
                <a:lnTo>
                  <a:pt x="33867" y="228600"/>
                </a:lnTo>
                <a:lnTo>
                  <a:pt x="42333" y="211667"/>
                </a:lnTo>
                <a:lnTo>
                  <a:pt x="50800" y="194734"/>
                </a:lnTo>
                <a:lnTo>
                  <a:pt x="67733" y="186267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43933" y="186267"/>
                </a:lnTo>
                <a:lnTo>
                  <a:pt x="160867" y="194734"/>
                </a:lnTo>
                <a:lnTo>
                  <a:pt x="177800" y="203200"/>
                </a:lnTo>
                <a:lnTo>
                  <a:pt x="194733" y="220134"/>
                </a:lnTo>
                <a:lnTo>
                  <a:pt x="203200" y="245534"/>
                </a:lnTo>
                <a:lnTo>
                  <a:pt x="211667" y="262467"/>
                </a:lnTo>
                <a:lnTo>
                  <a:pt x="220133" y="287867"/>
                </a:lnTo>
                <a:lnTo>
                  <a:pt x="228600" y="313267"/>
                </a:lnTo>
                <a:lnTo>
                  <a:pt x="228600" y="330200"/>
                </a:lnTo>
                <a:lnTo>
                  <a:pt x="228600" y="355600"/>
                </a:lnTo>
                <a:lnTo>
                  <a:pt x="228600" y="372534"/>
                </a:lnTo>
                <a:lnTo>
                  <a:pt x="220133" y="389467"/>
                </a:lnTo>
                <a:lnTo>
                  <a:pt x="220133" y="406400"/>
                </a:lnTo>
                <a:lnTo>
                  <a:pt x="220133" y="414867"/>
                </a:lnTo>
                <a:lnTo>
                  <a:pt x="220133" y="414867"/>
                </a:lnTo>
                <a:lnTo>
                  <a:pt x="220133" y="414867"/>
                </a:lnTo>
                <a:lnTo>
                  <a:pt x="220133" y="406400"/>
                </a:lnTo>
                <a:lnTo>
                  <a:pt x="220133" y="397934"/>
                </a:lnTo>
                <a:lnTo>
                  <a:pt x="220133" y="397934"/>
                </a:lnTo>
                <a:lnTo>
                  <a:pt x="220133" y="389467"/>
                </a:lnTo>
                <a:lnTo>
                  <a:pt x="220133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022600" y="3852333"/>
            <a:ext cx="169334" cy="533401"/>
          </a:xfrm>
          <a:custGeom>
            <a:avLst/>
            <a:gdLst/>
            <a:ahLst/>
            <a:cxnLst/>
            <a:rect l="0" t="0" r="0" b="0"/>
            <a:pathLst>
              <a:path w="169334" h="5334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16934"/>
                </a:lnTo>
                <a:lnTo>
                  <a:pt x="59267" y="33867"/>
                </a:lnTo>
                <a:lnTo>
                  <a:pt x="76200" y="50800"/>
                </a:lnTo>
                <a:lnTo>
                  <a:pt x="84667" y="67734"/>
                </a:lnTo>
                <a:lnTo>
                  <a:pt x="101600" y="93134"/>
                </a:lnTo>
                <a:lnTo>
                  <a:pt x="110067" y="118534"/>
                </a:lnTo>
                <a:lnTo>
                  <a:pt x="118533" y="152400"/>
                </a:lnTo>
                <a:lnTo>
                  <a:pt x="135467" y="177800"/>
                </a:lnTo>
                <a:lnTo>
                  <a:pt x="143933" y="211667"/>
                </a:lnTo>
                <a:lnTo>
                  <a:pt x="152400" y="245534"/>
                </a:lnTo>
                <a:lnTo>
                  <a:pt x="160867" y="279400"/>
                </a:lnTo>
                <a:lnTo>
                  <a:pt x="169333" y="313267"/>
                </a:lnTo>
                <a:lnTo>
                  <a:pt x="169333" y="355600"/>
                </a:lnTo>
                <a:lnTo>
                  <a:pt x="160867" y="389467"/>
                </a:lnTo>
                <a:lnTo>
                  <a:pt x="160867" y="414867"/>
                </a:lnTo>
                <a:lnTo>
                  <a:pt x="152400" y="448734"/>
                </a:lnTo>
                <a:lnTo>
                  <a:pt x="143933" y="482600"/>
                </a:lnTo>
                <a:lnTo>
                  <a:pt x="127000" y="499534"/>
                </a:lnTo>
                <a:lnTo>
                  <a:pt x="118533" y="516467"/>
                </a:lnTo>
                <a:lnTo>
                  <a:pt x="110067" y="533400"/>
                </a:lnTo>
                <a:lnTo>
                  <a:pt x="101600" y="533400"/>
                </a:lnTo>
                <a:lnTo>
                  <a:pt x="93133" y="533400"/>
                </a:lnTo>
                <a:lnTo>
                  <a:pt x="84667" y="524934"/>
                </a:lnTo>
                <a:lnTo>
                  <a:pt x="84667" y="524934"/>
                </a:lnTo>
                <a:lnTo>
                  <a:pt x="67733" y="516467"/>
                </a:lnTo>
                <a:lnTo>
                  <a:pt x="67733" y="516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175000" y="3750733"/>
            <a:ext cx="135468" cy="186268"/>
          </a:xfrm>
          <a:custGeom>
            <a:avLst/>
            <a:gdLst/>
            <a:ahLst/>
            <a:cxnLst/>
            <a:rect l="0" t="0" r="0" b="0"/>
            <a:pathLst>
              <a:path w="135468" h="186268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8467"/>
                </a:lnTo>
                <a:lnTo>
                  <a:pt x="67733" y="16934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67734"/>
                </a:lnTo>
                <a:lnTo>
                  <a:pt x="93133" y="93134"/>
                </a:lnTo>
                <a:lnTo>
                  <a:pt x="93133" y="110067"/>
                </a:lnTo>
                <a:lnTo>
                  <a:pt x="84667" y="135467"/>
                </a:lnTo>
                <a:lnTo>
                  <a:pt x="76200" y="152400"/>
                </a:lnTo>
                <a:lnTo>
                  <a:pt x="76200" y="169334"/>
                </a:lnTo>
                <a:lnTo>
                  <a:pt x="67733" y="177800"/>
                </a:lnTo>
                <a:lnTo>
                  <a:pt x="59267" y="1778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42333" y="177800"/>
                </a:lnTo>
                <a:lnTo>
                  <a:pt x="33867" y="177800"/>
                </a:lnTo>
                <a:lnTo>
                  <a:pt x="25400" y="169334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8534"/>
                </a:lnTo>
                <a:lnTo>
                  <a:pt x="33867" y="110067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7" y="101600"/>
                </a:lnTo>
                <a:lnTo>
                  <a:pt x="67733" y="110067"/>
                </a:lnTo>
                <a:lnTo>
                  <a:pt x="76200" y="118534"/>
                </a:lnTo>
                <a:lnTo>
                  <a:pt x="93133" y="118534"/>
                </a:lnTo>
                <a:lnTo>
                  <a:pt x="101600" y="127000"/>
                </a:lnTo>
                <a:lnTo>
                  <a:pt x="110067" y="135467"/>
                </a:lnTo>
                <a:lnTo>
                  <a:pt x="110067" y="143934"/>
                </a:lnTo>
                <a:lnTo>
                  <a:pt x="118533" y="152400"/>
                </a:lnTo>
                <a:lnTo>
                  <a:pt x="118533" y="152400"/>
                </a:lnTo>
                <a:lnTo>
                  <a:pt x="127000" y="160867"/>
                </a:lnTo>
                <a:lnTo>
                  <a:pt x="127000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488267" y="4055533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67734"/>
                </a:lnTo>
                <a:lnTo>
                  <a:pt x="8466" y="93134"/>
                </a:lnTo>
                <a:lnTo>
                  <a:pt x="8466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4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45534"/>
                </a:lnTo>
                <a:lnTo>
                  <a:pt x="25400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403600" y="4165600"/>
            <a:ext cx="194734" cy="25401"/>
          </a:xfrm>
          <a:custGeom>
            <a:avLst/>
            <a:gdLst/>
            <a:ahLst/>
            <a:cxnLst/>
            <a:rect l="0" t="0" r="0" b="0"/>
            <a:pathLst>
              <a:path w="1947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3" y="8467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524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94733" y="25400"/>
                </a:lnTo>
                <a:lnTo>
                  <a:pt x="1947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776133" y="3877733"/>
            <a:ext cx="160868" cy="482601"/>
          </a:xfrm>
          <a:custGeom>
            <a:avLst/>
            <a:gdLst/>
            <a:ahLst/>
            <a:cxnLst/>
            <a:rect l="0" t="0" r="0" b="0"/>
            <a:pathLst>
              <a:path w="160868" h="482601">
                <a:moveTo>
                  <a:pt x="84667" y="0"/>
                </a:move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16934"/>
                </a:lnTo>
                <a:lnTo>
                  <a:pt x="84667" y="25400"/>
                </a:lnTo>
                <a:lnTo>
                  <a:pt x="76200" y="42334"/>
                </a:lnTo>
                <a:lnTo>
                  <a:pt x="67734" y="59267"/>
                </a:lnTo>
                <a:lnTo>
                  <a:pt x="59267" y="76200"/>
                </a:lnTo>
                <a:lnTo>
                  <a:pt x="50800" y="101600"/>
                </a:lnTo>
                <a:lnTo>
                  <a:pt x="42334" y="127000"/>
                </a:lnTo>
                <a:lnTo>
                  <a:pt x="25400" y="160867"/>
                </a:lnTo>
                <a:lnTo>
                  <a:pt x="16934" y="186267"/>
                </a:lnTo>
                <a:lnTo>
                  <a:pt x="8467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16934" y="364067"/>
                </a:lnTo>
                <a:lnTo>
                  <a:pt x="33867" y="389467"/>
                </a:lnTo>
                <a:lnTo>
                  <a:pt x="50800" y="414867"/>
                </a:lnTo>
                <a:lnTo>
                  <a:pt x="67734" y="431800"/>
                </a:lnTo>
                <a:lnTo>
                  <a:pt x="93134" y="448734"/>
                </a:lnTo>
                <a:lnTo>
                  <a:pt x="110067" y="465667"/>
                </a:lnTo>
                <a:lnTo>
                  <a:pt x="127000" y="474134"/>
                </a:lnTo>
                <a:lnTo>
                  <a:pt x="152400" y="482600"/>
                </a:lnTo>
                <a:lnTo>
                  <a:pt x="152400" y="482600"/>
                </a:lnTo>
                <a:lnTo>
                  <a:pt x="160867" y="482600"/>
                </a:lnTo>
                <a:lnTo>
                  <a:pt x="160867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038600" y="4080933"/>
            <a:ext cx="169334" cy="482601"/>
          </a:xfrm>
          <a:custGeom>
            <a:avLst/>
            <a:gdLst/>
            <a:ahLst/>
            <a:cxnLst/>
            <a:rect l="0" t="0" r="0" b="0"/>
            <a:pathLst>
              <a:path w="169334" h="482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8534"/>
                </a:lnTo>
                <a:lnTo>
                  <a:pt x="8467" y="143934"/>
                </a:lnTo>
                <a:lnTo>
                  <a:pt x="8467" y="169334"/>
                </a:lnTo>
                <a:lnTo>
                  <a:pt x="16933" y="186267"/>
                </a:lnTo>
                <a:lnTo>
                  <a:pt x="25400" y="203200"/>
                </a:lnTo>
                <a:lnTo>
                  <a:pt x="33867" y="220134"/>
                </a:lnTo>
                <a:lnTo>
                  <a:pt x="50800" y="220134"/>
                </a:lnTo>
                <a:lnTo>
                  <a:pt x="59267" y="228600"/>
                </a:lnTo>
                <a:lnTo>
                  <a:pt x="76200" y="220134"/>
                </a:lnTo>
                <a:lnTo>
                  <a:pt x="84667" y="211667"/>
                </a:lnTo>
                <a:lnTo>
                  <a:pt x="93133" y="194734"/>
                </a:lnTo>
                <a:lnTo>
                  <a:pt x="101600" y="177800"/>
                </a:lnTo>
                <a:lnTo>
                  <a:pt x="110067" y="160867"/>
                </a:lnTo>
                <a:lnTo>
                  <a:pt x="110067" y="143934"/>
                </a:lnTo>
                <a:lnTo>
                  <a:pt x="110067" y="118534"/>
                </a:lnTo>
                <a:lnTo>
                  <a:pt x="110067" y="101600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50800"/>
                </a:lnTo>
                <a:lnTo>
                  <a:pt x="110067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8533" y="84667"/>
                </a:lnTo>
                <a:lnTo>
                  <a:pt x="127000" y="110067"/>
                </a:lnTo>
                <a:lnTo>
                  <a:pt x="127000" y="135467"/>
                </a:lnTo>
                <a:lnTo>
                  <a:pt x="135467" y="169334"/>
                </a:lnTo>
                <a:lnTo>
                  <a:pt x="152400" y="203200"/>
                </a:lnTo>
                <a:lnTo>
                  <a:pt x="160867" y="237067"/>
                </a:lnTo>
                <a:lnTo>
                  <a:pt x="160867" y="270934"/>
                </a:lnTo>
                <a:lnTo>
                  <a:pt x="169333" y="304800"/>
                </a:lnTo>
                <a:lnTo>
                  <a:pt x="169333" y="338667"/>
                </a:lnTo>
                <a:lnTo>
                  <a:pt x="169333" y="364067"/>
                </a:lnTo>
                <a:lnTo>
                  <a:pt x="160867" y="397934"/>
                </a:lnTo>
                <a:lnTo>
                  <a:pt x="152400" y="423334"/>
                </a:lnTo>
                <a:lnTo>
                  <a:pt x="143933" y="440267"/>
                </a:lnTo>
                <a:lnTo>
                  <a:pt x="127000" y="457200"/>
                </a:lnTo>
                <a:lnTo>
                  <a:pt x="110067" y="474134"/>
                </a:lnTo>
                <a:lnTo>
                  <a:pt x="93133" y="482600"/>
                </a:lnTo>
                <a:lnTo>
                  <a:pt x="67733" y="482600"/>
                </a:lnTo>
                <a:lnTo>
                  <a:pt x="50800" y="482600"/>
                </a:lnTo>
                <a:lnTo>
                  <a:pt x="33867" y="482600"/>
                </a:lnTo>
                <a:lnTo>
                  <a:pt x="16933" y="465667"/>
                </a:lnTo>
                <a:lnTo>
                  <a:pt x="0" y="457200"/>
                </a:lnTo>
                <a:lnTo>
                  <a:pt x="0" y="440267"/>
                </a:lnTo>
                <a:lnTo>
                  <a:pt x="0" y="414867"/>
                </a:lnTo>
                <a:lnTo>
                  <a:pt x="0" y="389467"/>
                </a:lnTo>
                <a:lnTo>
                  <a:pt x="0" y="389467"/>
                </a:lnTo>
                <a:lnTo>
                  <a:pt x="8467" y="364067"/>
                </a:lnTo>
                <a:lnTo>
                  <a:pt x="8467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01067" y="4207933"/>
            <a:ext cx="152401" cy="16935"/>
          </a:xfrm>
          <a:custGeom>
            <a:avLst/>
            <a:gdLst/>
            <a:ahLst/>
            <a:cxnLst/>
            <a:rect l="0" t="0" r="0" b="0"/>
            <a:pathLst>
              <a:path w="1524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25400" y="8467"/>
                </a:lnTo>
                <a:lnTo>
                  <a:pt x="42333" y="16934"/>
                </a:lnTo>
                <a:lnTo>
                  <a:pt x="59266" y="16934"/>
                </a:lnTo>
                <a:lnTo>
                  <a:pt x="84666" y="16934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538133" y="4047067"/>
            <a:ext cx="25401" cy="287867"/>
          </a:xfrm>
          <a:custGeom>
            <a:avLst/>
            <a:gdLst/>
            <a:ahLst/>
            <a:cxnLst/>
            <a:rect l="0" t="0" r="0" b="0"/>
            <a:pathLst>
              <a:path w="25401" h="287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9266"/>
                </a:lnTo>
                <a:lnTo>
                  <a:pt x="16934" y="84666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77800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45533"/>
                </a:lnTo>
                <a:lnTo>
                  <a:pt x="16934" y="262466"/>
                </a:lnTo>
                <a:lnTo>
                  <a:pt x="16934" y="279400"/>
                </a:lnTo>
                <a:lnTo>
                  <a:pt x="25400" y="287866"/>
                </a:lnTo>
                <a:lnTo>
                  <a:pt x="25400" y="287866"/>
                </a:lnTo>
                <a:lnTo>
                  <a:pt x="25400" y="287866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546600" y="4140200"/>
            <a:ext cx="186268" cy="211668"/>
          </a:xfrm>
          <a:custGeom>
            <a:avLst/>
            <a:gdLst/>
            <a:ahLst/>
            <a:cxnLst/>
            <a:rect l="0" t="0" r="0" b="0"/>
            <a:pathLst>
              <a:path w="186268" h="211668">
                <a:moveTo>
                  <a:pt x="135467" y="0"/>
                </a:move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18533" y="16933"/>
                </a:lnTo>
                <a:lnTo>
                  <a:pt x="101600" y="25400"/>
                </a:lnTo>
                <a:lnTo>
                  <a:pt x="84667" y="33867"/>
                </a:lnTo>
                <a:lnTo>
                  <a:pt x="67733" y="42333"/>
                </a:lnTo>
                <a:lnTo>
                  <a:pt x="50800" y="50800"/>
                </a:lnTo>
                <a:lnTo>
                  <a:pt x="33867" y="50800"/>
                </a:lnTo>
                <a:lnTo>
                  <a:pt x="16933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0" y="59267"/>
                </a:lnTo>
                <a:lnTo>
                  <a:pt x="0" y="67733"/>
                </a:lnTo>
                <a:lnTo>
                  <a:pt x="8467" y="67733"/>
                </a:lnTo>
                <a:lnTo>
                  <a:pt x="16933" y="76200"/>
                </a:lnTo>
                <a:lnTo>
                  <a:pt x="25400" y="84667"/>
                </a:lnTo>
                <a:lnTo>
                  <a:pt x="42333" y="101600"/>
                </a:lnTo>
                <a:lnTo>
                  <a:pt x="59267" y="110067"/>
                </a:lnTo>
                <a:lnTo>
                  <a:pt x="76200" y="127000"/>
                </a:lnTo>
                <a:lnTo>
                  <a:pt x="93133" y="143933"/>
                </a:lnTo>
                <a:lnTo>
                  <a:pt x="110067" y="169333"/>
                </a:lnTo>
                <a:lnTo>
                  <a:pt x="118533" y="177800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60867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86267" y="203200"/>
                </a:lnTo>
                <a:lnTo>
                  <a:pt x="186267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58267" y="3928533"/>
            <a:ext cx="152401" cy="516468"/>
          </a:xfrm>
          <a:custGeom>
            <a:avLst/>
            <a:gdLst/>
            <a:ahLst/>
            <a:cxnLst/>
            <a:rect l="0" t="0" r="0" b="0"/>
            <a:pathLst>
              <a:path w="152401" h="516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50800" y="25400"/>
                </a:lnTo>
                <a:lnTo>
                  <a:pt x="67733" y="50800"/>
                </a:lnTo>
                <a:lnTo>
                  <a:pt x="84666" y="76200"/>
                </a:lnTo>
                <a:lnTo>
                  <a:pt x="101600" y="101600"/>
                </a:lnTo>
                <a:lnTo>
                  <a:pt x="118533" y="143934"/>
                </a:lnTo>
                <a:lnTo>
                  <a:pt x="127000" y="177800"/>
                </a:lnTo>
                <a:lnTo>
                  <a:pt x="143933" y="220134"/>
                </a:lnTo>
                <a:lnTo>
                  <a:pt x="152400" y="262467"/>
                </a:lnTo>
                <a:lnTo>
                  <a:pt x="152400" y="304800"/>
                </a:lnTo>
                <a:lnTo>
                  <a:pt x="152400" y="338667"/>
                </a:lnTo>
                <a:lnTo>
                  <a:pt x="143933" y="381000"/>
                </a:lnTo>
                <a:lnTo>
                  <a:pt x="143933" y="414867"/>
                </a:lnTo>
                <a:lnTo>
                  <a:pt x="127000" y="440267"/>
                </a:lnTo>
                <a:lnTo>
                  <a:pt x="118533" y="465667"/>
                </a:lnTo>
                <a:lnTo>
                  <a:pt x="110066" y="482600"/>
                </a:lnTo>
                <a:lnTo>
                  <a:pt x="101600" y="499534"/>
                </a:lnTo>
                <a:lnTo>
                  <a:pt x="93133" y="516467"/>
                </a:lnTo>
                <a:lnTo>
                  <a:pt x="93133" y="516467"/>
                </a:lnTo>
                <a:lnTo>
                  <a:pt x="84666" y="516467"/>
                </a:lnTo>
                <a:lnTo>
                  <a:pt x="84666" y="508000"/>
                </a:lnTo>
                <a:lnTo>
                  <a:pt x="84666" y="508000"/>
                </a:lnTo>
                <a:lnTo>
                  <a:pt x="84666" y="499534"/>
                </a:lnTo>
                <a:lnTo>
                  <a:pt x="84666" y="499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910667" y="3767667"/>
            <a:ext cx="203201" cy="169334"/>
          </a:xfrm>
          <a:custGeom>
            <a:avLst/>
            <a:gdLst/>
            <a:ahLst/>
            <a:cxnLst/>
            <a:rect l="0" t="0" r="0" b="0"/>
            <a:pathLst>
              <a:path w="203201" h="169334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6" y="42333"/>
                </a:lnTo>
                <a:lnTo>
                  <a:pt x="101600" y="67733"/>
                </a:lnTo>
                <a:lnTo>
                  <a:pt x="101600" y="84666"/>
                </a:lnTo>
                <a:lnTo>
                  <a:pt x="101600" y="110066"/>
                </a:lnTo>
                <a:lnTo>
                  <a:pt x="101600" y="127000"/>
                </a:lnTo>
                <a:lnTo>
                  <a:pt x="93133" y="143933"/>
                </a:lnTo>
                <a:lnTo>
                  <a:pt x="84666" y="152400"/>
                </a:lnTo>
                <a:lnTo>
                  <a:pt x="76200" y="160866"/>
                </a:lnTo>
                <a:lnTo>
                  <a:pt x="59266" y="160866"/>
                </a:lnTo>
                <a:lnTo>
                  <a:pt x="50800" y="169333"/>
                </a:lnTo>
                <a:lnTo>
                  <a:pt x="42333" y="169333"/>
                </a:lnTo>
                <a:lnTo>
                  <a:pt x="42333" y="160866"/>
                </a:lnTo>
                <a:lnTo>
                  <a:pt x="33866" y="160866"/>
                </a:lnTo>
                <a:lnTo>
                  <a:pt x="25400" y="152400"/>
                </a:lnTo>
                <a:lnTo>
                  <a:pt x="25400" y="143933"/>
                </a:lnTo>
                <a:lnTo>
                  <a:pt x="25400" y="135466"/>
                </a:lnTo>
                <a:lnTo>
                  <a:pt x="25400" y="127000"/>
                </a:lnTo>
                <a:lnTo>
                  <a:pt x="25400" y="118533"/>
                </a:lnTo>
                <a:lnTo>
                  <a:pt x="33866" y="110066"/>
                </a:lnTo>
                <a:lnTo>
                  <a:pt x="42333" y="110066"/>
                </a:lnTo>
                <a:lnTo>
                  <a:pt x="50800" y="101600"/>
                </a:lnTo>
                <a:lnTo>
                  <a:pt x="67733" y="101600"/>
                </a:lnTo>
                <a:lnTo>
                  <a:pt x="76200" y="101600"/>
                </a:lnTo>
                <a:lnTo>
                  <a:pt x="93133" y="110066"/>
                </a:lnTo>
                <a:lnTo>
                  <a:pt x="110066" y="118533"/>
                </a:lnTo>
                <a:lnTo>
                  <a:pt x="127000" y="118533"/>
                </a:lnTo>
                <a:lnTo>
                  <a:pt x="143933" y="127000"/>
                </a:lnTo>
                <a:lnTo>
                  <a:pt x="160866" y="135466"/>
                </a:lnTo>
                <a:lnTo>
                  <a:pt x="177800" y="143933"/>
                </a:lnTo>
                <a:lnTo>
                  <a:pt x="186266" y="143933"/>
                </a:lnTo>
                <a:lnTo>
                  <a:pt x="194733" y="152400"/>
                </a:lnTo>
                <a:lnTo>
                  <a:pt x="194733" y="152400"/>
                </a:lnTo>
                <a:lnTo>
                  <a:pt x="203200" y="152400"/>
                </a:lnTo>
                <a:lnTo>
                  <a:pt x="2032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76" y="346588"/>
            <a:ext cx="445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Standard Form of the Equation of a Circle: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70467" y="1016000"/>
            <a:ext cx="186267" cy="313268"/>
          </a:xfrm>
          <a:custGeom>
            <a:avLst/>
            <a:gdLst/>
            <a:ahLst/>
            <a:cxnLst/>
            <a:rect l="0" t="0" r="0" b="0"/>
            <a:pathLst>
              <a:path w="186267" h="313268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9400"/>
                </a:lnTo>
                <a:lnTo>
                  <a:pt x="33866" y="296333"/>
                </a:lnTo>
                <a:lnTo>
                  <a:pt x="33866" y="304800"/>
                </a:lnTo>
                <a:lnTo>
                  <a:pt x="33866" y="313267"/>
                </a:lnTo>
                <a:lnTo>
                  <a:pt x="33866" y="313267"/>
                </a:lnTo>
                <a:lnTo>
                  <a:pt x="33866" y="313267"/>
                </a:lnTo>
                <a:lnTo>
                  <a:pt x="33866" y="313267"/>
                </a:lnTo>
                <a:lnTo>
                  <a:pt x="33866" y="313267"/>
                </a:lnTo>
                <a:lnTo>
                  <a:pt x="25400" y="304800"/>
                </a:lnTo>
                <a:lnTo>
                  <a:pt x="25400" y="296333"/>
                </a:lnTo>
                <a:lnTo>
                  <a:pt x="25400" y="279400"/>
                </a:lnTo>
                <a:lnTo>
                  <a:pt x="16933" y="262467"/>
                </a:lnTo>
                <a:lnTo>
                  <a:pt x="16933" y="237067"/>
                </a:lnTo>
                <a:lnTo>
                  <a:pt x="8466" y="211667"/>
                </a:lnTo>
                <a:lnTo>
                  <a:pt x="8466" y="177800"/>
                </a:lnTo>
                <a:lnTo>
                  <a:pt x="8466" y="143933"/>
                </a:lnTo>
                <a:lnTo>
                  <a:pt x="8466" y="110067"/>
                </a:lnTo>
                <a:lnTo>
                  <a:pt x="8466" y="84667"/>
                </a:lnTo>
                <a:lnTo>
                  <a:pt x="8466" y="59267"/>
                </a:lnTo>
                <a:lnTo>
                  <a:pt x="8466" y="42333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693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6" y="8467"/>
                </a:lnTo>
                <a:lnTo>
                  <a:pt x="1862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24467" y="1109133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16000" y="1202267"/>
            <a:ext cx="101601" cy="25401"/>
          </a:xfrm>
          <a:custGeom>
            <a:avLst/>
            <a:gdLst/>
            <a:ahLst/>
            <a:cxnLst/>
            <a:rect l="0" t="0" r="0" b="0"/>
            <a:pathLst>
              <a:path w="1016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46200" y="9990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9266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43933"/>
                </a:lnTo>
                <a:lnTo>
                  <a:pt x="25400" y="169333"/>
                </a:lnTo>
                <a:lnTo>
                  <a:pt x="25400" y="203200"/>
                </a:lnTo>
                <a:lnTo>
                  <a:pt x="25400" y="228600"/>
                </a:lnTo>
                <a:lnTo>
                  <a:pt x="33867" y="245533"/>
                </a:lnTo>
                <a:lnTo>
                  <a:pt x="33867" y="262466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0933"/>
                </a:lnTo>
                <a:lnTo>
                  <a:pt x="33867" y="262466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03200"/>
                </a:lnTo>
                <a:lnTo>
                  <a:pt x="33867" y="177800"/>
                </a:lnTo>
                <a:lnTo>
                  <a:pt x="33867" y="143933"/>
                </a:lnTo>
                <a:lnTo>
                  <a:pt x="33867" y="110066"/>
                </a:lnTo>
                <a:lnTo>
                  <a:pt x="33867" y="84666"/>
                </a:lnTo>
                <a:lnTo>
                  <a:pt x="33867" y="59266"/>
                </a:lnTo>
                <a:lnTo>
                  <a:pt x="33867" y="42333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8466"/>
                </a:lnTo>
                <a:lnTo>
                  <a:pt x="84667" y="8466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43933" y="25400"/>
                </a:lnTo>
                <a:lnTo>
                  <a:pt x="152400" y="33866"/>
                </a:lnTo>
                <a:lnTo>
                  <a:pt x="169333" y="42333"/>
                </a:lnTo>
                <a:lnTo>
                  <a:pt x="169333" y="42333"/>
                </a:lnTo>
                <a:lnTo>
                  <a:pt x="177800" y="42333"/>
                </a:lnTo>
                <a:lnTo>
                  <a:pt x="177800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66333" y="999067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135467" y="84666"/>
                </a:moveTo>
                <a:lnTo>
                  <a:pt x="135467" y="76200"/>
                </a:lnTo>
                <a:lnTo>
                  <a:pt x="135467" y="76200"/>
                </a:lnTo>
                <a:lnTo>
                  <a:pt x="135467" y="67733"/>
                </a:lnTo>
                <a:lnTo>
                  <a:pt x="135467" y="59266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16933"/>
                </a:lnTo>
                <a:lnTo>
                  <a:pt x="118534" y="8466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6"/>
                </a:lnTo>
                <a:lnTo>
                  <a:pt x="67734" y="16933"/>
                </a:lnTo>
                <a:lnTo>
                  <a:pt x="59267" y="25400"/>
                </a:lnTo>
                <a:lnTo>
                  <a:pt x="42334" y="42333"/>
                </a:lnTo>
                <a:lnTo>
                  <a:pt x="33867" y="59266"/>
                </a:lnTo>
                <a:lnTo>
                  <a:pt x="25400" y="76200"/>
                </a:lnTo>
                <a:lnTo>
                  <a:pt x="16934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0" y="228600"/>
                </a:lnTo>
                <a:lnTo>
                  <a:pt x="16934" y="228600"/>
                </a:lnTo>
                <a:lnTo>
                  <a:pt x="25400" y="228600"/>
                </a:lnTo>
                <a:lnTo>
                  <a:pt x="33867" y="228600"/>
                </a:lnTo>
                <a:lnTo>
                  <a:pt x="42334" y="220133"/>
                </a:lnTo>
                <a:lnTo>
                  <a:pt x="50800" y="220133"/>
                </a:lnTo>
                <a:lnTo>
                  <a:pt x="59267" y="211666"/>
                </a:lnTo>
                <a:lnTo>
                  <a:pt x="67734" y="194733"/>
                </a:lnTo>
                <a:lnTo>
                  <a:pt x="76200" y="186266"/>
                </a:lnTo>
                <a:lnTo>
                  <a:pt x="84667" y="169333"/>
                </a:lnTo>
                <a:lnTo>
                  <a:pt x="93134" y="143933"/>
                </a:lnTo>
                <a:lnTo>
                  <a:pt x="93134" y="127000"/>
                </a:lnTo>
                <a:lnTo>
                  <a:pt x="101600" y="101600"/>
                </a:lnTo>
                <a:lnTo>
                  <a:pt x="101600" y="84666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6"/>
                </a:lnTo>
                <a:lnTo>
                  <a:pt x="101600" y="50800"/>
                </a:lnTo>
                <a:lnTo>
                  <a:pt x="101600" y="76200"/>
                </a:lnTo>
                <a:lnTo>
                  <a:pt x="101600" y="93133"/>
                </a:lnTo>
                <a:lnTo>
                  <a:pt x="101600" y="118533"/>
                </a:lnTo>
                <a:lnTo>
                  <a:pt x="101600" y="143933"/>
                </a:lnTo>
                <a:lnTo>
                  <a:pt x="110067" y="169333"/>
                </a:lnTo>
                <a:lnTo>
                  <a:pt x="110067" y="186266"/>
                </a:lnTo>
                <a:lnTo>
                  <a:pt x="118534" y="194733"/>
                </a:lnTo>
                <a:lnTo>
                  <a:pt x="127000" y="211666"/>
                </a:lnTo>
                <a:lnTo>
                  <a:pt x="127000" y="211666"/>
                </a:lnTo>
                <a:lnTo>
                  <a:pt x="135467" y="220133"/>
                </a:lnTo>
                <a:lnTo>
                  <a:pt x="143934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60867" y="211666"/>
                </a:lnTo>
                <a:lnTo>
                  <a:pt x="160867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94933" y="999067"/>
            <a:ext cx="152401" cy="237067"/>
          </a:xfrm>
          <a:custGeom>
            <a:avLst/>
            <a:gdLst/>
            <a:ahLst/>
            <a:cxnLst/>
            <a:rect l="0" t="0" r="0" b="0"/>
            <a:pathLst>
              <a:path w="152401" h="237067">
                <a:moveTo>
                  <a:pt x="152400" y="8466"/>
                </a:move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01600" y="0"/>
                </a:lnTo>
                <a:lnTo>
                  <a:pt x="93134" y="8466"/>
                </a:lnTo>
                <a:lnTo>
                  <a:pt x="76200" y="16933"/>
                </a:lnTo>
                <a:lnTo>
                  <a:pt x="67734" y="25400"/>
                </a:lnTo>
                <a:lnTo>
                  <a:pt x="50800" y="42333"/>
                </a:lnTo>
                <a:lnTo>
                  <a:pt x="33867" y="59266"/>
                </a:lnTo>
                <a:lnTo>
                  <a:pt x="25400" y="84666"/>
                </a:lnTo>
                <a:lnTo>
                  <a:pt x="16934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16934" y="228600"/>
                </a:lnTo>
                <a:lnTo>
                  <a:pt x="25400" y="237066"/>
                </a:lnTo>
                <a:lnTo>
                  <a:pt x="33867" y="237066"/>
                </a:lnTo>
                <a:lnTo>
                  <a:pt x="50800" y="237066"/>
                </a:lnTo>
                <a:lnTo>
                  <a:pt x="67734" y="237066"/>
                </a:lnTo>
                <a:lnTo>
                  <a:pt x="76200" y="228600"/>
                </a:lnTo>
                <a:lnTo>
                  <a:pt x="93134" y="220133"/>
                </a:lnTo>
                <a:lnTo>
                  <a:pt x="101600" y="211666"/>
                </a:lnTo>
                <a:lnTo>
                  <a:pt x="110067" y="194733"/>
                </a:lnTo>
                <a:lnTo>
                  <a:pt x="110067" y="194733"/>
                </a:lnTo>
                <a:lnTo>
                  <a:pt x="118534" y="186266"/>
                </a:lnTo>
                <a:lnTo>
                  <a:pt x="118534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05000" y="889000"/>
            <a:ext cx="25401" cy="338668"/>
          </a:xfrm>
          <a:custGeom>
            <a:avLst/>
            <a:gdLst/>
            <a:ahLst/>
            <a:cxnLst/>
            <a:rect l="0" t="0" r="0" b="0"/>
            <a:pathLst>
              <a:path w="25401" h="338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86267"/>
                </a:lnTo>
                <a:lnTo>
                  <a:pt x="0" y="220133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21733"/>
                </a:lnTo>
                <a:lnTo>
                  <a:pt x="0" y="330200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8667"/>
                </a:lnTo>
                <a:lnTo>
                  <a:pt x="16933" y="330200"/>
                </a:lnTo>
                <a:lnTo>
                  <a:pt x="16933" y="330200"/>
                </a:lnTo>
                <a:lnTo>
                  <a:pt x="25400" y="321733"/>
                </a:lnTo>
                <a:lnTo>
                  <a:pt x="25400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32000" y="1024467"/>
            <a:ext cx="1" cy="203201"/>
          </a:xfrm>
          <a:custGeom>
            <a:avLst/>
            <a:gdLst/>
            <a:ahLst/>
            <a:cxnLst/>
            <a:rect l="0" t="0" r="0" b="0"/>
            <a:pathLst>
              <a:path w="1" h="2032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32000" y="956733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8467"/>
                </a:lnTo>
                <a:lnTo>
                  <a:pt x="25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33600" y="973667"/>
            <a:ext cx="177801" cy="254001"/>
          </a:xfrm>
          <a:custGeom>
            <a:avLst/>
            <a:gdLst/>
            <a:ahLst/>
            <a:cxnLst/>
            <a:rect l="0" t="0" r="0" b="0"/>
            <a:pathLst>
              <a:path w="177801" h="254001">
                <a:moveTo>
                  <a:pt x="16933" y="25400"/>
                </a:moveTo>
                <a:lnTo>
                  <a:pt x="16933" y="33866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37066"/>
                </a:lnTo>
                <a:lnTo>
                  <a:pt x="25400" y="237066"/>
                </a:lnTo>
                <a:lnTo>
                  <a:pt x="33867" y="237066"/>
                </a:lnTo>
                <a:lnTo>
                  <a:pt x="50800" y="237066"/>
                </a:lnTo>
                <a:lnTo>
                  <a:pt x="59267" y="228600"/>
                </a:lnTo>
                <a:lnTo>
                  <a:pt x="67733" y="220133"/>
                </a:lnTo>
                <a:lnTo>
                  <a:pt x="76200" y="211666"/>
                </a:lnTo>
                <a:lnTo>
                  <a:pt x="84667" y="203200"/>
                </a:lnTo>
                <a:lnTo>
                  <a:pt x="101600" y="186266"/>
                </a:lnTo>
                <a:lnTo>
                  <a:pt x="110067" y="160866"/>
                </a:lnTo>
                <a:lnTo>
                  <a:pt x="110067" y="135466"/>
                </a:lnTo>
                <a:lnTo>
                  <a:pt x="118533" y="110066"/>
                </a:lnTo>
                <a:lnTo>
                  <a:pt x="118533" y="76200"/>
                </a:lnTo>
                <a:lnTo>
                  <a:pt x="127000" y="50800"/>
                </a:lnTo>
                <a:lnTo>
                  <a:pt x="127000" y="33866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33866"/>
                </a:lnTo>
                <a:lnTo>
                  <a:pt x="118533" y="50800"/>
                </a:lnTo>
                <a:lnTo>
                  <a:pt x="118533" y="76200"/>
                </a:lnTo>
                <a:lnTo>
                  <a:pt x="118533" y="101600"/>
                </a:lnTo>
                <a:lnTo>
                  <a:pt x="118533" y="135466"/>
                </a:lnTo>
                <a:lnTo>
                  <a:pt x="118533" y="160866"/>
                </a:lnTo>
                <a:lnTo>
                  <a:pt x="127000" y="186266"/>
                </a:lnTo>
                <a:lnTo>
                  <a:pt x="127000" y="211666"/>
                </a:lnTo>
                <a:lnTo>
                  <a:pt x="135467" y="228600"/>
                </a:lnTo>
                <a:lnTo>
                  <a:pt x="135467" y="245533"/>
                </a:lnTo>
                <a:lnTo>
                  <a:pt x="143933" y="254000"/>
                </a:lnTo>
                <a:lnTo>
                  <a:pt x="152400" y="254000"/>
                </a:lnTo>
                <a:lnTo>
                  <a:pt x="160867" y="254000"/>
                </a:lnTo>
                <a:lnTo>
                  <a:pt x="169333" y="245533"/>
                </a:lnTo>
                <a:lnTo>
                  <a:pt x="169333" y="245533"/>
                </a:lnTo>
                <a:lnTo>
                  <a:pt x="177800" y="237066"/>
                </a:lnTo>
                <a:lnTo>
                  <a:pt x="177800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53733" y="956733"/>
            <a:ext cx="152401" cy="287868"/>
          </a:xfrm>
          <a:custGeom>
            <a:avLst/>
            <a:gdLst/>
            <a:ahLst/>
            <a:cxnLst/>
            <a:rect l="0" t="0" r="0" b="0"/>
            <a:pathLst>
              <a:path w="152401" h="287868">
                <a:moveTo>
                  <a:pt x="135467" y="16934"/>
                </a:moveTo>
                <a:lnTo>
                  <a:pt x="135467" y="16934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8467"/>
                </a:lnTo>
                <a:lnTo>
                  <a:pt x="84667" y="8467"/>
                </a:lnTo>
                <a:lnTo>
                  <a:pt x="76200" y="16934"/>
                </a:lnTo>
                <a:lnTo>
                  <a:pt x="59267" y="25400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76200"/>
                </a:lnTo>
                <a:lnTo>
                  <a:pt x="50800" y="84667"/>
                </a:lnTo>
                <a:lnTo>
                  <a:pt x="59267" y="93134"/>
                </a:lnTo>
                <a:lnTo>
                  <a:pt x="76200" y="110067"/>
                </a:lnTo>
                <a:lnTo>
                  <a:pt x="84667" y="118534"/>
                </a:lnTo>
                <a:lnTo>
                  <a:pt x="101600" y="127000"/>
                </a:lnTo>
                <a:lnTo>
                  <a:pt x="118534" y="143934"/>
                </a:lnTo>
                <a:lnTo>
                  <a:pt x="127000" y="160867"/>
                </a:lnTo>
                <a:lnTo>
                  <a:pt x="143934" y="177800"/>
                </a:lnTo>
                <a:lnTo>
                  <a:pt x="152400" y="203200"/>
                </a:lnTo>
                <a:lnTo>
                  <a:pt x="152400" y="220134"/>
                </a:lnTo>
                <a:lnTo>
                  <a:pt x="152400" y="237067"/>
                </a:lnTo>
                <a:lnTo>
                  <a:pt x="152400" y="245534"/>
                </a:lnTo>
                <a:lnTo>
                  <a:pt x="135467" y="254000"/>
                </a:lnTo>
                <a:lnTo>
                  <a:pt x="118534" y="262467"/>
                </a:lnTo>
                <a:lnTo>
                  <a:pt x="101600" y="270934"/>
                </a:lnTo>
                <a:lnTo>
                  <a:pt x="76200" y="279400"/>
                </a:lnTo>
                <a:lnTo>
                  <a:pt x="59267" y="287867"/>
                </a:lnTo>
                <a:lnTo>
                  <a:pt x="42334" y="287867"/>
                </a:lnTo>
                <a:lnTo>
                  <a:pt x="16934" y="279400"/>
                </a:lnTo>
                <a:lnTo>
                  <a:pt x="8467" y="270934"/>
                </a:lnTo>
                <a:lnTo>
                  <a:pt x="8467" y="270934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8000" y="1498600"/>
            <a:ext cx="186268" cy="516468"/>
          </a:xfrm>
          <a:custGeom>
            <a:avLst/>
            <a:gdLst/>
            <a:ahLst/>
            <a:cxnLst/>
            <a:rect l="0" t="0" r="0" b="0"/>
            <a:pathLst>
              <a:path w="186268" h="516468">
                <a:moveTo>
                  <a:pt x="160867" y="0"/>
                </a:moveTo>
                <a:lnTo>
                  <a:pt x="160867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35467" y="16933"/>
                </a:lnTo>
                <a:lnTo>
                  <a:pt x="127000" y="25400"/>
                </a:lnTo>
                <a:lnTo>
                  <a:pt x="118533" y="33867"/>
                </a:lnTo>
                <a:lnTo>
                  <a:pt x="110067" y="50800"/>
                </a:lnTo>
                <a:lnTo>
                  <a:pt x="101600" y="67733"/>
                </a:lnTo>
                <a:lnTo>
                  <a:pt x="84667" y="84667"/>
                </a:lnTo>
                <a:lnTo>
                  <a:pt x="67733" y="110067"/>
                </a:lnTo>
                <a:lnTo>
                  <a:pt x="50800" y="127000"/>
                </a:lnTo>
                <a:lnTo>
                  <a:pt x="42333" y="152400"/>
                </a:lnTo>
                <a:lnTo>
                  <a:pt x="25400" y="177800"/>
                </a:lnTo>
                <a:lnTo>
                  <a:pt x="16933" y="203200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16933" y="372533"/>
                </a:lnTo>
                <a:lnTo>
                  <a:pt x="25400" y="397933"/>
                </a:lnTo>
                <a:lnTo>
                  <a:pt x="42333" y="431800"/>
                </a:lnTo>
                <a:lnTo>
                  <a:pt x="59267" y="448733"/>
                </a:lnTo>
                <a:lnTo>
                  <a:pt x="76200" y="474133"/>
                </a:lnTo>
                <a:lnTo>
                  <a:pt x="101600" y="491067"/>
                </a:lnTo>
                <a:lnTo>
                  <a:pt x="118533" y="499533"/>
                </a:lnTo>
                <a:lnTo>
                  <a:pt x="135467" y="516467"/>
                </a:lnTo>
                <a:lnTo>
                  <a:pt x="152400" y="516467"/>
                </a:lnTo>
                <a:lnTo>
                  <a:pt x="169333" y="516467"/>
                </a:lnTo>
                <a:lnTo>
                  <a:pt x="177800" y="516467"/>
                </a:lnTo>
                <a:lnTo>
                  <a:pt x="177800" y="516467"/>
                </a:lnTo>
                <a:lnTo>
                  <a:pt x="186267" y="516467"/>
                </a:lnTo>
                <a:lnTo>
                  <a:pt x="186267" y="516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0467" y="1591733"/>
            <a:ext cx="194734" cy="338668"/>
          </a:xfrm>
          <a:custGeom>
            <a:avLst/>
            <a:gdLst/>
            <a:ahLst/>
            <a:cxnLst/>
            <a:rect l="0" t="0" r="0" b="0"/>
            <a:pathLst>
              <a:path w="194734" h="3386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27000"/>
                </a:lnTo>
                <a:lnTo>
                  <a:pt x="16933" y="152400"/>
                </a:lnTo>
                <a:lnTo>
                  <a:pt x="25400" y="186267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70934"/>
                </a:lnTo>
                <a:lnTo>
                  <a:pt x="33866" y="287867"/>
                </a:lnTo>
                <a:lnTo>
                  <a:pt x="33866" y="313267"/>
                </a:lnTo>
                <a:lnTo>
                  <a:pt x="33866" y="321734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8667"/>
                </a:lnTo>
                <a:lnTo>
                  <a:pt x="42333" y="338667"/>
                </a:lnTo>
                <a:lnTo>
                  <a:pt x="42333" y="338667"/>
                </a:lnTo>
                <a:lnTo>
                  <a:pt x="42333" y="330200"/>
                </a:lnTo>
                <a:lnTo>
                  <a:pt x="42333" y="321734"/>
                </a:lnTo>
                <a:lnTo>
                  <a:pt x="42333" y="313267"/>
                </a:lnTo>
                <a:lnTo>
                  <a:pt x="42333" y="296334"/>
                </a:lnTo>
                <a:lnTo>
                  <a:pt x="50800" y="270934"/>
                </a:lnTo>
                <a:lnTo>
                  <a:pt x="50800" y="245534"/>
                </a:lnTo>
                <a:lnTo>
                  <a:pt x="50800" y="220134"/>
                </a:lnTo>
                <a:lnTo>
                  <a:pt x="59266" y="194734"/>
                </a:lnTo>
                <a:lnTo>
                  <a:pt x="59266" y="169334"/>
                </a:lnTo>
                <a:lnTo>
                  <a:pt x="67733" y="143934"/>
                </a:lnTo>
                <a:lnTo>
                  <a:pt x="76200" y="127000"/>
                </a:lnTo>
                <a:lnTo>
                  <a:pt x="93133" y="118534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35466" y="110067"/>
                </a:lnTo>
                <a:lnTo>
                  <a:pt x="143933" y="110067"/>
                </a:lnTo>
                <a:lnTo>
                  <a:pt x="160866" y="127000"/>
                </a:lnTo>
                <a:lnTo>
                  <a:pt x="169333" y="135467"/>
                </a:lnTo>
                <a:lnTo>
                  <a:pt x="177800" y="152400"/>
                </a:lnTo>
                <a:lnTo>
                  <a:pt x="186266" y="169334"/>
                </a:lnTo>
                <a:lnTo>
                  <a:pt x="186266" y="186267"/>
                </a:lnTo>
                <a:lnTo>
                  <a:pt x="194733" y="211667"/>
                </a:lnTo>
                <a:lnTo>
                  <a:pt x="194733" y="228600"/>
                </a:lnTo>
                <a:lnTo>
                  <a:pt x="194733" y="254000"/>
                </a:lnTo>
                <a:lnTo>
                  <a:pt x="194733" y="262467"/>
                </a:lnTo>
                <a:lnTo>
                  <a:pt x="194733" y="279400"/>
                </a:lnTo>
                <a:lnTo>
                  <a:pt x="186266" y="296334"/>
                </a:lnTo>
                <a:lnTo>
                  <a:pt x="186266" y="304800"/>
                </a:lnTo>
                <a:lnTo>
                  <a:pt x="186266" y="313267"/>
                </a:lnTo>
                <a:lnTo>
                  <a:pt x="186266" y="313267"/>
                </a:lnTo>
                <a:lnTo>
                  <a:pt x="194733" y="313267"/>
                </a:lnTo>
                <a:lnTo>
                  <a:pt x="194733" y="313267"/>
                </a:lnTo>
                <a:lnTo>
                  <a:pt x="194733" y="304800"/>
                </a:lnTo>
                <a:lnTo>
                  <a:pt x="194733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49867" y="1871133"/>
            <a:ext cx="59267" cy="194735"/>
          </a:xfrm>
          <a:custGeom>
            <a:avLst/>
            <a:gdLst/>
            <a:ahLst/>
            <a:cxnLst/>
            <a:rect l="0" t="0" r="0" b="0"/>
            <a:pathLst>
              <a:path w="59267" h="194735">
                <a:moveTo>
                  <a:pt x="50800" y="0"/>
                </a:moveTo>
                <a:lnTo>
                  <a:pt x="50800" y="8467"/>
                </a:lnTo>
                <a:lnTo>
                  <a:pt x="50800" y="16934"/>
                </a:lnTo>
                <a:lnTo>
                  <a:pt x="50800" y="25400"/>
                </a:lnTo>
                <a:lnTo>
                  <a:pt x="59266" y="42334"/>
                </a:lnTo>
                <a:lnTo>
                  <a:pt x="59266" y="67734"/>
                </a:lnTo>
                <a:lnTo>
                  <a:pt x="59266" y="84667"/>
                </a:lnTo>
                <a:lnTo>
                  <a:pt x="59266" y="110067"/>
                </a:lnTo>
                <a:lnTo>
                  <a:pt x="59266" y="135467"/>
                </a:lnTo>
                <a:lnTo>
                  <a:pt x="50800" y="152400"/>
                </a:lnTo>
                <a:lnTo>
                  <a:pt x="42333" y="169334"/>
                </a:lnTo>
                <a:lnTo>
                  <a:pt x="25400" y="186267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202267" y="1625600"/>
            <a:ext cx="33867" cy="313268"/>
          </a:xfrm>
          <a:custGeom>
            <a:avLst/>
            <a:gdLst/>
            <a:ahLst/>
            <a:cxnLst/>
            <a:rect l="0" t="0" r="0" b="0"/>
            <a:pathLst>
              <a:path w="33867" h="3132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25400" y="93133"/>
                </a:lnTo>
                <a:lnTo>
                  <a:pt x="25400" y="127000"/>
                </a:lnTo>
                <a:lnTo>
                  <a:pt x="25400" y="160867"/>
                </a:lnTo>
                <a:lnTo>
                  <a:pt x="25400" y="194733"/>
                </a:lnTo>
                <a:lnTo>
                  <a:pt x="33866" y="228600"/>
                </a:lnTo>
                <a:lnTo>
                  <a:pt x="33866" y="262467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13267"/>
                </a:lnTo>
                <a:lnTo>
                  <a:pt x="25400" y="313267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3"/>
                </a:lnTo>
                <a:lnTo>
                  <a:pt x="2540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219200" y="1667933"/>
            <a:ext cx="143934" cy="304801"/>
          </a:xfrm>
          <a:custGeom>
            <a:avLst/>
            <a:gdLst/>
            <a:ahLst/>
            <a:cxnLst/>
            <a:rect l="0" t="0" r="0" b="0"/>
            <a:pathLst>
              <a:path w="143934" h="3048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10067" y="25400"/>
                </a:lnTo>
                <a:lnTo>
                  <a:pt x="110067" y="42334"/>
                </a:lnTo>
                <a:lnTo>
                  <a:pt x="101600" y="50800"/>
                </a:lnTo>
                <a:lnTo>
                  <a:pt x="84667" y="67734"/>
                </a:lnTo>
                <a:lnTo>
                  <a:pt x="67733" y="84667"/>
                </a:lnTo>
                <a:lnTo>
                  <a:pt x="50800" y="101600"/>
                </a:lnTo>
                <a:lnTo>
                  <a:pt x="33867" y="110067"/>
                </a:lnTo>
                <a:lnTo>
                  <a:pt x="25400" y="110067"/>
                </a:lnTo>
                <a:lnTo>
                  <a:pt x="8467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0067"/>
                </a:lnTo>
                <a:lnTo>
                  <a:pt x="8467" y="110067"/>
                </a:lnTo>
                <a:lnTo>
                  <a:pt x="16933" y="110067"/>
                </a:lnTo>
                <a:lnTo>
                  <a:pt x="33867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76200" y="118534"/>
                </a:lnTo>
                <a:lnTo>
                  <a:pt x="93133" y="127000"/>
                </a:lnTo>
                <a:lnTo>
                  <a:pt x="101600" y="143934"/>
                </a:lnTo>
                <a:lnTo>
                  <a:pt x="118533" y="160867"/>
                </a:lnTo>
                <a:lnTo>
                  <a:pt x="127000" y="186267"/>
                </a:lnTo>
                <a:lnTo>
                  <a:pt x="127000" y="211667"/>
                </a:lnTo>
                <a:lnTo>
                  <a:pt x="135467" y="237067"/>
                </a:lnTo>
                <a:lnTo>
                  <a:pt x="143933" y="262467"/>
                </a:lnTo>
                <a:lnTo>
                  <a:pt x="143933" y="279400"/>
                </a:lnTo>
                <a:lnTo>
                  <a:pt x="143933" y="296334"/>
                </a:lnTo>
                <a:lnTo>
                  <a:pt x="143933" y="304800"/>
                </a:lnTo>
                <a:lnTo>
                  <a:pt x="143933" y="304800"/>
                </a:lnTo>
                <a:lnTo>
                  <a:pt x="135467" y="304800"/>
                </a:lnTo>
                <a:lnTo>
                  <a:pt x="135467" y="296334"/>
                </a:lnTo>
                <a:lnTo>
                  <a:pt x="135467" y="287867"/>
                </a:lnTo>
                <a:lnTo>
                  <a:pt x="127000" y="270934"/>
                </a:lnTo>
                <a:lnTo>
                  <a:pt x="127000" y="270934"/>
                </a:lnTo>
                <a:lnTo>
                  <a:pt x="127000" y="254000"/>
                </a:lnTo>
                <a:lnTo>
                  <a:pt x="1270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20800" y="1507067"/>
            <a:ext cx="194734" cy="499534"/>
          </a:xfrm>
          <a:custGeom>
            <a:avLst/>
            <a:gdLst/>
            <a:ahLst/>
            <a:cxnLst/>
            <a:rect l="0" t="0" r="0" b="0"/>
            <a:pathLst>
              <a:path w="194734" h="4995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0800" y="8466"/>
                </a:lnTo>
                <a:lnTo>
                  <a:pt x="76200" y="16933"/>
                </a:lnTo>
                <a:lnTo>
                  <a:pt x="101600" y="33866"/>
                </a:lnTo>
                <a:lnTo>
                  <a:pt x="118533" y="50800"/>
                </a:lnTo>
                <a:lnTo>
                  <a:pt x="143933" y="76200"/>
                </a:lnTo>
                <a:lnTo>
                  <a:pt x="160867" y="110066"/>
                </a:lnTo>
                <a:lnTo>
                  <a:pt x="177800" y="143933"/>
                </a:lnTo>
                <a:lnTo>
                  <a:pt x="186267" y="186266"/>
                </a:lnTo>
                <a:lnTo>
                  <a:pt x="194733" y="220133"/>
                </a:lnTo>
                <a:lnTo>
                  <a:pt x="194733" y="262466"/>
                </a:lnTo>
                <a:lnTo>
                  <a:pt x="194733" y="296333"/>
                </a:lnTo>
                <a:lnTo>
                  <a:pt x="186267" y="330200"/>
                </a:lnTo>
                <a:lnTo>
                  <a:pt x="186267" y="364066"/>
                </a:lnTo>
                <a:lnTo>
                  <a:pt x="177800" y="397933"/>
                </a:lnTo>
                <a:lnTo>
                  <a:pt x="169333" y="431800"/>
                </a:lnTo>
                <a:lnTo>
                  <a:pt x="160867" y="457200"/>
                </a:lnTo>
                <a:lnTo>
                  <a:pt x="152400" y="482600"/>
                </a:lnTo>
                <a:lnTo>
                  <a:pt x="135467" y="491066"/>
                </a:lnTo>
                <a:lnTo>
                  <a:pt x="127000" y="499533"/>
                </a:lnTo>
                <a:lnTo>
                  <a:pt x="118533" y="499533"/>
                </a:lnTo>
                <a:lnTo>
                  <a:pt x="118533" y="491066"/>
                </a:lnTo>
                <a:lnTo>
                  <a:pt x="110067" y="482600"/>
                </a:lnTo>
                <a:lnTo>
                  <a:pt x="110067" y="482600"/>
                </a:lnTo>
                <a:lnTo>
                  <a:pt x="110067" y="465666"/>
                </a:lnTo>
                <a:lnTo>
                  <a:pt x="110067" y="465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00200" y="1718733"/>
            <a:ext cx="84668" cy="8468"/>
          </a:xfrm>
          <a:custGeom>
            <a:avLst/>
            <a:gdLst/>
            <a:ahLst/>
            <a:cxnLst/>
            <a:rect l="0" t="0" r="0" b="0"/>
            <a:pathLst>
              <a:path w="846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846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08667" y="1828800"/>
            <a:ext cx="84667" cy="8468"/>
          </a:xfrm>
          <a:custGeom>
            <a:avLst/>
            <a:gdLst/>
            <a:ahLst/>
            <a:cxnLst/>
            <a:rect l="0" t="0" r="0" b="0"/>
            <a:pathLst>
              <a:path w="84667" h="8468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84666" y="0"/>
                </a:lnTo>
                <a:lnTo>
                  <a:pt x="846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54200" y="1625600"/>
            <a:ext cx="110068" cy="237068"/>
          </a:xfrm>
          <a:custGeom>
            <a:avLst/>
            <a:gdLst/>
            <a:ahLst/>
            <a:cxnLst/>
            <a:rect l="0" t="0" r="0" b="0"/>
            <a:pathLst>
              <a:path w="110068" h="2370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84667" y="8467"/>
                </a:lnTo>
                <a:lnTo>
                  <a:pt x="84667" y="16933"/>
                </a:lnTo>
                <a:lnTo>
                  <a:pt x="84667" y="25400"/>
                </a:lnTo>
                <a:lnTo>
                  <a:pt x="93133" y="42333"/>
                </a:lnTo>
                <a:lnTo>
                  <a:pt x="93133" y="59267"/>
                </a:lnTo>
                <a:lnTo>
                  <a:pt x="93133" y="76200"/>
                </a:lnTo>
                <a:lnTo>
                  <a:pt x="101600" y="76200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0067" y="67733"/>
                </a:lnTo>
                <a:lnTo>
                  <a:pt x="101600" y="59267"/>
                </a:lnTo>
                <a:lnTo>
                  <a:pt x="101600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7" y="16933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0"/>
                </a:lnTo>
                <a:lnTo>
                  <a:pt x="33867" y="8467"/>
                </a:lnTo>
                <a:lnTo>
                  <a:pt x="25400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16933" y="203200"/>
                </a:lnTo>
                <a:lnTo>
                  <a:pt x="25400" y="220133"/>
                </a:lnTo>
                <a:lnTo>
                  <a:pt x="33867" y="228600"/>
                </a:lnTo>
                <a:lnTo>
                  <a:pt x="50800" y="237067"/>
                </a:lnTo>
                <a:lnTo>
                  <a:pt x="67733" y="237067"/>
                </a:lnTo>
                <a:lnTo>
                  <a:pt x="67733" y="237067"/>
                </a:lnTo>
                <a:lnTo>
                  <a:pt x="76200" y="237067"/>
                </a:lnTo>
                <a:lnTo>
                  <a:pt x="7620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98133" y="1659467"/>
            <a:ext cx="101601" cy="203201"/>
          </a:xfrm>
          <a:custGeom>
            <a:avLst/>
            <a:gdLst/>
            <a:ahLst/>
            <a:cxnLst/>
            <a:rect l="0" t="0" r="0" b="0"/>
            <a:pathLst>
              <a:path w="101601" h="203201">
                <a:moveTo>
                  <a:pt x="0" y="118533"/>
                </a:moveTo>
                <a:lnTo>
                  <a:pt x="0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16934" y="135466"/>
                </a:lnTo>
                <a:lnTo>
                  <a:pt x="25400" y="135466"/>
                </a:lnTo>
                <a:lnTo>
                  <a:pt x="42334" y="135466"/>
                </a:lnTo>
                <a:lnTo>
                  <a:pt x="59267" y="127000"/>
                </a:lnTo>
                <a:lnTo>
                  <a:pt x="67734" y="118533"/>
                </a:lnTo>
                <a:lnTo>
                  <a:pt x="84667" y="110066"/>
                </a:lnTo>
                <a:lnTo>
                  <a:pt x="93134" y="101600"/>
                </a:lnTo>
                <a:lnTo>
                  <a:pt x="101600" y="84666"/>
                </a:lnTo>
                <a:lnTo>
                  <a:pt x="101600" y="76200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25400"/>
                </a:lnTo>
                <a:lnTo>
                  <a:pt x="93134" y="16933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42334" y="16933"/>
                </a:lnTo>
                <a:lnTo>
                  <a:pt x="25400" y="25400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101600"/>
                </a:lnTo>
                <a:lnTo>
                  <a:pt x="8467" y="118533"/>
                </a:lnTo>
                <a:lnTo>
                  <a:pt x="16934" y="152400"/>
                </a:lnTo>
                <a:lnTo>
                  <a:pt x="16934" y="169333"/>
                </a:lnTo>
                <a:lnTo>
                  <a:pt x="25400" y="186266"/>
                </a:lnTo>
                <a:lnTo>
                  <a:pt x="33867" y="194733"/>
                </a:lnTo>
                <a:lnTo>
                  <a:pt x="42334" y="203200"/>
                </a:lnTo>
                <a:lnTo>
                  <a:pt x="59267" y="203200"/>
                </a:lnTo>
                <a:lnTo>
                  <a:pt x="67734" y="194733"/>
                </a:lnTo>
                <a:lnTo>
                  <a:pt x="84667" y="186266"/>
                </a:lnTo>
                <a:lnTo>
                  <a:pt x="84667" y="186266"/>
                </a:lnTo>
                <a:lnTo>
                  <a:pt x="93134" y="186266"/>
                </a:lnTo>
                <a:lnTo>
                  <a:pt x="93134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33600" y="1651000"/>
            <a:ext cx="245534" cy="220134"/>
          </a:xfrm>
          <a:custGeom>
            <a:avLst/>
            <a:gdLst/>
            <a:ahLst/>
            <a:cxnLst/>
            <a:rect l="0" t="0" r="0" b="0"/>
            <a:pathLst>
              <a:path w="245534" h="220134">
                <a:moveTo>
                  <a:pt x="0" y="33867"/>
                </a:move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7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77800"/>
                </a:lnTo>
                <a:lnTo>
                  <a:pt x="16933" y="152400"/>
                </a:lnTo>
                <a:lnTo>
                  <a:pt x="16933" y="127000"/>
                </a:lnTo>
                <a:lnTo>
                  <a:pt x="25400" y="93133"/>
                </a:lnTo>
                <a:lnTo>
                  <a:pt x="25400" y="67733"/>
                </a:lnTo>
                <a:lnTo>
                  <a:pt x="33867" y="50800"/>
                </a:lnTo>
                <a:lnTo>
                  <a:pt x="50800" y="25400"/>
                </a:lnTo>
                <a:lnTo>
                  <a:pt x="59267" y="16933"/>
                </a:lnTo>
                <a:lnTo>
                  <a:pt x="67733" y="8467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35467" y="16933"/>
                </a:lnTo>
                <a:lnTo>
                  <a:pt x="143933" y="33867"/>
                </a:lnTo>
                <a:lnTo>
                  <a:pt x="152400" y="50800"/>
                </a:lnTo>
                <a:lnTo>
                  <a:pt x="152400" y="67733"/>
                </a:lnTo>
                <a:lnTo>
                  <a:pt x="152400" y="93133"/>
                </a:lnTo>
                <a:lnTo>
                  <a:pt x="143933" y="110067"/>
                </a:lnTo>
                <a:lnTo>
                  <a:pt x="135467" y="135467"/>
                </a:lnTo>
                <a:lnTo>
                  <a:pt x="135467" y="152400"/>
                </a:lnTo>
                <a:lnTo>
                  <a:pt x="135467" y="169333"/>
                </a:lnTo>
                <a:lnTo>
                  <a:pt x="135467" y="186267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7" y="211667"/>
                </a:lnTo>
                <a:lnTo>
                  <a:pt x="169333" y="211667"/>
                </a:lnTo>
                <a:lnTo>
                  <a:pt x="186267" y="203200"/>
                </a:lnTo>
                <a:lnTo>
                  <a:pt x="194733" y="186267"/>
                </a:lnTo>
                <a:lnTo>
                  <a:pt x="211667" y="169333"/>
                </a:lnTo>
                <a:lnTo>
                  <a:pt x="228600" y="143933"/>
                </a:lnTo>
                <a:lnTo>
                  <a:pt x="237067" y="118533"/>
                </a:lnTo>
                <a:lnTo>
                  <a:pt x="237067" y="118533"/>
                </a:lnTo>
                <a:lnTo>
                  <a:pt x="245533" y="101600"/>
                </a:lnTo>
                <a:lnTo>
                  <a:pt x="245533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13000" y="1549400"/>
            <a:ext cx="8468" cy="330201"/>
          </a:xfrm>
          <a:custGeom>
            <a:avLst/>
            <a:gdLst/>
            <a:ahLst/>
            <a:cxnLst/>
            <a:rect l="0" t="0" r="0" b="0"/>
            <a:pathLst>
              <a:path w="8468" h="3302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18533"/>
                </a:lnTo>
                <a:lnTo>
                  <a:pt x="8467" y="160867"/>
                </a:lnTo>
                <a:lnTo>
                  <a:pt x="8467" y="194733"/>
                </a:lnTo>
                <a:lnTo>
                  <a:pt x="8467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13267"/>
                </a:lnTo>
                <a:lnTo>
                  <a:pt x="8467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28333" y="1642533"/>
            <a:ext cx="279401" cy="211668"/>
          </a:xfrm>
          <a:custGeom>
            <a:avLst/>
            <a:gdLst/>
            <a:ahLst/>
            <a:cxnLst/>
            <a:rect l="0" t="0" r="0" b="0"/>
            <a:pathLst>
              <a:path w="279401" h="2116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7" y="59267"/>
                </a:lnTo>
                <a:lnTo>
                  <a:pt x="16934" y="59267"/>
                </a:lnTo>
                <a:lnTo>
                  <a:pt x="33867" y="59267"/>
                </a:lnTo>
                <a:lnTo>
                  <a:pt x="59267" y="59267"/>
                </a:lnTo>
                <a:lnTo>
                  <a:pt x="84667" y="59267"/>
                </a:lnTo>
                <a:lnTo>
                  <a:pt x="101600" y="59267"/>
                </a:lnTo>
                <a:lnTo>
                  <a:pt x="135467" y="50800"/>
                </a:lnTo>
                <a:lnTo>
                  <a:pt x="152400" y="50800"/>
                </a:lnTo>
                <a:lnTo>
                  <a:pt x="186267" y="50800"/>
                </a:lnTo>
                <a:lnTo>
                  <a:pt x="203200" y="42334"/>
                </a:lnTo>
                <a:lnTo>
                  <a:pt x="220134" y="42334"/>
                </a:lnTo>
                <a:lnTo>
                  <a:pt x="237067" y="42334"/>
                </a:lnTo>
                <a:lnTo>
                  <a:pt x="254000" y="50800"/>
                </a:lnTo>
                <a:lnTo>
                  <a:pt x="262467" y="50800"/>
                </a:lnTo>
                <a:lnTo>
                  <a:pt x="262467" y="59267"/>
                </a:lnTo>
                <a:lnTo>
                  <a:pt x="270934" y="59267"/>
                </a:lnTo>
                <a:lnTo>
                  <a:pt x="270934" y="59267"/>
                </a:lnTo>
                <a:lnTo>
                  <a:pt x="270934" y="67734"/>
                </a:lnTo>
                <a:lnTo>
                  <a:pt x="270934" y="67734"/>
                </a:lnTo>
                <a:lnTo>
                  <a:pt x="270934" y="67734"/>
                </a:lnTo>
                <a:lnTo>
                  <a:pt x="270934" y="67734"/>
                </a:lnTo>
                <a:lnTo>
                  <a:pt x="279400" y="67734"/>
                </a:lnTo>
                <a:lnTo>
                  <a:pt x="279400" y="59267"/>
                </a:lnTo>
                <a:lnTo>
                  <a:pt x="279400" y="59267"/>
                </a:lnTo>
                <a:lnTo>
                  <a:pt x="270934" y="42334"/>
                </a:lnTo>
                <a:lnTo>
                  <a:pt x="270934" y="33867"/>
                </a:lnTo>
                <a:lnTo>
                  <a:pt x="270934" y="25400"/>
                </a:lnTo>
                <a:lnTo>
                  <a:pt x="262467" y="16934"/>
                </a:lnTo>
                <a:lnTo>
                  <a:pt x="254000" y="8467"/>
                </a:lnTo>
                <a:lnTo>
                  <a:pt x="245534" y="0"/>
                </a:lnTo>
                <a:lnTo>
                  <a:pt x="237067" y="0"/>
                </a:lnTo>
                <a:lnTo>
                  <a:pt x="237067" y="8467"/>
                </a:lnTo>
                <a:lnTo>
                  <a:pt x="220134" y="8467"/>
                </a:lnTo>
                <a:lnTo>
                  <a:pt x="211667" y="25400"/>
                </a:lnTo>
                <a:lnTo>
                  <a:pt x="194734" y="33867"/>
                </a:lnTo>
                <a:lnTo>
                  <a:pt x="186267" y="50800"/>
                </a:lnTo>
                <a:lnTo>
                  <a:pt x="186267" y="67734"/>
                </a:lnTo>
                <a:lnTo>
                  <a:pt x="177800" y="93134"/>
                </a:lnTo>
                <a:lnTo>
                  <a:pt x="177800" y="110067"/>
                </a:lnTo>
                <a:lnTo>
                  <a:pt x="177800" y="135467"/>
                </a:lnTo>
                <a:lnTo>
                  <a:pt x="177800" y="152400"/>
                </a:lnTo>
                <a:lnTo>
                  <a:pt x="186267" y="177800"/>
                </a:lnTo>
                <a:lnTo>
                  <a:pt x="194734" y="186267"/>
                </a:lnTo>
                <a:lnTo>
                  <a:pt x="203200" y="203200"/>
                </a:lnTo>
                <a:lnTo>
                  <a:pt x="211667" y="211667"/>
                </a:lnTo>
                <a:lnTo>
                  <a:pt x="228600" y="211667"/>
                </a:lnTo>
                <a:lnTo>
                  <a:pt x="237067" y="211667"/>
                </a:lnTo>
                <a:lnTo>
                  <a:pt x="237067" y="211667"/>
                </a:lnTo>
                <a:lnTo>
                  <a:pt x="254000" y="211667"/>
                </a:lnTo>
                <a:lnTo>
                  <a:pt x="25400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83933" y="1642533"/>
            <a:ext cx="186268" cy="194735"/>
          </a:xfrm>
          <a:custGeom>
            <a:avLst/>
            <a:gdLst/>
            <a:ahLst/>
            <a:cxnLst/>
            <a:rect l="0" t="0" r="0" b="0"/>
            <a:pathLst>
              <a:path w="186268" h="194735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4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86267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94734"/>
                </a:lnTo>
                <a:lnTo>
                  <a:pt x="8467" y="186267"/>
                </a:lnTo>
                <a:lnTo>
                  <a:pt x="8467" y="169334"/>
                </a:lnTo>
                <a:lnTo>
                  <a:pt x="16934" y="152400"/>
                </a:lnTo>
                <a:lnTo>
                  <a:pt x="25400" y="135467"/>
                </a:lnTo>
                <a:lnTo>
                  <a:pt x="33867" y="110067"/>
                </a:lnTo>
                <a:lnTo>
                  <a:pt x="42334" y="76200"/>
                </a:lnTo>
                <a:lnTo>
                  <a:pt x="50800" y="59267"/>
                </a:lnTo>
                <a:lnTo>
                  <a:pt x="67734" y="33867"/>
                </a:lnTo>
                <a:lnTo>
                  <a:pt x="76200" y="16934"/>
                </a:lnTo>
                <a:lnTo>
                  <a:pt x="93134" y="8467"/>
                </a:lnTo>
                <a:lnTo>
                  <a:pt x="110067" y="8467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0867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7" y="16934"/>
                </a:lnTo>
                <a:lnTo>
                  <a:pt x="186267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6533" y="838200"/>
            <a:ext cx="211668" cy="711201"/>
          </a:xfrm>
          <a:custGeom>
            <a:avLst/>
            <a:gdLst/>
            <a:ahLst/>
            <a:cxnLst/>
            <a:rect l="0" t="0" r="0" b="0"/>
            <a:pathLst>
              <a:path w="211668" h="711201">
                <a:moveTo>
                  <a:pt x="211667" y="0"/>
                </a:moveTo>
                <a:lnTo>
                  <a:pt x="211667" y="0"/>
                </a:lnTo>
                <a:lnTo>
                  <a:pt x="211667" y="0"/>
                </a:lnTo>
                <a:lnTo>
                  <a:pt x="211667" y="8467"/>
                </a:lnTo>
                <a:lnTo>
                  <a:pt x="203200" y="8467"/>
                </a:lnTo>
                <a:lnTo>
                  <a:pt x="203200" y="16933"/>
                </a:lnTo>
                <a:lnTo>
                  <a:pt x="194734" y="25400"/>
                </a:lnTo>
                <a:lnTo>
                  <a:pt x="186267" y="42333"/>
                </a:lnTo>
                <a:lnTo>
                  <a:pt x="169334" y="59267"/>
                </a:lnTo>
                <a:lnTo>
                  <a:pt x="160867" y="76200"/>
                </a:lnTo>
                <a:lnTo>
                  <a:pt x="152400" y="101600"/>
                </a:lnTo>
                <a:lnTo>
                  <a:pt x="135467" y="127000"/>
                </a:lnTo>
                <a:lnTo>
                  <a:pt x="118534" y="152400"/>
                </a:lnTo>
                <a:lnTo>
                  <a:pt x="101600" y="186267"/>
                </a:lnTo>
                <a:lnTo>
                  <a:pt x="84667" y="211667"/>
                </a:lnTo>
                <a:lnTo>
                  <a:pt x="67734" y="245533"/>
                </a:lnTo>
                <a:lnTo>
                  <a:pt x="59267" y="287867"/>
                </a:lnTo>
                <a:lnTo>
                  <a:pt x="42334" y="330200"/>
                </a:lnTo>
                <a:lnTo>
                  <a:pt x="33867" y="364067"/>
                </a:lnTo>
                <a:lnTo>
                  <a:pt x="25400" y="406400"/>
                </a:lnTo>
                <a:lnTo>
                  <a:pt x="16934" y="448733"/>
                </a:lnTo>
                <a:lnTo>
                  <a:pt x="8467" y="491067"/>
                </a:lnTo>
                <a:lnTo>
                  <a:pt x="0" y="516467"/>
                </a:lnTo>
                <a:lnTo>
                  <a:pt x="0" y="550333"/>
                </a:lnTo>
                <a:lnTo>
                  <a:pt x="0" y="584200"/>
                </a:lnTo>
                <a:lnTo>
                  <a:pt x="8467" y="609600"/>
                </a:lnTo>
                <a:lnTo>
                  <a:pt x="16934" y="635000"/>
                </a:lnTo>
                <a:lnTo>
                  <a:pt x="33867" y="651933"/>
                </a:lnTo>
                <a:lnTo>
                  <a:pt x="42334" y="677333"/>
                </a:lnTo>
                <a:lnTo>
                  <a:pt x="59267" y="694267"/>
                </a:lnTo>
                <a:lnTo>
                  <a:pt x="84667" y="702733"/>
                </a:lnTo>
                <a:lnTo>
                  <a:pt x="93134" y="711200"/>
                </a:lnTo>
                <a:lnTo>
                  <a:pt x="110067" y="711200"/>
                </a:lnTo>
                <a:lnTo>
                  <a:pt x="110067" y="711200"/>
                </a:lnTo>
                <a:lnTo>
                  <a:pt x="118534" y="711200"/>
                </a:lnTo>
                <a:lnTo>
                  <a:pt x="118534" y="711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39733" y="1041400"/>
            <a:ext cx="211668" cy="448734"/>
          </a:xfrm>
          <a:custGeom>
            <a:avLst/>
            <a:gdLst/>
            <a:ahLst/>
            <a:cxnLst/>
            <a:rect l="0" t="0" r="0" b="0"/>
            <a:pathLst>
              <a:path w="211668" h="448734">
                <a:moveTo>
                  <a:pt x="203200" y="0"/>
                </a:moveTo>
                <a:lnTo>
                  <a:pt x="203200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8467"/>
                </a:lnTo>
                <a:lnTo>
                  <a:pt x="194734" y="16933"/>
                </a:lnTo>
                <a:lnTo>
                  <a:pt x="177800" y="33867"/>
                </a:lnTo>
                <a:lnTo>
                  <a:pt x="169334" y="59267"/>
                </a:lnTo>
                <a:lnTo>
                  <a:pt x="152400" y="93133"/>
                </a:lnTo>
                <a:lnTo>
                  <a:pt x="135467" y="127000"/>
                </a:lnTo>
                <a:lnTo>
                  <a:pt x="118534" y="169333"/>
                </a:lnTo>
                <a:lnTo>
                  <a:pt x="101600" y="211667"/>
                </a:lnTo>
                <a:lnTo>
                  <a:pt x="84667" y="254000"/>
                </a:lnTo>
                <a:lnTo>
                  <a:pt x="67734" y="296333"/>
                </a:lnTo>
                <a:lnTo>
                  <a:pt x="50800" y="338667"/>
                </a:lnTo>
                <a:lnTo>
                  <a:pt x="33867" y="372533"/>
                </a:lnTo>
                <a:lnTo>
                  <a:pt x="25400" y="397933"/>
                </a:lnTo>
                <a:lnTo>
                  <a:pt x="16934" y="423333"/>
                </a:lnTo>
                <a:lnTo>
                  <a:pt x="8467" y="440267"/>
                </a:lnTo>
                <a:lnTo>
                  <a:pt x="0" y="448733"/>
                </a:lnTo>
                <a:lnTo>
                  <a:pt x="0" y="440267"/>
                </a:lnTo>
                <a:lnTo>
                  <a:pt x="0" y="431800"/>
                </a:lnTo>
                <a:lnTo>
                  <a:pt x="0" y="423333"/>
                </a:lnTo>
                <a:lnTo>
                  <a:pt x="0" y="423333"/>
                </a:lnTo>
                <a:lnTo>
                  <a:pt x="0" y="406400"/>
                </a:lnTo>
                <a:lnTo>
                  <a:pt x="0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90533" y="1151467"/>
            <a:ext cx="152401" cy="287867"/>
          </a:xfrm>
          <a:custGeom>
            <a:avLst/>
            <a:gdLst/>
            <a:ahLst/>
            <a:cxnLst/>
            <a:rect l="0" t="0" r="0" b="0"/>
            <a:pathLst>
              <a:path w="152401" h="2878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16934" y="42333"/>
                </a:lnTo>
                <a:lnTo>
                  <a:pt x="25400" y="67733"/>
                </a:lnTo>
                <a:lnTo>
                  <a:pt x="42334" y="93133"/>
                </a:lnTo>
                <a:lnTo>
                  <a:pt x="59267" y="118533"/>
                </a:lnTo>
                <a:lnTo>
                  <a:pt x="67734" y="152400"/>
                </a:lnTo>
                <a:lnTo>
                  <a:pt x="84667" y="186266"/>
                </a:lnTo>
                <a:lnTo>
                  <a:pt x="93134" y="220133"/>
                </a:lnTo>
                <a:lnTo>
                  <a:pt x="110067" y="245533"/>
                </a:lnTo>
                <a:lnTo>
                  <a:pt x="118534" y="270933"/>
                </a:lnTo>
                <a:lnTo>
                  <a:pt x="127000" y="287866"/>
                </a:lnTo>
                <a:lnTo>
                  <a:pt x="135467" y="287866"/>
                </a:lnTo>
                <a:lnTo>
                  <a:pt x="135467" y="287866"/>
                </a:lnTo>
                <a:lnTo>
                  <a:pt x="143934" y="287866"/>
                </a:lnTo>
                <a:lnTo>
                  <a:pt x="143934" y="287866"/>
                </a:lnTo>
                <a:lnTo>
                  <a:pt x="152400" y="279400"/>
                </a:lnTo>
                <a:lnTo>
                  <a:pt x="1524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927600" y="1295400"/>
            <a:ext cx="211668" cy="42334"/>
          </a:xfrm>
          <a:custGeom>
            <a:avLst/>
            <a:gdLst/>
            <a:ahLst/>
            <a:cxnLst/>
            <a:rect l="0" t="0" r="0" b="0"/>
            <a:pathLst>
              <a:path w="211668" h="42334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59267" y="25400"/>
                </a:lnTo>
                <a:lnTo>
                  <a:pt x="84667" y="33867"/>
                </a:lnTo>
                <a:lnTo>
                  <a:pt x="101600" y="42333"/>
                </a:lnTo>
                <a:lnTo>
                  <a:pt x="135467" y="42333"/>
                </a:lnTo>
                <a:lnTo>
                  <a:pt x="152400" y="42333"/>
                </a:lnTo>
                <a:lnTo>
                  <a:pt x="177800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211667" y="25400"/>
                </a:lnTo>
                <a:lnTo>
                  <a:pt x="2116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257800" y="982133"/>
            <a:ext cx="254001" cy="465668"/>
          </a:xfrm>
          <a:custGeom>
            <a:avLst/>
            <a:gdLst/>
            <a:ahLst/>
            <a:cxnLst/>
            <a:rect l="0" t="0" r="0" b="0"/>
            <a:pathLst>
              <a:path w="254001" h="465668">
                <a:moveTo>
                  <a:pt x="8467" y="0"/>
                </a:moveTo>
                <a:lnTo>
                  <a:pt x="8467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84667"/>
                </a:lnTo>
                <a:lnTo>
                  <a:pt x="25400" y="127000"/>
                </a:lnTo>
                <a:lnTo>
                  <a:pt x="16933" y="169334"/>
                </a:lnTo>
                <a:lnTo>
                  <a:pt x="16933" y="211667"/>
                </a:lnTo>
                <a:lnTo>
                  <a:pt x="8467" y="245534"/>
                </a:lnTo>
                <a:lnTo>
                  <a:pt x="8467" y="287867"/>
                </a:lnTo>
                <a:lnTo>
                  <a:pt x="8467" y="321734"/>
                </a:lnTo>
                <a:lnTo>
                  <a:pt x="8467" y="347134"/>
                </a:lnTo>
                <a:lnTo>
                  <a:pt x="8467" y="372534"/>
                </a:lnTo>
                <a:lnTo>
                  <a:pt x="0" y="389467"/>
                </a:lnTo>
                <a:lnTo>
                  <a:pt x="0" y="397934"/>
                </a:lnTo>
                <a:lnTo>
                  <a:pt x="0" y="397934"/>
                </a:lnTo>
                <a:lnTo>
                  <a:pt x="0" y="406400"/>
                </a:lnTo>
                <a:lnTo>
                  <a:pt x="8467" y="406400"/>
                </a:lnTo>
                <a:lnTo>
                  <a:pt x="8467" y="397934"/>
                </a:lnTo>
                <a:lnTo>
                  <a:pt x="8467" y="397934"/>
                </a:lnTo>
                <a:lnTo>
                  <a:pt x="8467" y="381000"/>
                </a:lnTo>
                <a:lnTo>
                  <a:pt x="8467" y="364067"/>
                </a:lnTo>
                <a:lnTo>
                  <a:pt x="16933" y="338667"/>
                </a:lnTo>
                <a:lnTo>
                  <a:pt x="25400" y="313267"/>
                </a:lnTo>
                <a:lnTo>
                  <a:pt x="33867" y="279400"/>
                </a:lnTo>
                <a:lnTo>
                  <a:pt x="50800" y="254000"/>
                </a:lnTo>
                <a:lnTo>
                  <a:pt x="67733" y="228600"/>
                </a:lnTo>
                <a:lnTo>
                  <a:pt x="84667" y="203200"/>
                </a:lnTo>
                <a:lnTo>
                  <a:pt x="110067" y="186267"/>
                </a:lnTo>
                <a:lnTo>
                  <a:pt x="135467" y="186267"/>
                </a:lnTo>
                <a:lnTo>
                  <a:pt x="160867" y="177800"/>
                </a:lnTo>
                <a:lnTo>
                  <a:pt x="186267" y="177800"/>
                </a:lnTo>
                <a:lnTo>
                  <a:pt x="203200" y="177800"/>
                </a:lnTo>
                <a:lnTo>
                  <a:pt x="220133" y="194734"/>
                </a:lnTo>
                <a:lnTo>
                  <a:pt x="237067" y="203200"/>
                </a:lnTo>
                <a:lnTo>
                  <a:pt x="245533" y="220134"/>
                </a:lnTo>
                <a:lnTo>
                  <a:pt x="254000" y="245534"/>
                </a:lnTo>
                <a:lnTo>
                  <a:pt x="254000" y="270934"/>
                </a:lnTo>
                <a:lnTo>
                  <a:pt x="254000" y="304800"/>
                </a:lnTo>
                <a:lnTo>
                  <a:pt x="245533" y="338667"/>
                </a:lnTo>
                <a:lnTo>
                  <a:pt x="237067" y="372534"/>
                </a:lnTo>
                <a:lnTo>
                  <a:pt x="228600" y="397934"/>
                </a:lnTo>
                <a:lnTo>
                  <a:pt x="220133" y="423334"/>
                </a:lnTo>
                <a:lnTo>
                  <a:pt x="211667" y="448734"/>
                </a:lnTo>
                <a:lnTo>
                  <a:pt x="211667" y="457200"/>
                </a:lnTo>
                <a:lnTo>
                  <a:pt x="211667" y="465667"/>
                </a:lnTo>
                <a:lnTo>
                  <a:pt x="220133" y="457200"/>
                </a:lnTo>
                <a:lnTo>
                  <a:pt x="220133" y="457200"/>
                </a:lnTo>
                <a:lnTo>
                  <a:pt x="220133" y="457200"/>
                </a:lnTo>
                <a:lnTo>
                  <a:pt x="228600" y="448734"/>
                </a:lnTo>
                <a:lnTo>
                  <a:pt x="228600" y="448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69467" y="829733"/>
            <a:ext cx="228601" cy="677335"/>
          </a:xfrm>
          <a:custGeom>
            <a:avLst/>
            <a:gdLst/>
            <a:ahLst/>
            <a:cxnLst/>
            <a:rect l="0" t="0" r="0" b="0"/>
            <a:pathLst>
              <a:path w="228601" h="677335">
                <a:moveTo>
                  <a:pt x="0" y="0"/>
                </a:move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16934"/>
                </a:lnTo>
                <a:lnTo>
                  <a:pt x="93133" y="25400"/>
                </a:lnTo>
                <a:lnTo>
                  <a:pt x="118533" y="50800"/>
                </a:lnTo>
                <a:lnTo>
                  <a:pt x="143933" y="76200"/>
                </a:lnTo>
                <a:lnTo>
                  <a:pt x="169333" y="110067"/>
                </a:lnTo>
                <a:lnTo>
                  <a:pt x="194733" y="152400"/>
                </a:lnTo>
                <a:lnTo>
                  <a:pt x="211666" y="194734"/>
                </a:lnTo>
                <a:lnTo>
                  <a:pt x="220133" y="245534"/>
                </a:lnTo>
                <a:lnTo>
                  <a:pt x="228600" y="296334"/>
                </a:lnTo>
                <a:lnTo>
                  <a:pt x="228600" y="355600"/>
                </a:lnTo>
                <a:lnTo>
                  <a:pt x="228600" y="406400"/>
                </a:lnTo>
                <a:lnTo>
                  <a:pt x="220133" y="465667"/>
                </a:lnTo>
                <a:lnTo>
                  <a:pt x="211666" y="516467"/>
                </a:lnTo>
                <a:lnTo>
                  <a:pt x="203200" y="558800"/>
                </a:lnTo>
                <a:lnTo>
                  <a:pt x="203200" y="601134"/>
                </a:lnTo>
                <a:lnTo>
                  <a:pt x="194733" y="635000"/>
                </a:lnTo>
                <a:lnTo>
                  <a:pt x="186266" y="651934"/>
                </a:lnTo>
                <a:lnTo>
                  <a:pt x="177800" y="668867"/>
                </a:lnTo>
                <a:lnTo>
                  <a:pt x="169333" y="677334"/>
                </a:lnTo>
                <a:lnTo>
                  <a:pt x="160866" y="677334"/>
                </a:lnTo>
                <a:lnTo>
                  <a:pt x="152400" y="660400"/>
                </a:lnTo>
                <a:lnTo>
                  <a:pt x="152400" y="660400"/>
                </a:lnTo>
                <a:lnTo>
                  <a:pt x="143933" y="643467"/>
                </a:lnTo>
                <a:lnTo>
                  <a:pt x="143933" y="643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689600" y="651933"/>
            <a:ext cx="194734" cy="220135"/>
          </a:xfrm>
          <a:custGeom>
            <a:avLst/>
            <a:gdLst/>
            <a:ahLst/>
            <a:cxnLst/>
            <a:rect l="0" t="0" r="0" b="0"/>
            <a:pathLst>
              <a:path w="194734" h="220135">
                <a:moveTo>
                  <a:pt x="0" y="16934"/>
                </a:moveTo>
                <a:lnTo>
                  <a:pt x="8467" y="16934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16934"/>
                </a:lnTo>
                <a:lnTo>
                  <a:pt x="110067" y="33867"/>
                </a:lnTo>
                <a:lnTo>
                  <a:pt x="127000" y="42334"/>
                </a:lnTo>
                <a:lnTo>
                  <a:pt x="135467" y="67734"/>
                </a:lnTo>
                <a:lnTo>
                  <a:pt x="135467" y="93134"/>
                </a:lnTo>
                <a:lnTo>
                  <a:pt x="135467" y="118534"/>
                </a:lnTo>
                <a:lnTo>
                  <a:pt x="135467" y="143934"/>
                </a:lnTo>
                <a:lnTo>
                  <a:pt x="118533" y="169334"/>
                </a:lnTo>
                <a:lnTo>
                  <a:pt x="110067" y="194734"/>
                </a:lnTo>
                <a:lnTo>
                  <a:pt x="93133" y="211667"/>
                </a:lnTo>
                <a:lnTo>
                  <a:pt x="76200" y="220134"/>
                </a:lnTo>
                <a:lnTo>
                  <a:pt x="59267" y="220134"/>
                </a:lnTo>
                <a:lnTo>
                  <a:pt x="50800" y="220134"/>
                </a:lnTo>
                <a:lnTo>
                  <a:pt x="33867" y="220134"/>
                </a:lnTo>
                <a:lnTo>
                  <a:pt x="25400" y="220134"/>
                </a:lnTo>
                <a:lnTo>
                  <a:pt x="16933" y="220134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03200"/>
                </a:lnTo>
                <a:lnTo>
                  <a:pt x="16933" y="194734"/>
                </a:lnTo>
                <a:lnTo>
                  <a:pt x="25400" y="177800"/>
                </a:lnTo>
                <a:lnTo>
                  <a:pt x="42333" y="160867"/>
                </a:lnTo>
                <a:lnTo>
                  <a:pt x="50800" y="152400"/>
                </a:lnTo>
                <a:lnTo>
                  <a:pt x="67733" y="143934"/>
                </a:lnTo>
                <a:lnTo>
                  <a:pt x="93133" y="143934"/>
                </a:lnTo>
                <a:lnTo>
                  <a:pt x="101600" y="143934"/>
                </a:lnTo>
                <a:lnTo>
                  <a:pt x="118533" y="143934"/>
                </a:lnTo>
                <a:lnTo>
                  <a:pt x="135467" y="152400"/>
                </a:lnTo>
                <a:lnTo>
                  <a:pt x="152400" y="160867"/>
                </a:lnTo>
                <a:lnTo>
                  <a:pt x="160867" y="169334"/>
                </a:lnTo>
                <a:lnTo>
                  <a:pt x="169333" y="177800"/>
                </a:lnTo>
                <a:lnTo>
                  <a:pt x="177800" y="177800"/>
                </a:lnTo>
                <a:lnTo>
                  <a:pt x="177800" y="186267"/>
                </a:lnTo>
                <a:lnTo>
                  <a:pt x="186267" y="186267"/>
                </a:lnTo>
                <a:lnTo>
                  <a:pt x="186267" y="194734"/>
                </a:lnTo>
                <a:lnTo>
                  <a:pt x="194733" y="194734"/>
                </a:lnTo>
                <a:lnTo>
                  <a:pt x="194733" y="194734"/>
                </a:lnTo>
                <a:lnTo>
                  <a:pt x="194733" y="203200"/>
                </a:lnTo>
                <a:lnTo>
                  <a:pt x="194733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901267" y="1092200"/>
            <a:ext cx="33867" cy="355601"/>
          </a:xfrm>
          <a:custGeom>
            <a:avLst/>
            <a:gdLst/>
            <a:ahLst/>
            <a:cxnLst/>
            <a:rect l="0" t="0" r="0" b="0"/>
            <a:pathLst>
              <a:path w="33867" h="3556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8466" y="203200"/>
                </a:lnTo>
                <a:lnTo>
                  <a:pt x="8466" y="220133"/>
                </a:lnTo>
                <a:lnTo>
                  <a:pt x="8466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304800"/>
                </a:lnTo>
                <a:lnTo>
                  <a:pt x="0" y="313267"/>
                </a:lnTo>
                <a:lnTo>
                  <a:pt x="0" y="321733"/>
                </a:lnTo>
                <a:lnTo>
                  <a:pt x="0" y="330200"/>
                </a:lnTo>
                <a:lnTo>
                  <a:pt x="0" y="338667"/>
                </a:lnTo>
                <a:lnTo>
                  <a:pt x="0" y="338667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8466" y="355600"/>
                </a:lnTo>
                <a:lnTo>
                  <a:pt x="8466" y="355600"/>
                </a:lnTo>
                <a:lnTo>
                  <a:pt x="16933" y="355600"/>
                </a:lnTo>
                <a:lnTo>
                  <a:pt x="16933" y="355600"/>
                </a:lnTo>
                <a:lnTo>
                  <a:pt x="16933" y="355600"/>
                </a:lnTo>
                <a:lnTo>
                  <a:pt x="25400" y="355600"/>
                </a:lnTo>
                <a:lnTo>
                  <a:pt x="25400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757333" y="1320800"/>
            <a:ext cx="245535" cy="8468"/>
          </a:xfrm>
          <a:custGeom>
            <a:avLst/>
            <a:gdLst/>
            <a:ahLst/>
            <a:cxnLst/>
            <a:rect l="0" t="0" r="0" b="0"/>
            <a:pathLst>
              <a:path w="245535" h="8468">
                <a:moveTo>
                  <a:pt x="16934" y="0"/>
                </a:moveTo>
                <a:lnTo>
                  <a:pt x="16934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8534" y="8467"/>
                </a:lnTo>
                <a:lnTo>
                  <a:pt x="135467" y="8467"/>
                </a:lnTo>
                <a:lnTo>
                  <a:pt x="160867" y="8467"/>
                </a:lnTo>
                <a:lnTo>
                  <a:pt x="177800" y="8467"/>
                </a:lnTo>
                <a:lnTo>
                  <a:pt x="194734" y="8467"/>
                </a:lnTo>
                <a:lnTo>
                  <a:pt x="211667" y="8467"/>
                </a:lnTo>
                <a:lnTo>
                  <a:pt x="220134" y="8467"/>
                </a:lnTo>
                <a:lnTo>
                  <a:pt x="237067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8467"/>
                </a:lnTo>
                <a:lnTo>
                  <a:pt x="237067" y="8467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290733" y="711200"/>
            <a:ext cx="279401" cy="575734"/>
          </a:xfrm>
          <a:custGeom>
            <a:avLst/>
            <a:gdLst/>
            <a:ahLst/>
            <a:cxnLst/>
            <a:rect l="0" t="0" r="0" b="0"/>
            <a:pathLst>
              <a:path w="279401" h="575734">
                <a:moveTo>
                  <a:pt x="279400" y="0"/>
                </a:moveTo>
                <a:lnTo>
                  <a:pt x="279400" y="0"/>
                </a:lnTo>
                <a:lnTo>
                  <a:pt x="270934" y="0"/>
                </a:lnTo>
                <a:lnTo>
                  <a:pt x="270934" y="8467"/>
                </a:lnTo>
                <a:lnTo>
                  <a:pt x="262467" y="8467"/>
                </a:lnTo>
                <a:lnTo>
                  <a:pt x="254000" y="8467"/>
                </a:lnTo>
                <a:lnTo>
                  <a:pt x="237067" y="16933"/>
                </a:lnTo>
                <a:lnTo>
                  <a:pt x="228601" y="25400"/>
                </a:lnTo>
                <a:lnTo>
                  <a:pt x="211667" y="33867"/>
                </a:lnTo>
                <a:lnTo>
                  <a:pt x="194734" y="50800"/>
                </a:lnTo>
                <a:lnTo>
                  <a:pt x="177800" y="67733"/>
                </a:lnTo>
                <a:lnTo>
                  <a:pt x="160867" y="84667"/>
                </a:lnTo>
                <a:lnTo>
                  <a:pt x="135467" y="101600"/>
                </a:lnTo>
                <a:lnTo>
                  <a:pt x="118534" y="135467"/>
                </a:lnTo>
                <a:lnTo>
                  <a:pt x="93134" y="160867"/>
                </a:lnTo>
                <a:lnTo>
                  <a:pt x="67734" y="194733"/>
                </a:lnTo>
                <a:lnTo>
                  <a:pt x="50800" y="237067"/>
                </a:lnTo>
                <a:lnTo>
                  <a:pt x="33867" y="270933"/>
                </a:lnTo>
                <a:lnTo>
                  <a:pt x="16934" y="304800"/>
                </a:lnTo>
                <a:lnTo>
                  <a:pt x="8467" y="347133"/>
                </a:lnTo>
                <a:lnTo>
                  <a:pt x="0" y="381000"/>
                </a:lnTo>
                <a:lnTo>
                  <a:pt x="8467" y="414867"/>
                </a:lnTo>
                <a:lnTo>
                  <a:pt x="8467" y="448733"/>
                </a:lnTo>
                <a:lnTo>
                  <a:pt x="25400" y="474133"/>
                </a:lnTo>
                <a:lnTo>
                  <a:pt x="42334" y="499533"/>
                </a:lnTo>
                <a:lnTo>
                  <a:pt x="59267" y="524933"/>
                </a:lnTo>
                <a:lnTo>
                  <a:pt x="84667" y="541867"/>
                </a:lnTo>
                <a:lnTo>
                  <a:pt x="101600" y="558800"/>
                </a:lnTo>
                <a:lnTo>
                  <a:pt x="118534" y="567267"/>
                </a:lnTo>
                <a:lnTo>
                  <a:pt x="135467" y="575733"/>
                </a:lnTo>
                <a:lnTo>
                  <a:pt x="152400" y="575733"/>
                </a:lnTo>
                <a:lnTo>
                  <a:pt x="160867" y="575733"/>
                </a:lnTo>
                <a:lnTo>
                  <a:pt x="160867" y="575733"/>
                </a:lnTo>
                <a:lnTo>
                  <a:pt x="177800" y="567267"/>
                </a:lnTo>
                <a:lnTo>
                  <a:pt x="177800" y="567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604000" y="999067"/>
            <a:ext cx="177801" cy="601134"/>
          </a:xfrm>
          <a:custGeom>
            <a:avLst/>
            <a:gdLst/>
            <a:ahLst/>
            <a:cxnLst/>
            <a:rect l="0" t="0" r="0" b="0"/>
            <a:pathLst>
              <a:path w="177801" h="601134">
                <a:moveTo>
                  <a:pt x="16933" y="8466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60866"/>
                </a:lnTo>
                <a:lnTo>
                  <a:pt x="8467" y="186266"/>
                </a:lnTo>
                <a:lnTo>
                  <a:pt x="16933" y="220133"/>
                </a:lnTo>
                <a:lnTo>
                  <a:pt x="25400" y="245533"/>
                </a:lnTo>
                <a:lnTo>
                  <a:pt x="42333" y="262466"/>
                </a:lnTo>
                <a:lnTo>
                  <a:pt x="59266" y="270933"/>
                </a:lnTo>
                <a:lnTo>
                  <a:pt x="67734" y="270933"/>
                </a:lnTo>
                <a:lnTo>
                  <a:pt x="84667" y="270933"/>
                </a:lnTo>
                <a:lnTo>
                  <a:pt x="101600" y="262466"/>
                </a:lnTo>
                <a:lnTo>
                  <a:pt x="110067" y="254000"/>
                </a:lnTo>
                <a:lnTo>
                  <a:pt x="118533" y="237066"/>
                </a:lnTo>
                <a:lnTo>
                  <a:pt x="127000" y="220133"/>
                </a:lnTo>
                <a:lnTo>
                  <a:pt x="135466" y="203200"/>
                </a:lnTo>
                <a:lnTo>
                  <a:pt x="143934" y="186266"/>
                </a:lnTo>
                <a:lnTo>
                  <a:pt x="143934" y="160866"/>
                </a:lnTo>
                <a:lnTo>
                  <a:pt x="143934" y="135466"/>
                </a:lnTo>
                <a:lnTo>
                  <a:pt x="143934" y="118533"/>
                </a:lnTo>
                <a:lnTo>
                  <a:pt x="135466" y="101600"/>
                </a:lnTo>
                <a:lnTo>
                  <a:pt x="135466" y="93133"/>
                </a:lnTo>
                <a:lnTo>
                  <a:pt x="135466" y="84666"/>
                </a:lnTo>
                <a:lnTo>
                  <a:pt x="135466" y="84666"/>
                </a:lnTo>
                <a:lnTo>
                  <a:pt x="135466" y="84666"/>
                </a:lnTo>
                <a:lnTo>
                  <a:pt x="135466" y="93133"/>
                </a:lnTo>
                <a:lnTo>
                  <a:pt x="143934" y="110066"/>
                </a:lnTo>
                <a:lnTo>
                  <a:pt x="152400" y="127000"/>
                </a:lnTo>
                <a:lnTo>
                  <a:pt x="160867" y="152400"/>
                </a:lnTo>
                <a:lnTo>
                  <a:pt x="169333" y="186266"/>
                </a:lnTo>
                <a:lnTo>
                  <a:pt x="177800" y="220133"/>
                </a:lnTo>
                <a:lnTo>
                  <a:pt x="177800" y="262466"/>
                </a:lnTo>
                <a:lnTo>
                  <a:pt x="177800" y="296333"/>
                </a:lnTo>
                <a:lnTo>
                  <a:pt x="177800" y="338666"/>
                </a:lnTo>
                <a:lnTo>
                  <a:pt x="177800" y="372533"/>
                </a:lnTo>
                <a:lnTo>
                  <a:pt x="177800" y="406400"/>
                </a:lnTo>
                <a:lnTo>
                  <a:pt x="169333" y="440266"/>
                </a:lnTo>
                <a:lnTo>
                  <a:pt x="160867" y="465666"/>
                </a:lnTo>
                <a:lnTo>
                  <a:pt x="143934" y="499533"/>
                </a:lnTo>
                <a:lnTo>
                  <a:pt x="127000" y="524933"/>
                </a:lnTo>
                <a:lnTo>
                  <a:pt x="110067" y="550333"/>
                </a:lnTo>
                <a:lnTo>
                  <a:pt x="93133" y="575733"/>
                </a:lnTo>
                <a:lnTo>
                  <a:pt x="76200" y="592666"/>
                </a:lnTo>
                <a:lnTo>
                  <a:pt x="59266" y="601133"/>
                </a:lnTo>
                <a:lnTo>
                  <a:pt x="50800" y="601133"/>
                </a:lnTo>
                <a:lnTo>
                  <a:pt x="33867" y="592666"/>
                </a:lnTo>
                <a:lnTo>
                  <a:pt x="25400" y="584200"/>
                </a:lnTo>
                <a:lnTo>
                  <a:pt x="16933" y="558800"/>
                </a:lnTo>
                <a:lnTo>
                  <a:pt x="16933" y="524933"/>
                </a:lnTo>
                <a:lnTo>
                  <a:pt x="16933" y="524933"/>
                </a:lnTo>
                <a:lnTo>
                  <a:pt x="16933" y="491066"/>
                </a:lnTo>
                <a:lnTo>
                  <a:pt x="16933" y="491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925733" y="1176867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50801" y="16933"/>
                </a:lnTo>
                <a:lnTo>
                  <a:pt x="67734" y="25400"/>
                </a:lnTo>
                <a:lnTo>
                  <a:pt x="93134" y="33866"/>
                </a:lnTo>
                <a:lnTo>
                  <a:pt x="110067" y="42333"/>
                </a:lnTo>
                <a:lnTo>
                  <a:pt x="127001" y="42333"/>
                </a:lnTo>
                <a:lnTo>
                  <a:pt x="143934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60867" y="33866"/>
                </a:lnTo>
                <a:lnTo>
                  <a:pt x="160867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120466" y="914400"/>
            <a:ext cx="42335" cy="381001"/>
          </a:xfrm>
          <a:custGeom>
            <a:avLst/>
            <a:gdLst/>
            <a:ahLst/>
            <a:cxnLst/>
            <a:rect l="0" t="0" r="0" b="0"/>
            <a:pathLst>
              <a:path w="42335" h="381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3"/>
                </a:lnTo>
                <a:lnTo>
                  <a:pt x="16934" y="25400"/>
                </a:lnTo>
                <a:lnTo>
                  <a:pt x="25401" y="33867"/>
                </a:lnTo>
                <a:lnTo>
                  <a:pt x="25401" y="59267"/>
                </a:lnTo>
                <a:lnTo>
                  <a:pt x="33867" y="93133"/>
                </a:lnTo>
                <a:lnTo>
                  <a:pt x="42334" y="127000"/>
                </a:lnTo>
                <a:lnTo>
                  <a:pt x="42334" y="160867"/>
                </a:lnTo>
                <a:lnTo>
                  <a:pt x="42334" y="203200"/>
                </a:lnTo>
                <a:lnTo>
                  <a:pt x="42334" y="245533"/>
                </a:lnTo>
                <a:lnTo>
                  <a:pt x="42334" y="287867"/>
                </a:lnTo>
                <a:lnTo>
                  <a:pt x="42334" y="330200"/>
                </a:lnTo>
                <a:lnTo>
                  <a:pt x="33867" y="355600"/>
                </a:lnTo>
                <a:lnTo>
                  <a:pt x="33867" y="372533"/>
                </a:lnTo>
                <a:lnTo>
                  <a:pt x="33867" y="381000"/>
                </a:lnTo>
                <a:lnTo>
                  <a:pt x="33867" y="381000"/>
                </a:lnTo>
                <a:lnTo>
                  <a:pt x="33867" y="372533"/>
                </a:lnTo>
                <a:lnTo>
                  <a:pt x="33867" y="364067"/>
                </a:lnTo>
                <a:lnTo>
                  <a:pt x="33867" y="347133"/>
                </a:lnTo>
                <a:lnTo>
                  <a:pt x="33867" y="347133"/>
                </a:lnTo>
                <a:lnTo>
                  <a:pt x="33867" y="330200"/>
                </a:lnTo>
                <a:lnTo>
                  <a:pt x="33867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162800" y="999067"/>
            <a:ext cx="169334" cy="270934"/>
          </a:xfrm>
          <a:custGeom>
            <a:avLst/>
            <a:gdLst/>
            <a:ahLst/>
            <a:cxnLst/>
            <a:rect l="0" t="0" r="0" b="0"/>
            <a:pathLst>
              <a:path w="169334" h="270934">
                <a:moveTo>
                  <a:pt x="127000" y="0"/>
                </a:move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8466"/>
                </a:lnTo>
                <a:lnTo>
                  <a:pt x="152400" y="8466"/>
                </a:lnTo>
                <a:lnTo>
                  <a:pt x="143933" y="16933"/>
                </a:lnTo>
                <a:lnTo>
                  <a:pt x="135467" y="25400"/>
                </a:lnTo>
                <a:lnTo>
                  <a:pt x="127000" y="42333"/>
                </a:lnTo>
                <a:lnTo>
                  <a:pt x="110066" y="50800"/>
                </a:lnTo>
                <a:lnTo>
                  <a:pt x="93133" y="59266"/>
                </a:lnTo>
                <a:lnTo>
                  <a:pt x="76200" y="67733"/>
                </a:lnTo>
                <a:lnTo>
                  <a:pt x="59267" y="76200"/>
                </a:lnTo>
                <a:lnTo>
                  <a:pt x="33866" y="76200"/>
                </a:lnTo>
                <a:lnTo>
                  <a:pt x="25400" y="84666"/>
                </a:lnTo>
                <a:lnTo>
                  <a:pt x="8467" y="93133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10066"/>
                </a:lnTo>
                <a:lnTo>
                  <a:pt x="25400" y="110066"/>
                </a:lnTo>
                <a:lnTo>
                  <a:pt x="42334" y="118533"/>
                </a:lnTo>
                <a:lnTo>
                  <a:pt x="59267" y="118533"/>
                </a:lnTo>
                <a:lnTo>
                  <a:pt x="67733" y="127000"/>
                </a:lnTo>
                <a:lnTo>
                  <a:pt x="84667" y="135466"/>
                </a:lnTo>
                <a:lnTo>
                  <a:pt x="93133" y="152400"/>
                </a:lnTo>
                <a:lnTo>
                  <a:pt x="101600" y="160866"/>
                </a:lnTo>
                <a:lnTo>
                  <a:pt x="110066" y="177800"/>
                </a:lnTo>
                <a:lnTo>
                  <a:pt x="118534" y="194733"/>
                </a:lnTo>
                <a:lnTo>
                  <a:pt x="127000" y="211666"/>
                </a:lnTo>
                <a:lnTo>
                  <a:pt x="135467" y="228600"/>
                </a:lnTo>
                <a:lnTo>
                  <a:pt x="135467" y="237066"/>
                </a:lnTo>
                <a:lnTo>
                  <a:pt x="135467" y="254000"/>
                </a:lnTo>
                <a:lnTo>
                  <a:pt x="143933" y="254000"/>
                </a:lnTo>
                <a:lnTo>
                  <a:pt x="143933" y="262466"/>
                </a:lnTo>
                <a:lnTo>
                  <a:pt x="143933" y="270933"/>
                </a:lnTo>
                <a:lnTo>
                  <a:pt x="152400" y="270933"/>
                </a:lnTo>
                <a:lnTo>
                  <a:pt x="152400" y="270933"/>
                </a:lnTo>
                <a:lnTo>
                  <a:pt x="152400" y="262466"/>
                </a:lnTo>
                <a:lnTo>
                  <a:pt x="152400" y="254000"/>
                </a:lnTo>
                <a:lnTo>
                  <a:pt x="160867" y="237066"/>
                </a:lnTo>
                <a:lnTo>
                  <a:pt x="169333" y="220133"/>
                </a:lnTo>
                <a:lnTo>
                  <a:pt x="169333" y="220133"/>
                </a:lnTo>
                <a:lnTo>
                  <a:pt x="169333" y="203200"/>
                </a:lnTo>
                <a:lnTo>
                  <a:pt x="169333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323667" y="694267"/>
            <a:ext cx="203201" cy="677334"/>
          </a:xfrm>
          <a:custGeom>
            <a:avLst/>
            <a:gdLst/>
            <a:ahLst/>
            <a:cxnLst/>
            <a:rect l="0" t="0" r="0" b="0"/>
            <a:pathLst>
              <a:path w="203201" h="677334">
                <a:moveTo>
                  <a:pt x="0" y="8466"/>
                </a:move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33867" y="8466"/>
                </a:lnTo>
                <a:lnTo>
                  <a:pt x="50800" y="25400"/>
                </a:lnTo>
                <a:lnTo>
                  <a:pt x="67733" y="42333"/>
                </a:lnTo>
                <a:lnTo>
                  <a:pt x="84666" y="67733"/>
                </a:lnTo>
                <a:lnTo>
                  <a:pt x="101599" y="101600"/>
                </a:lnTo>
                <a:lnTo>
                  <a:pt x="118533" y="135466"/>
                </a:lnTo>
                <a:lnTo>
                  <a:pt x="143933" y="177800"/>
                </a:lnTo>
                <a:lnTo>
                  <a:pt x="160866" y="228600"/>
                </a:lnTo>
                <a:lnTo>
                  <a:pt x="177799" y="270933"/>
                </a:lnTo>
                <a:lnTo>
                  <a:pt x="194733" y="313266"/>
                </a:lnTo>
                <a:lnTo>
                  <a:pt x="203200" y="355600"/>
                </a:lnTo>
                <a:lnTo>
                  <a:pt x="203200" y="389466"/>
                </a:lnTo>
                <a:lnTo>
                  <a:pt x="203200" y="431800"/>
                </a:lnTo>
                <a:lnTo>
                  <a:pt x="194733" y="465666"/>
                </a:lnTo>
                <a:lnTo>
                  <a:pt x="186267" y="508000"/>
                </a:lnTo>
                <a:lnTo>
                  <a:pt x="177799" y="550333"/>
                </a:lnTo>
                <a:lnTo>
                  <a:pt x="160866" y="584200"/>
                </a:lnTo>
                <a:lnTo>
                  <a:pt x="152400" y="618066"/>
                </a:lnTo>
                <a:lnTo>
                  <a:pt x="135466" y="643466"/>
                </a:lnTo>
                <a:lnTo>
                  <a:pt x="127000" y="660400"/>
                </a:lnTo>
                <a:lnTo>
                  <a:pt x="127000" y="677333"/>
                </a:lnTo>
                <a:lnTo>
                  <a:pt x="118533" y="677333"/>
                </a:lnTo>
                <a:lnTo>
                  <a:pt x="127000" y="677333"/>
                </a:lnTo>
                <a:lnTo>
                  <a:pt x="135466" y="660400"/>
                </a:lnTo>
                <a:lnTo>
                  <a:pt x="135466" y="643466"/>
                </a:lnTo>
                <a:lnTo>
                  <a:pt x="135466" y="643466"/>
                </a:lnTo>
                <a:lnTo>
                  <a:pt x="143933" y="626533"/>
                </a:lnTo>
                <a:lnTo>
                  <a:pt x="143933" y="626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535333" y="592667"/>
            <a:ext cx="228601" cy="203201"/>
          </a:xfrm>
          <a:custGeom>
            <a:avLst/>
            <a:gdLst/>
            <a:ahLst/>
            <a:cxnLst/>
            <a:rect l="0" t="0" r="0" b="0"/>
            <a:pathLst>
              <a:path w="228601" h="203201">
                <a:moveTo>
                  <a:pt x="8467" y="50800"/>
                </a:moveTo>
                <a:lnTo>
                  <a:pt x="8467" y="42333"/>
                </a:lnTo>
                <a:lnTo>
                  <a:pt x="16934" y="42333"/>
                </a:lnTo>
                <a:lnTo>
                  <a:pt x="16934" y="33866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3" y="8466"/>
                </a:lnTo>
                <a:lnTo>
                  <a:pt x="59267" y="8466"/>
                </a:lnTo>
                <a:lnTo>
                  <a:pt x="67734" y="0"/>
                </a:lnTo>
                <a:lnTo>
                  <a:pt x="84667" y="0"/>
                </a:lnTo>
                <a:lnTo>
                  <a:pt x="101600" y="8466"/>
                </a:lnTo>
                <a:lnTo>
                  <a:pt x="110067" y="8466"/>
                </a:lnTo>
                <a:lnTo>
                  <a:pt x="127001" y="16933"/>
                </a:lnTo>
                <a:lnTo>
                  <a:pt x="135467" y="33866"/>
                </a:lnTo>
                <a:lnTo>
                  <a:pt x="143934" y="50800"/>
                </a:lnTo>
                <a:lnTo>
                  <a:pt x="152400" y="67733"/>
                </a:lnTo>
                <a:lnTo>
                  <a:pt x="152400" y="101600"/>
                </a:lnTo>
                <a:lnTo>
                  <a:pt x="143934" y="127000"/>
                </a:lnTo>
                <a:lnTo>
                  <a:pt x="143934" y="143933"/>
                </a:lnTo>
                <a:lnTo>
                  <a:pt x="135467" y="169333"/>
                </a:lnTo>
                <a:lnTo>
                  <a:pt x="127001" y="186266"/>
                </a:lnTo>
                <a:lnTo>
                  <a:pt x="110067" y="194733"/>
                </a:lnTo>
                <a:lnTo>
                  <a:pt x="101600" y="203200"/>
                </a:lnTo>
                <a:lnTo>
                  <a:pt x="84667" y="203200"/>
                </a:lnTo>
                <a:lnTo>
                  <a:pt x="59267" y="203200"/>
                </a:lnTo>
                <a:lnTo>
                  <a:pt x="42333" y="203200"/>
                </a:lnTo>
                <a:lnTo>
                  <a:pt x="25400" y="203200"/>
                </a:lnTo>
                <a:lnTo>
                  <a:pt x="16934" y="203200"/>
                </a:lnTo>
                <a:lnTo>
                  <a:pt x="8467" y="194733"/>
                </a:lnTo>
                <a:lnTo>
                  <a:pt x="0" y="194733"/>
                </a:lnTo>
                <a:lnTo>
                  <a:pt x="0" y="186266"/>
                </a:lnTo>
                <a:lnTo>
                  <a:pt x="8467" y="177800"/>
                </a:lnTo>
                <a:lnTo>
                  <a:pt x="16934" y="160866"/>
                </a:lnTo>
                <a:lnTo>
                  <a:pt x="33867" y="152400"/>
                </a:lnTo>
                <a:lnTo>
                  <a:pt x="50801" y="143933"/>
                </a:lnTo>
                <a:lnTo>
                  <a:pt x="67734" y="127000"/>
                </a:lnTo>
                <a:lnTo>
                  <a:pt x="93134" y="118533"/>
                </a:lnTo>
                <a:lnTo>
                  <a:pt x="118533" y="110066"/>
                </a:lnTo>
                <a:lnTo>
                  <a:pt x="135467" y="101600"/>
                </a:lnTo>
                <a:lnTo>
                  <a:pt x="152400" y="101600"/>
                </a:lnTo>
                <a:lnTo>
                  <a:pt x="169334" y="101600"/>
                </a:lnTo>
                <a:lnTo>
                  <a:pt x="177800" y="110066"/>
                </a:lnTo>
                <a:lnTo>
                  <a:pt x="186267" y="118533"/>
                </a:lnTo>
                <a:lnTo>
                  <a:pt x="194733" y="127000"/>
                </a:lnTo>
                <a:lnTo>
                  <a:pt x="203201" y="135466"/>
                </a:lnTo>
                <a:lnTo>
                  <a:pt x="203201" y="143933"/>
                </a:lnTo>
                <a:lnTo>
                  <a:pt x="211667" y="152400"/>
                </a:lnTo>
                <a:lnTo>
                  <a:pt x="220134" y="152400"/>
                </a:lnTo>
                <a:lnTo>
                  <a:pt x="220134" y="160866"/>
                </a:lnTo>
                <a:lnTo>
                  <a:pt x="220134" y="160866"/>
                </a:lnTo>
                <a:lnTo>
                  <a:pt x="228600" y="160866"/>
                </a:lnTo>
                <a:lnTo>
                  <a:pt x="228600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806266" y="1075267"/>
            <a:ext cx="203202" cy="33867"/>
          </a:xfrm>
          <a:custGeom>
            <a:avLst/>
            <a:gdLst/>
            <a:ahLst/>
            <a:cxnLst/>
            <a:rect l="0" t="0" r="0" b="0"/>
            <a:pathLst>
              <a:path w="203202" h="33867">
                <a:moveTo>
                  <a:pt x="0" y="8466"/>
                </a:moveTo>
                <a:lnTo>
                  <a:pt x="8468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50801" y="8466"/>
                </a:lnTo>
                <a:lnTo>
                  <a:pt x="67734" y="0"/>
                </a:lnTo>
                <a:lnTo>
                  <a:pt x="93134" y="8466"/>
                </a:lnTo>
                <a:lnTo>
                  <a:pt x="110067" y="8466"/>
                </a:lnTo>
                <a:lnTo>
                  <a:pt x="135467" y="16933"/>
                </a:lnTo>
                <a:lnTo>
                  <a:pt x="160868" y="16933"/>
                </a:lnTo>
                <a:lnTo>
                  <a:pt x="177801" y="25400"/>
                </a:lnTo>
                <a:lnTo>
                  <a:pt x="194734" y="25400"/>
                </a:lnTo>
                <a:lnTo>
                  <a:pt x="194734" y="25400"/>
                </a:lnTo>
                <a:lnTo>
                  <a:pt x="194734" y="25400"/>
                </a:lnTo>
                <a:lnTo>
                  <a:pt x="203201" y="33866"/>
                </a:lnTo>
                <a:lnTo>
                  <a:pt x="203201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14734" y="1227667"/>
            <a:ext cx="143933" cy="25401"/>
          </a:xfrm>
          <a:custGeom>
            <a:avLst/>
            <a:gdLst/>
            <a:ahLst/>
            <a:cxnLst/>
            <a:rect l="0" t="0" r="0" b="0"/>
            <a:pathLst>
              <a:path w="143933" h="25401">
                <a:moveTo>
                  <a:pt x="0" y="0"/>
                </a:move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25399" y="8466"/>
                </a:lnTo>
                <a:lnTo>
                  <a:pt x="50799" y="16933"/>
                </a:lnTo>
                <a:lnTo>
                  <a:pt x="76200" y="16933"/>
                </a:lnTo>
                <a:lnTo>
                  <a:pt x="110066" y="25400"/>
                </a:lnTo>
                <a:lnTo>
                  <a:pt x="110066" y="25400"/>
                </a:lnTo>
                <a:lnTo>
                  <a:pt x="143932" y="25400"/>
                </a:lnTo>
                <a:lnTo>
                  <a:pt x="143932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356600" y="922867"/>
            <a:ext cx="279401" cy="389467"/>
          </a:xfrm>
          <a:custGeom>
            <a:avLst/>
            <a:gdLst/>
            <a:ahLst/>
            <a:cxnLst/>
            <a:rect l="0" t="0" r="0" b="0"/>
            <a:pathLst>
              <a:path w="279401" h="389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7" y="93133"/>
                </a:lnTo>
                <a:lnTo>
                  <a:pt x="33867" y="118533"/>
                </a:lnTo>
                <a:lnTo>
                  <a:pt x="33867" y="143933"/>
                </a:lnTo>
                <a:lnTo>
                  <a:pt x="42333" y="177800"/>
                </a:lnTo>
                <a:lnTo>
                  <a:pt x="42333" y="211666"/>
                </a:lnTo>
                <a:lnTo>
                  <a:pt x="33867" y="245533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38666"/>
                </a:lnTo>
                <a:lnTo>
                  <a:pt x="33867" y="355600"/>
                </a:lnTo>
                <a:lnTo>
                  <a:pt x="42333" y="372533"/>
                </a:lnTo>
                <a:lnTo>
                  <a:pt x="42333" y="381000"/>
                </a:lnTo>
                <a:lnTo>
                  <a:pt x="42333" y="389466"/>
                </a:lnTo>
                <a:lnTo>
                  <a:pt x="42333" y="389466"/>
                </a:lnTo>
                <a:lnTo>
                  <a:pt x="42333" y="389466"/>
                </a:lnTo>
                <a:lnTo>
                  <a:pt x="42333" y="389466"/>
                </a:lnTo>
                <a:lnTo>
                  <a:pt x="42333" y="381000"/>
                </a:lnTo>
                <a:lnTo>
                  <a:pt x="50800" y="372533"/>
                </a:lnTo>
                <a:lnTo>
                  <a:pt x="50800" y="347133"/>
                </a:lnTo>
                <a:lnTo>
                  <a:pt x="50800" y="330200"/>
                </a:lnTo>
                <a:lnTo>
                  <a:pt x="50800" y="296333"/>
                </a:lnTo>
                <a:lnTo>
                  <a:pt x="50800" y="262466"/>
                </a:lnTo>
                <a:lnTo>
                  <a:pt x="59266" y="228600"/>
                </a:lnTo>
                <a:lnTo>
                  <a:pt x="59266" y="186266"/>
                </a:lnTo>
                <a:lnTo>
                  <a:pt x="59266" y="135466"/>
                </a:lnTo>
                <a:lnTo>
                  <a:pt x="67734" y="101600"/>
                </a:lnTo>
                <a:lnTo>
                  <a:pt x="76200" y="76200"/>
                </a:lnTo>
                <a:lnTo>
                  <a:pt x="93133" y="59266"/>
                </a:lnTo>
                <a:lnTo>
                  <a:pt x="110067" y="42333"/>
                </a:lnTo>
                <a:lnTo>
                  <a:pt x="127000" y="33866"/>
                </a:lnTo>
                <a:lnTo>
                  <a:pt x="143934" y="25400"/>
                </a:lnTo>
                <a:lnTo>
                  <a:pt x="160867" y="25400"/>
                </a:lnTo>
                <a:lnTo>
                  <a:pt x="177800" y="25400"/>
                </a:lnTo>
                <a:lnTo>
                  <a:pt x="203200" y="25400"/>
                </a:lnTo>
                <a:lnTo>
                  <a:pt x="220134" y="25400"/>
                </a:lnTo>
                <a:lnTo>
                  <a:pt x="237067" y="33866"/>
                </a:lnTo>
                <a:lnTo>
                  <a:pt x="245533" y="42333"/>
                </a:lnTo>
                <a:lnTo>
                  <a:pt x="254000" y="42333"/>
                </a:lnTo>
                <a:lnTo>
                  <a:pt x="262467" y="42333"/>
                </a:lnTo>
                <a:lnTo>
                  <a:pt x="270933" y="50800"/>
                </a:lnTo>
                <a:lnTo>
                  <a:pt x="279400" y="50800"/>
                </a:lnTo>
                <a:lnTo>
                  <a:pt x="279400" y="50800"/>
                </a:lnTo>
                <a:lnTo>
                  <a:pt x="279400" y="42333"/>
                </a:lnTo>
                <a:lnTo>
                  <a:pt x="279400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703733" y="702733"/>
            <a:ext cx="262468" cy="228601"/>
          </a:xfrm>
          <a:custGeom>
            <a:avLst/>
            <a:gdLst/>
            <a:ahLst/>
            <a:cxnLst/>
            <a:rect l="0" t="0" r="0" b="0"/>
            <a:pathLst>
              <a:path w="262468" h="228601">
                <a:moveTo>
                  <a:pt x="0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101601" y="16934"/>
                </a:lnTo>
                <a:lnTo>
                  <a:pt x="118534" y="16934"/>
                </a:lnTo>
                <a:lnTo>
                  <a:pt x="127000" y="33867"/>
                </a:lnTo>
                <a:lnTo>
                  <a:pt x="127000" y="42334"/>
                </a:lnTo>
                <a:lnTo>
                  <a:pt x="127000" y="50800"/>
                </a:lnTo>
                <a:lnTo>
                  <a:pt x="127000" y="67734"/>
                </a:lnTo>
                <a:lnTo>
                  <a:pt x="118534" y="84667"/>
                </a:lnTo>
                <a:lnTo>
                  <a:pt x="101601" y="110067"/>
                </a:lnTo>
                <a:lnTo>
                  <a:pt x="84667" y="127000"/>
                </a:lnTo>
                <a:lnTo>
                  <a:pt x="76200" y="152400"/>
                </a:lnTo>
                <a:lnTo>
                  <a:pt x="67734" y="169334"/>
                </a:lnTo>
                <a:lnTo>
                  <a:pt x="59267" y="186267"/>
                </a:lnTo>
                <a:lnTo>
                  <a:pt x="59267" y="194734"/>
                </a:lnTo>
                <a:lnTo>
                  <a:pt x="67734" y="203200"/>
                </a:lnTo>
                <a:lnTo>
                  <a:pt x="76200" y="211667"/>
                </a:lnTo>
                <a:lnTo>
                  <a:pt x="84667" y="220134"/>
                </a:lnTo>
                <a:lnTo>
                  <a:pt x="101601" y="220134"/>
                </a:lnTo>
                <a:lnTo>
                  <a:pt x="118534" y="228600"/>
                </a:lnTo>
                <a:lnTo>
                  <a:pt x="135467" y="228600"/>
                </a:lnTo>
                <a:lnTo>
                  <a:pt x="152400" y="220134"/>
                </a:lnTo>
                <a:lnTo>
                  <a:pt x="177801" y="220134"/>
                </a:lnTo>
                <a:lnTo>
                  <a:pt x="194734" y="220134"/>
                </a:lnTo>
                <a:lnTo>
                  <a:pt x="211667" y="211667"/>
                </a:lnTo>
                <a:lnTo>
                  <a:pt x="228600" y="211667"/>
                </a:lnTo>
                <a:lnTo>
                  <a:pt x="237067" y="211667"/>
                </a:lnTo>
                <a:lnTo>
                  <a:pt x="254001" y="211667"/>
                </a:lnTo>
                <a:lnTo>
                  <a:pt x="254001" y="211667"/>
                </a:lnTo>
                <a:lnTo>
                  <a:pt x="262467" y="211667"/>
                </a:lnTo>
                <a:lnTo>
                  <a:pt x="262467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666067" y="635000"/>
            <a:ext cx="3547534" cy="1854201"/>
          </a:xfrm>
          <a:custGeom>
            <a:avLst/>
            <a:gdLst/>
            <a:ahLst/>
            <a:cxnLst/>
            <a:rect l="0" t="0" r="0" b="0"/>
            <a:pathLst>
              <a:path w="3547534" h="1854201">
                <a:moveTo>
                  <a:pt x="601133" y="84667"/>
                </a:moveTo>
                <a:lnTo>
                  <a:pt x="601133" y="84667"/>
                </a:lnTo>
                <a:lnTo>
                  <a:pt x="601133" y="76200"/>
                </a:lnTo>
                <a:lnTo>
                  <a:pt x="601133" y="59267"/>
                </a:lnTo>
                <a:lnTo>
                  <a:pt x="609600" y="50800"/>
                </a:lnTo>
                <a:lnTo>
                  <a:pt x="601133" y="33867"/>
                </a:lnTo>
                <a:lnTo>
                  <a:pt x="601133" y="25400"/>
                </a:lnTo>
                <a:lnTo>
                  <a:pt x="601133" y="16933"/>
                </a:lnTo>
                <a:lnTo>
                  <a:pt x="592666" y="8467"/>
                </a:lnTo>
                <a:lnTo>
                  <a:pt x="584200" y="8467"/>
                </a:lnTo>
                <a:lnTo>
                  <a:pt x="575733" y="8467"/>
                </a:lnTo>
                <a:lnTo>
                  <a:pt x="558800" y="0"/>
                </a:lnTo>
                <a:lnTo>
                  <a:pt x="541866" y="8467"/>
                </a:lnTo>
                <a:lnTo>
                  <a:pt x="533400" y="8467"/>
                </a:lnTo>
                <a:lnTo>
                  <a:pt x="508000" y="16933"/>
                </a:lnTo>
                <a:lnTo>
                  <a:pt x="482600" y="25400"/>
                </a:lnTo>
                <a:lnTo>
                  <a:pt x="457200" y="42333"/>
                </a:lnTo>
                <a:lnTo>
                  <a:pt x="431800" y="50800"/>
                </a:lnTo>
                <a:lnTo>
                  <a:pt x="397933" y="67733"/>
                </a:lnTo>
                <a:lnTo>
                  <a:pt x="372533" y="84667"/>
                </a:lnTo>
                <a:lnTo>
                  <a:pt x="347133" y="101600"/>
                </a:lnTo>
                <a:lnTo>
                  <a:pt x="313266" y="118533"/>
                </a:lnTo>
                <a:lnTo>
                  <a:pt x="287866" y="143933"/>
                </a:lnTo>
                <a:lnTo>
                  <a:pt x="254000" y="160867"/>
                </a:lnTo>
                <a:lnTo>
                  <a:pt x="220133" y="186267"/>
                </a:lnTo>
                <a:lnTo>
                  <a:pt x="194733" y="211667"/>
                </a:lnTo>
                <a:lnTo>
                  <a:pt x="169333" y="237067"/>
                </a:lnTo>
                <a:lnTo>
                  <a:pt x="143933" y="262467"/>
                </a:lnTo>
                <a:lnTo>
                  <a:pt x="118533" y="296333"/>
                </a:lnTo>
                <a:lnTo>
                  <a:pt x="93133" y="321733"/>
                </a:lnTo>
                <a:lnTo>
                  <a:pt x="76200" y="347133"/>
                </a:lnTo>
                <a:lnTo>
                  <a:pt x="67733" y="381000"/>
                </a:lnTo>
                <a:lnTo>
                  <a:pt x="59266" y="406400"/>
                </a:lnTo>
                <a:lnTo>
                  <a:pt x="50800" y="440267"/>
                </a:lnTo>
                <a:lnTo>
                  <a:pt x="42333" y="465667"/>
                </a:lnTo>
                <a:lnTo>
                  <a:pt x="42333" y="491067"/>
                </a:lnTo>
                <a:lnTo>
                  <a:pt x="50800" y="516467"/>
                </a:lnTo>
                <a:lnTo>
                  <a:pt x="50800" y="533400"/>
                </a:lnTo>
                <a:lnTo>
                  <a:pt x="50800" y="558800"/>
                </a:lnTo>
                <a:lnTo>
                  <a:pt x="59266" y="575733"/>
                </a:lnTo>
                <a:lnTo>
                  <a:pt x="67733" y="592667"/>
                </a:lnTo>
                <a:lnTo>
                  <a:pt x="76200" y="601133"/>
                </a:lnTo>
                <a:lnTo>
                  <a:pt x="93133" y="609600"/>
                </a:lnTo>
                <a:lnTo>
                  <a:pt x="110066" y="618067"/>
                </a:lnTo>
                <a:lnTo>
                  <a:pt x="118533" y="626533"/>
                </a:lnTo>
                <a:lnTo>
                  <a:pt x="135466" y="635000"/>
                </a:lnTo>
                <a:lnTo>
                  <a:pt x="152400" y="643467"/>
                </a:lnTo>
                <a:lnTo>
                  <a:pt x="160866" y="651933"/>
                </a:lnTo>
                <a:lnTo>
                  <a:pt x="169333" y="668867"/>
                </a:lnTo>
                <a:lnTo>
                  <a:pt x="169333" y="677333"/>
                </a:lnTo>
                <a:lnTo>
                  <a:pt x="169333" y="694267"/>
                </a:lnTo>
                <a:lnTo>
                  <a:pt x="160866" y="711200"/>
                </a:lnTo>
                <a:lnTo>
                  <a:pt x="152400" y="736600"/>
                </a:lnTo>
                <a:lnTo>
                  <a:pt x="127000" y="753533"/>
                </a:lnTo>
                <a:lnTo>
                  <a:pt x="110066" y="787400"/>
                </a:lnTo>
                <a:lnTo>
                  <a:pt x="101600" y="812800"/>
                </a:lnTo>
                <a:lnTo>
                  <a:pt x="76200" y="846667"/>
                </a:lnTo>
                <a:lnTo>
                  <a:pt x="67733" y="880533"/>
                </a:lnTo>
                <a:lnTo>
                  <a:pt x="50800" y="914400"/>
                </a:lnTo>
                <a:lnTo>
                  <a:pt x="42333" y="956733"/>
                </a:lnTo>
                <a:lnTo>
                  <a:pt x="25400" y="990600"/>
                </a:lnTo>
                <a:lnTo>
                  <a:pt x="16933" y="1032933"/>
                </a:lnTo>
                <a:lnTo>
                  <a:pt x="8466" y="1075267"/>
                </a:lnTo>
                <a:lnTo>
                  <a:pt x="8466" y="1117600"/>
                </a:lnTo>
                <a:lnTo>
                  <a:pt x="8466" y="1159933"/>
                </a:lnTo>
                <a:lnTo>
                  <a:pt x="0" y="1210733"/>
                </a:lnTo>
                <a:lnTo>
                  <a:pt x="0" y="1253067"/>
                </a:lnTo>
                <a:lnTo>
                  <a:pt x="8466" y="1295400"/>
                </a:lnTo>
                <a:lnTo>
                  <a:pt x="16933" y="1337733"/>
                </a:lnTo>
                <a:lnTo>
                  <a:pt x="33866" y="1380067"/>
                </a:lnTo>
                <a:lnTo>
                  <a:pt x="50800" y="1413933"/>
                </a:lnTo>
                <a:lnTo>
                  <a:pt x="76200" y="1456267"/>
                </a:lnTo>
                <a:lnTo>
                  <a:pt x="101600" y="1490133"/>
                </a:lnTo>
                <a:lnTo>
                  <a:pt x="127000" y="1524000"/>
                </a:lnTo>
                <a:lnTo>
                  <a:pt x="152400" y="1557867"/>
                </a:lnTo>
                <a:lnTo>
                  <a:pt x="177800" y="1583267"/>
                </a:lnTo>
                <a:lnTo>
                  <a:pt x="211666" y="1608667"/>
                </a:lnTo>
                <a:lnTo>
                  <a:pt x="245533" y="1634067"/>
                </a:lnTo>
                <a:lnTo>
                  <a:pt x="287866" y="1659467"/>
                </a:lnTo>
                <a:lnTo>
                  <a:pt x="330200" y="1676400"/>
                </a:lnTo>
                <a:lnTo>
                  <a:pt x="372533" y="1684867"/>
                </a:lnTo>
                <a:lnTo>
                  <a:pt x="423333" y="1701800"/>
                </a:lnTo>
                <a:lnTo>
                  <a:pt x="474133" y="1710267"/>
                </a:lnTo>
                <a:lnTo>
                  <a:pt x="516466" y="1710267"/>
                </a:lnTo>
                <a:lnTo>
                  <a:pt x="567266" y="1710267"/>
                </a:lnTo>
                <a:lnTo>
                  <a:pt x="618066" y="1710267"/>
                </a:lnTo>
                <a:lnTo>
                  <a:pt x="668866" y="1701800"/>
                </a:lnTo>
                <a:lnTo>
                  <a:pt x="719666" y="1693333"/>
                </a:lnTo>
                <a:lnTo>
                  <a:pt x="770466" y="1684867"/>
                </a:lnTo>
                <a:lnTo>
                  <a:pt x="821266" y="1667933"/>
                </a:lnTo>
                <a:lnTo>
                  <a:pt x="872066" y="1651000"/>
                </a:lnTo>
                <a:lnTo>
                  <a:pt x="922866" y="1634067"/>
                </a:lnTo>
                <a:lnTo>
                  <a:pt x="965200" y="1625600"/>
                </a:lnTo>
                <a:lnTo>
                  <a:pt x="1016000" y="1608667"/>
                </a:lnTo>
                <a:lnTo>
                  <a:pt x="1058333" y="1583267"/>
                </a:lnTo>
                <a:lnTo>
                  <a:pt x="1100666" y="1566333"/>
                </a:lnTo>
                <a:lnTo>
                  <a:pt x="1134533" y="1549400"/>
                </a:lnTo>
                <a:lnTo>
                  <a:pt x="1176866" y="1524000"/>
                </a:lnTo>
                <a:lnTo>
                  <a:pt x="1210733" y="1507067"/>
                </a:lnTo>
                <a:lnTo>
                  <a:pt x="1236133" y="1490133"/>
                </a:lnTo>
                <a:lnTo>
                  <a:pt x="1261533" y="1473200"/>
                </a:lnTo>
                <a:lnTo>
                  <a:pt x="1286933" y="1464733"/>
                </a:lnTo>
                <a:lnTo>
                  <a:pt x="1295400" y="1456267"/>
                </a:lnTo>
                <a:lnTo>
                  <a:pt x="1303866" y="1456267"/>
                </a:lnTo>
                <a:lnTo>
                  <a:pt x="1312333" y="1456267"/>
                </a:lnTo>
                <a:lnTo>
                  <a:pt x="1320800" y="1464733"/>
                </a:lnTo>
                <a:lnTo>
                  <a:pt x="1320800" y="1473200"/>
                </a:lnTo>
                <a:lnTo>
                  <a:pt x="1329266" y="1490133"/>
                </a:lnTo>
                <a:lnTo>
                  <a:pt x="1329266" y="1498600"/>
                </a:lnTo>
                <a:lnTo>
                  <a:pt x="1337733" y="1524000"/>
                </a:lnTo>
                <a:lnTo>
                  <a:pt x="1346200" y="1549400"/>
                </a:lnTo>
                <a:lnTo>
                  <a:pt x="1354666" y="1574800"/>
                </a:lnTo>
                <a:lnTo>
                  <a:pt x="1371600" y="1591733"/>
                </a:lnTo>
                <a:lnTo>
                  <a:pt x="1380066" y="1625600"/>
                </a:lnTo>
                <a:lnTo>
                  <a:pt x="1405466" y="1651000"/>
                </a:lnTo>
                <a:lnTo>
                  <a:pt x="1422400" y="1676400"/>
                </a:lnTo>
                <a:lnTo>
                  <a:pt x="1456266" y="1701800"/>
                </a:lnTo>
                <a:lnTo>
                  <a:pt x="1481666" y="1727200"/>
                </a:lnTo>
                <a:lnTo>
                  <a:pt x="1524000" y="1752600"/>
                </a:lnTo>
                <a:lnTo>
                  <a:pt x="1557866" y="1778000"/>
                </a:lnTo>
                <a:lnTo>
                  <a:pt x="1600200" y="1794933"/>
                </a:lnTo>
                <a:lnTo>
                  <a:pt x="1651000" y="1803400"/>
                </a:lnTo>
                <a:lnTo>
                  <a:pt x="1701800" y="1820333"/>
                </a:lnTo>
                <a:lnTo>
                  <a:pt x="1752600" y="1828800"/>
                </a:lnTo>
                <a:lnTo>
                  <a:pt x="1811866" y="1837267"/>
                </a:lnTo>
                <a:lnTo>
                  <a:pt x="1871133" y="1845733"/>
                </a:lnTo>
                <a:lnTo>
                  <a:pt x="1938866" y="1854200"/>
                </a:lnTo>
                <a:lnTo>
                  <a:pt x="2006600" y="1854200"/>
                </a:lnTo>
                <a:lnTo>
                  <a:pt x="2074333" y="1854200"/>
                </a:lnTo>
                <a:lnTo>
                  <a:pt x="2142066" y="1854200"/>
                </a:lnTo>
                <a:lnTo>
                  <a:pt x="2201333" y="1854200"/>
                </a:lnTo>
                <a:lnTo>
                  <a:pt x="2277533" y="1854200"/>
                </a:lnTo>
                <a:lnTo>
                  <a:pt x="2345266" y="1845733"/>
                </a:lnTo>
                <a:lnTo>
                  <a:pt x="2413000" y="1837267"/>
                </a:lnTo>
                <a:lnTo>
                  <a:pt x="2472266" y="1820333"/>
                </a:lnTo>
                <a:lnTo>
                  <a:pt x="2548466" y="1811867"/>
                </a:lnTo>
                <a:lnTo>
                  <a:pt x="2607733" y="1794933"/>
                </a:lnTo>
                <a:lnTo>
                  <a:pt x="2675466" y="1786467"/>
                </a:lnTo>
                <a:lnTo>
                  <a:pt x="2734733" y="1769533"/>
                </a:lnTo>
                <a:lnTo>
                  <a:pt x="2794000" y="1752600"/>
                </a:lnTo>
                <a:lnTo>
                  <a:pt x="2844799" y="1735667"/>
                </a:lnTo>
                <a:lnTo>
                  <a:pt x="2904066" y="1718733"/>
                </a:lnTo>
                <a:lnTo>
                  <a:pt x="2954866" y="1701800"/>
                </a:lnTo>
                <a:lnTo>
                  <a:pt x="3005667" y="1684867"/>
                </a:lnTo>
                <a:lnTo>
                  <a:pt x="3056466" y="1667933"/>
                </a:lnTo>
                <a:lnTo>
                  <a:pt x="3098800" y="1642533"/>
                </a:lnTo>
                <a:lnTo>
                  <a:pt x="3149599" y="1625600"/>
                </a:lnTo>
                <a:lnTo>
                  <a:pt x="3191933" y="1600200"/>
                </a:lnTo>
                <a:lnTo>
                  <a:pt x="3234267" y="1574800"/>
                </a:lnTo>
                <a:lnTo>
                  <a:pt x="3268133" y="1557867"/>
                </a:lnTo>
                <a:lnTo>
                  <a:pt x="3310467" y="1532467"/>
                </a:lnTo>
                <a:lnTo>
                  <a:pt x="3335866" y="1515533"/>
                </a:lnTo>
                <a:lnTo>
                  <a:pt x="3361266" y="1498600"/>
                </a:lnTo>
                <a:lnTo>
                  <a:pt x="3378199" y="1481667"/>
                </a:lnTo>
                <a:lnTo>
                  <a:pt x="3395133" y="1464733"/>
                </a:lnTo>
                <a:lnTo>
                  <a:pt x="3412066" y="1456267"/>
                </a:lnTo>
                <a:lnTo>
                  <a:pt x="3420533" y="1456267"/>
                </a:lnTo>
                <a:lnTo>
                  <a:pt x="3429000" y="1447800"/>
                </a:lnTo>
                <a:lnTo>
                  <a:pt x="3437466" y="1447800"/>
                </a:lnTo>
                <a:lnTo>
                  <a:pt x="3445933" y="1447800"/>
                </a:lnTo>
                <a:lnTo>
                  <a:pt x="3454399" y="1447800"/>
                </a:lnTo>
                <a:lnTo>
                  <a:pt x="3471333" y="1447800"/>
                </a:lnTo>
                <a:lnTo>
                  <a:pt x="3488266" y="1456267"/>
                </a:lnTo>
                <a:lnTo>
                  <a:pt x="3505200" y="1464733"/>
                </a:lnTo>
                <a:lnTo>
                  <a:pt x="3530599" y="1481667"/>
                </a:lnTo>
                <a:lnTo>
                  <a:pt x="3530599" y="1481667"/>
                </a:lnTo>
                <a:lnTo>
                  <a:pt x="3547533" y="1490133"/>
                </a:lnTo>
                <a:lnTo>
                  <a:pt x="3547533" y="149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306733" y="2192867"/>
            <a:ext cx="25401" cy="16934"/>
          </a:xfrm>
          <a:custGeom>
            <a:avLst/>
            <a:gdLst/>
            <a:ahLst/>
            <a:cxnLst/>
            <a:rect l="0" t="0" r="0" b="0"/>
            <a:pathLst>
              <a:path w="25401" h="16934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25400" y="16933"/>
                </a:lnTo>
                <a:lnTo>
                  <a:pt x="25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82533" y="194733"/>
            <a:ext cx="5223934" cy="2125135"/>
          </a:xfrm>
          <a:custGeom>
            <a:avLst/>
            <a:gdLst/>
            <a:ahLst/>
            <a:cxnLst/>
            <a:rect l="0" t="0" r="0" b="0"/>
            <a:pathLst>
              <a:path w="5223934" h="2125135">
                <a:moveTo>
                  <a:pt x="3268134" y="2074334"/>
                </a:moveTo>
                <a:lnTo>
                  <a:pt x="3285067" y="2082800"/>
                </a:lnTo>
                <a:lnTo>
                  <a:pt x="3310467" y="2091267"/>
                </a:lnTo>
                <a:lnTo>
                  <a:pt x="3352800" y="2099734"/>
                </a:lnTo>
                <a:lnTo>
                  <a:pt x="3395133" y="2108200"/>
                </a:lnTo>
                <a:lnTo>
                  <a:pt x="3445934" y="2116667"/>
                </a:lnTo>
                <a:lnTo>
                  <a:pt x="3488267" y="2125134"/>
                </a:lnTo>
                <a:lnTo>
                  <a:pt x="3539067" y="2116667"/>
                </a:lnTo>
                <a:lnTo>
                  <a:pt x="3589867" y="2116667"/>
                </a:lnTo>
                <a:lnTo>
                  <a:pt x="3640667" y="2108200"/>
                </a:lnTo>
                <a:lnTo>
                  <a:pt x="3691467" y="2091267"/>
                </a:lnTo>
                <a:lnTo>
                  <a:pt x="3742267" y="2082800"/>
                </a:lnTo>
                <a:lnTo>
                  <a:pt x="3801534" y="2065867"/>
                </a:lnTo>
                <a:lnTo>
                  <a:pt x="3843867" y="2048934"/>
                </a:lnTo>
                <a:lnTo>
                  <a:pt x="3894667" y="2023534"/>
                </a:lnTo>
                <a:lnTo>
                  <a:pt x="3945467" y="1998134"/>
                </a:lnTo>
                <a:lnTo>
                  <a:pt x="3996267" y="1972734"/>
                </a:lnTo>
                <a:lnTo>
                  <a:pt x="4047067" y="1947334"/>
                </a:lnTo>
                <a:lnTo>
                  <a:pt x="4089401" y="1921934"/>
                </a:lnTo>
                <a:lnTo>
                  <a:pt x="4131734" y="1888067"/>
                </a:lnTo>
                <a:lnTo>
                  <a:pt x="4174067" y="1854200"/>
                </a:lnTo>
                <a:lnTo>
                  <a:pt x="4216400" y="1820334"/>
                </a:lnTo>
                <a:lnTo>
                  <a:pt x="4250267" y="1778000"/>
                </a:lnTo>
                <a:lnTo>
                  <a:pt x="4284134" y="1744134"/>
                </a:lnTo>
                <a:lnTo>
                  <a:pt x="4309533" y="1701800"/>
                </a:lnTo>
                <a:lnTo>
                  <a:pt x="4334934" y="1659467"/>
                </a:lnTo>
                <a:lnTo>
                  <a:pt x="4360334" y="1625600"/>
                </a:lnTo>
                <a:lnTo>
                  <a:pt x="4385733" y="1591734"/>
                </a:lnTo>
                <a:lnTo>
                  <a:pt x="4402667" y="1557867"/>
                </a:lnTo>
                <a:lnTo>
                  <a:pt x="4428067" y="1524000"/>
                </a:lnTo>
                <a:lnTo>
                  <a:pt x="4445000" y="1498600"/>
                </a:lnTo>
                <a:lnTo>
                  <a:pt x="4461933" y="1481667"/>
                </a:lnTo>
                <a:lnTo>
                  <a:pt x="4487334" y="1456267"/>
                </a:lnTo>
                <a:lnTo>
                  <a:pt x="4504267" y="1439334"/>
                </a:lnTo>
                <a:lnTo>
                  <a:pt x="4529667" y="1422400"/>
                </a:lnTo>
                <a:lnTo>
                  <a:pt x="4546601" y="1413934"/>
                </a:lnTo>
                <a:lnTo>
                  <a:pt x="4555067" y="1405467"/>
                </a:lnTo>
                <a:lnTo>
                  <a:pt x="4572000" y="1397000"/>
                </a:lnTo>
                <a:lnTo>
                  <a:pt x="4588934" y="1388534"/>
                </a:lnTo>
                <a:lnTo>
                  <a:pt x="4605867" y="1388534"/>
                </a:lnTo>
                <a:lnTo>
                  <a:pt x="4614333" y="1388534"/>
                </a:lnTo>
                <a:lnTo>
                  <a:pt x="4639734" y="1388534"/>
                </a:lnTo>
                <a:lnTo>
                  <a:pt x="4648200" y="1397000"/>
                </a:lnTo>
                <a:lnTo>
                  <a:pt x="4665134" y="1397000"/>
                </a:lnTo>
                <a:lnTo>
                  <a:pt x="4690533" y="1405467"/>
                </a:lnTo>
                <a:lnTo>
                  <a:pt x="4707467" y="1405467"/>
                </a:lnTo>
                <a:lnTo>
                  <a:pt x="4732867" y="1413934"/>
                </a:lnTo>
                <a:lnTo>
                  <a:pt x="4758267" y="1422400"/>
                </a:lnTo>
                <a:lnTo>
                  <a:pt x="4792134" y="1430867"/>
                </a:lnTo>
                <a:lnTo>
                  <a:pt x="4826000" y="1430867"/>
                </a:lnTo>
                <a:lnTo>
                  <a:pt x="4859867" y="1430867"/>
                </a:lnTo>
                <a:lnTo>
                  <a:pt x="4893734" y="1430867"/>
                </a:lnTo>
                <a:lnTo>
                  <a:pt x="4927601" y="1430867"/>
                </a:lnTo>
                <a:lnTo>
                  <a:pt x="4961467" y="1413934"/>
                </a:lnTo>
                <a:lnTo>
                  <a:pt x="4986867" y="1405467"/>
                </a:lnTo>
                <a:lnTo>
                  <a:pt x="5012267" y="1388534"/>
                </a:lnTo>
                <a:lnTo>
                  <a:pt x="5037667" y="1371600"/>
                </a:lnTo>
                <a:lnTo>
                  <a:pt x="5071533" y="1346200"/>
                </a:lnTo>
                <a:lnTo>
                  <a:pt x="5096934" y="1329267"/>
                </a:lnTo>
                <a:lnTo>
                  <a:pt x="5113867" y="1303867"/>
                </a:lnTo>
                <a:lnTo>
                  <a:pt x="5139267" y="1278467"/>
                </a:lnTo>
                <a:lnTo>
                  <a:pt x="5156201" y="1244600"/>
                </a:lnTo>
                <a:lnTo>
                  <a:pt x="5181600" y="1219200"/>
                </a:lnTo>
                <a:lnTo>
                  <a:pt x="5190067" y="1185334"/>
                </a:lnTo>
                <a:lnTo>
                  <a:pt x="5198534" y="1151467"/>
                </a:lnTo>
                <a:lnTo>
                  <a:pt x="5207000" y="1126067"/>
                </a:lnTo>
                <a:lnTo>
                  <a:pt x="5215467" y="1092200"/>
                </a:lnTo>
                <a:lnTo>
                  <a:pt x="5215467" y="1058334"/>
                </a:lnTo>
                <a:lnTo>
                  <a:pt x="5223933" y="1032934"/>
                </a:lnTo>
                <a:lnTo>
                  <a:pt x="5223933" y="999067"/>
                </a:lnTo>
                <a:lnTo>
                  <a:pt x="5223933" y="973667"/>
                </a:lnTo>
                <a:lnTo>
                  <a:pt x="5223933" y="939800"/>
                </a:lnTo>
                <a:lnTo>
                  <a:pt x="5215467" y="914400"/>
                </a:lnTo>
                <a:lnTo>
                  <a:pt x="5215467" y="880534"/>
                </a:lnTo>
                <a:lnTo>
                  <a:pt x="5207000" y="846667"/>
                </a:lnTo>
                <a:lnTo>
                  <a:pt x="5207000" y="821267"/>
                </a:lnTo>
                <a:lnTo>
                  <a:pt x="5198534" y="787400"/>
                </a:lnTo>
                <a:lnTo>
                  <a:pt x="5190067" y="753534"/>
                </a:lnTo>
                <a:lnTo>
                  <a:pt x="5181600" y="728134"/>
                </a:lnTo>
                <a:lnTo>
                  <a:pt x="5164667" y="694267"/>
                </a:lnTo>
                <a:lnTo>
                  <a:pt x="5156201" y="660400"/>
                </a:lnTo>
                <a:lnTo>
                  <a:pt x="5147733" y="635000"/>
                </a:lnTo>
                <a:lnTo>
                  <a:pt x="5139267" y="609600"/>
                </a:lnTo>
                <a:lnTo>
                  <a:pt x="5122334" y="584200"/>
                </a:lnTo>
                <a:lnTo>
                  <a:pt x="5113867" y="558800"/>
                </a:lnTo>
                <a:lnTo>
                  <a:pt x="5096934" y="533400"/>
                </a:lnTo>
                <a:lnTo>
                  <a:pt x="5080001" y="508000"/>
                </a:lnTo>
                <a:lnTo>
                  <a:pt x="5063067" y="482600"/>
                </a:lnTo>
                <a:lnTo>
                  <a:pt x="5046134" y="457200"/>
                </a:lnTo>
                <a:lnTo>
                  <a:pt x="5029200" y="431800"/>
                </a:lnTo>
                <a:lnTo>
                  <a:pt x="5003801" y="406400"/>
                </a:lnTo>
                <a:lnTo>
                  <a:pt x="4986867" y="389467"/>
                </a:lnTo>
                <a:lnTo>
                  <a:pt x="4969934" y="364067"/>
                </a:lnTo>
                <a:lnTo>
                  <a:pt x="4953000" y="338667"/>
                </a:lnTo>
                <a:lnTo>
                  <a:pt x="4927601" y="313267"/>
                </a:lnTo>
                <a:lnTo>
                  <a:pt x="4893734" y="287867"/>
                </a:lnTo>
                <a:lnTo>
                  <a:pt x="4868334" y="270934"/>
                </a:lnTo>
                <a:lnTo>
                  <a:pt x="4834467" y="245534"/>
                </a:lnTo>
                <a:lnTo>
                  <a:pt x="4800600" y="220134"/>
                </a:lnTo>
                <a:lnTo>
                  <a:pt x="4766733" y="203200"/>
                </a:lnTo>
                <a:lnTo>
                  <a:pt x="4732867" y="186267"/>
                </a:lnTo>
                <a:lnTo>
                  <a:pt x="4699001" y="169334"/>
                </a:lnTo>
                <a:lnTo>
                  <a:pt x="4665134" y="160867"/>
                </a:lnTo>
                <a:lnTo>
                  <a:pt x="4631267" y="152400"/>
                </a:lnTo>
                <a:lnTo>
                  <a:pt x="4597400" y="152400"/>
                </a:lnTo>
                <a:lnTo>
                  <a:pt x="4563534" y="143934"/>
                </a:lnTo>
                <a:lnTo>
                  <a:pt x="4538133" y="143934"/>
                </a:lnTo>
                <a:lnTo>
                  <a:pt x="4512734" y="152400"/>
                </a:lnTo>
                <a:lnTo>
                  <a:pt x="4495800" y="160867"/>
                </a:lnTo>
                <a:lnTo>
                  <a:pt x="4487334" y="169334"/>
                </a:lnTo>
                <a:lnTo>
                  <a:pt x="4470401" y="169334"/>
                </a:lnTo>
                <a:lnTo>
                  <a:pt x="4461933" y="169334"/>
                </a:lnTo>
                <a:lnTo>
                  <a:pt x="4461933" y="169334"/>
                </a:lnTo>
                <a:lnTo>
                  <a:pt x="4453467" y="169334"/>
                </a:lnTo>
                <a:lnTo>
                  <a:pt x="4445000" y="160867"/>
                </a:lnTo>
                <a:lnTo>
                  <a:pt x="4428067" y="160867"/>
                </a:lnTo>
                <a:lnTo>
                  <a:pt x="4411134" y="152400"/>
                </a:lnTo>
                <a:lnTo>
                  <a:pt x="4385733" y="135467"/>
                </a:lnTo>
                <a:lnTo>
                  <a:pt x="4360334" y="127000"/>
                </a:lnTo>
                <a:lnTo>
                  <a:pt x="4334934" y="118534"/>
                </a:lnTo>
                <a:lnTo>
                  <a:pt x="4318001" y="110067"/>
                </a:lnTo>
                <a:lnTo>
                  <a:pt x="4292600" y="101600"/>
                </a:lnTo>
                <a:lnTo>
                  <a:pt x="4267200" y="93134"/>
                </a:lnTo>
                <a:lnTo>
                  <a:pt x="4241801" y="84667"/>
                </a:lnTo>
                <a:lnTo>
                  <a:pt x="4216400" y="76200"/>
                </a:lnTo>
                <a:lnTo>
                  <a:pt x="4182534" y="67734"/>
                </a:lnTo>
                <a:lnTo>
                  <a:pt x="4157133" y="59267"/>
                </a:lnTo>
                <a:lnTo>
                  <a:pt x="4123267" y="50800"/>
                </a:lnTo>
                <a:lnTo>
                  <a:pt x="4089401" y="50800"/>
                </a:lnTo>
                <a:lnTo>
                  <a:pt x="4055534" y="42334"/>
                </a:lnTo>
                <a:lnTo>
                  <a:pt x="4021667" y="33867"/>
                </a:lnTo>
                <a:lnTo>
                  <a:pt x="3987800" y="33867"/>
                </a:lnTo>
                <a:lnTo>
                  <a:pt x="3945467" y="25400"/>
                </a:lnTo>
                <a:lnTo>
                  <a:pt x="3911600" y="25400"/>
                </a:lnTo>
                <a:lnTo>
                  <a:pt x="3869267" y="16934"/>
                </a:lnTo>
                <a:lnTo>
                  <a:pt x="3826934" y="16934"/>
                </a:lnTo>
                <a:lnTo>
                  <a:pt x="3793067" y="8467"/>
                </a:lnTo>
                <a:lnTo>
                  <a:pt x="3750734" y="8467"/>
                </a:lnTo>
                <a:lnTo>
                  <a:pt x="3716867" y="8467"/>
                </a:lnTo>
                <a:lnTo>
                  <a:pt x="3683000" y="8467"/>
                </a:lnTo>
                <a:lnTo>
                  <a:pt x="3640667" y="0"/>
                </a:lnTo>
                <a:lnTo>
                  <a:pt x="3606800" y="8467"/>
                </a:lnTo>
                <a:lnTo>
                  <a:pt x="3572934" y="0"/>
                </a:lnTo>
                <a:lnTo>
                  <a:pt x="3539067" y="0"/>
                </a:lnTo>
                <a:lnTo>
                  <a:pt x="3505200" y="0"/>
                </a:lnTo>
                <a:lnTo>
                  <a:pt x="3462867" y="8467"/>
                </a:lnTo>
                <a:lnTo>
                  <a:pt x="3437467" y="8467"/>
                </a:lnTo>
                <a:lnTo>
                  <a:pt x="3395133" y="16934"/>
                </a:lnTo>
                <a:lnTo>
                  <a:pt x="3361267" y="16934"/>
                </a:lnTo>
                <a:lnTo>
                  <a:pt x="3318933" y="25400"/>
                </a:lnTo>
                <a:lnTo>
                  <a:pt x="3285067" y="33867"/>
                </a:lnTo>
                <a:lnTo>
                  <a:pt x="3242733" y="42334"/>
                </a:lnTo>
                <a:lnTo>
                  <a:pt x="3200400" y="50800"/>
                </a:lnTo>
                <a:lnTo>
                  <a:pt x="3166533" y="59267"/>
                </a:lnTo>
                <a:lnTo>
                  <a:pt x="3124200" y="67734"/>
                </a:lnTo>
                <a:lnTo>
                  <a:pt x="3090333" y="84667"/>
                </a:lnTo>
                <a:lnTo>
                  <a:pt x="3064934" y="84667"/>
                </a:lnTo>
                <a:lnTo>
                  <a:pt x="3039534" y="93134"/>
                </a:lnTo>
                <a:lnTo>
                  <a:pt x="3014133" y="101600"/>
                </a:lnTo>
                <a:lnTo>
                  <a:pt x="2997200" y="110067"/>
                </a:lnTo>
                <a:lnTo>
                  <a:pt x="2971800" y="127000"/>
                </a:lnTo>
                <a:lnTo>
                  <a:pt x="2946401" y="127000"/>
                </a:lnTo>
                <a:lnTo>
                  <a:pt x="2921000" y="143934"/>
                </a:lnTo>
                <a:lnTo>
                  <a:pt x="2895600" y="152400"/>
                </a:lnTo>
                <a:lnTo>
                  <a:pt x="2870201" y="160867"/>
                </a:lnTo>
                <a:lnTo>
                  <a:pt x="2844800" y="169334"/>
                </a:lnTo>
                <a:lnTo>
                  <a:pt x="2810934" y="177800"/>
                </a:lnTo>
                <a:lnTo>
                  <a:pt x="2785533" y="186267"/>
                </a:lnTo>
                <a:lnTo>
                  <a:pt x="2751667" y="194734"/>
                </a:lnTo>
                <a:lnTo>
                  <a:pt x="2726267" y="203200"/>
                </a:lnTo>
                <a:lnTo>
                  <a:pt x="2700867" y="203200"/>
                </a:lnTo>
                <a:lnTo>
                  <a:pt x="2683934" y="203200"/>
                </a:lnTo>
                <a:lnTo>
                  <a:pt x="2667000" y="203200"/>
                </a:lnTo>
                <a:lnTo>
                  <a:pt x="2650067" y="203200"/>
                </a:lnTo>
                <a:lnTo>
                  <a:pt x="2633133" y="203200"/>
                </a:lnTo>
                <a:lnTo>
                  <a:pt x="2616200" y="194734"/>
                </a:lnTo>
                <a:lnTo>
                  <a:pt x="2590800" y="186267"/>
                </a:lnTo>
                <a:lnTo>
                  <a:pt x="2565401" y="186267"/>
                </a:lnTo>
                <a:lnTo>
                  <a:pt x="2531534" y="177800"/>
                </a:lnTo>
                <a:lnTo>
                  <a:pt x="2489201" y="169334"/>
                </a:lnTo>
                <a:lnTo>
                  <a:pt x="2446867" y="160867"/>
                </a:lnTo>
                <a:lnTo>
                  <a:pt x="2404533" y="160867"/>
                </a:lnTo>
                <a:lnTo>
                  <a:pt x="2353734" y="152400"/>
                </a:lnTo>
                <a:lnTo>
                  <a:pt x="2311400" y="152400"/>
                </a:lnTo>
                <a:lnTo>
                  <a:pt x="2269067" y="152400"/>
                </a:lnTo>
                <a:lnTo>
                  <a:pt x="2226734" y="152400"/>
                </a:lnTo>
                <a:lnTo>
                  <a:pt x="2184400" y="152400"/>
                </a:lnTo>
                <a:lnTo>
                  <a:pt x="2150534" y="160867"/>
                </a:lnTo>
                <a:lnTo>
                  <a:pt x="2125134" y="160867"/>
                </a:lnTo>
                <a:lnTo>
                  <a:pt x="2091267" y="169334"/>
                </a:lnTo>
                <a:lnTo>
                  <a:pt x="2057400" y="169334"/>
                </a:lnTo>
                <a:lnTo>
                  <a:pt x="2023534" y="177800"/>
                </a:lnTo>
                <a:lnTo>
                  <a:pt x="1981200" y="186267"/>
                </a:lnTo>
                <a:lnTo>
                  <a:pt x="1938867" y="194734"/>
                </a:lnTo>
                <a:lnTo>
                  <a:pt x="1905000" y="203200"/>
                </a:lnTo>
                <a:lnTo>
                  <a:pt x="1862667" y="203200"/>
                </a:lnTo>
                <a:lnTo>
                  <a:pt x="1828800" y="203200"/>
                </a:lnTo>
                <a:lnTo>
                  <a:pt x="1794934" y="203200"/>
                </a:lnTo>
                <a:lnTo>
                  <a:pt x="1769534" y="203200"/>
                </a:lnTo>
                <a:lnTo>
                  <a:pt x="1744134" y="203200"/>
                </a:lnTo>
                <a:lnTo>
                  <a:pt x="1718734" y="194734"/>
                </a:lnTo>
                <a:lnTo>
                  <a:pt x="1693334" y="194734"/>
                </a:lnTo>
                <a:lnTo>
                  <a:pt x="1667934" y="186267"/>
                </a:lnTo>
                <a:lnTo>
                  <a:pt x="1642534" y="177800"/>
                </a:lnTo>
                <a:lnTo>
                  <a:pt x="1617134" y="169334"/>
                </a:lnTo>
                <a:lnTo>
                  <a:pt x="1583267" y="169334"/>
                </a:lnTo>
                <a:lnTo>
                  <a:pt x="1549400" y="169334"/>
                </a:lnTo>
                <a:lnTo>
                  <a:pt x="1515534" y="169334"/>
                </a:lnTo>
                <a:lnTo>
                  <a:pt x="1473200" y="177800"/>
                </a:lnTo>
                <a:lnTo>
                  <a:pt x="1430867" y="177800"/>
                </a:lnTo>
                <a:lnTo>
                  <a:pt x="1397000" y="186267"/>
                </a:lnTo>
                <a:lnTo>
                  <a:pt x="1354667" y="194734"/>
                </a:lnTo>
                <a:lnTo>
                  <a:pt x="1320800" y="203200"/>
                </a:lnTo>
                <a:lnTo>
                  <a:pt x="1286934" y="211667"/>
                </a:lnTo>
                <a:lnTo>
                  <a:pt x="1253067" y="211667"/>
                </a:lnTo>
                <a:lnTo>
                  <a:pt x="1227667" y="211667"/>
                </a:lnTo>
                <a:lnTo>
                  <a:pt x="1193800" y="211667"/>
                </a:lnTo>
                <a:lnTo>
                  <a:pt x="1168400" y="211667"/>
                </a:lnTo>
                <a:lnTo>
                  <a:pt x="1143000" y="220134"/>
                </a:lnTo>
                <a:lnTo>
                  <a:pt x="1109134" y="220134"/>
                </a:lnTo>
                <a:lnTo>
                  <a:pt x="1083734" y="220134"/>
                </a:lnTo>
                <a:lnTo>
                  <a:pt x="1049867" y="220134"/>
                </a:lnTo>
                <a:lnTo>
                  <a:pt x="1016000" y="220134"/>
                </a:lnTo>
                <a:lnTo>
                  <a:pt x="982134" y="228600"/>
                </a:lnTo>
                <a:lnTo>
                  <a:pt x="948267" y="237067"/>
                </a:lnTo>
                <a:lnTo>
                  <a:pt x="914400" y="245534"/>
                </a:lnTo>
                <a:lnTo>
                  <a:pt x="880534" y="262467"/>
                </a:lnTo>
                <a:lnTo>
                  <a:pt x="846667" y="270934"/>
                </a:lnTo>
                <a:lnTo>
                  <a:pt x="812800" y="287867"/>
                </a:lnTo>
                <a:lnTo>
                  <a:pt x="787400" y="296334"/>
                </a:lnTo>
                <a:lnTo>
                  <a:pt x="762000" y="304800"/>
                </a:lnTo>
                <a:lnTo>
                  <a:pt x="736600" y="313267"/>
                </a:lnTo>
                <a:lnTo>
                  <a:pt x="711200" y="313267"/>
                </a:lnTo>
                <a:lnTo>
                  <a:pt x="685800" y="321734"/>
                </a:lnTo>
                <a:lnTo>
                  <a:pt x="660400" y="330200"/>
                </a:lnTo>
                <a:lnTo>
                  <a:pt x="635000" y="338667"/>
                </a:lnTo>
                <a:lnTo>
                  <a:pt x="609600" y="338667"/>
                </a:lnTo>
                <a:lnTo>
                  <a:pt x="584200" y="347134"/>
                </a:lnTo>
                <a:lnTo>
                  <a:pt x="567267" y="347134"/>
                </a:lnTo>
                <a:lnTo>
                  <a:pt x="541867" y="355600"/>
                </a:lnTo>
                <a:lnTo>
                  <a:pt x="524934" y="355600"/>
                </a:lnTo>
                <a:lnTo>
                  <a:pt x="499534" y="364067"/>
                </a:lnTo>
                <a:lnTo>
                  <a:pt x="482600" y="364067"/>
                </a:lnTo>
                <a:lnTo>
                  <a:pt x="465667" y="372534"/>
                </a:lnTo>
                <a:lnTo>
                  <a:pt x="440267" y="372534"/>
                </a:lnTo>
                <a:lnTo>
                  <a:pt x="414867" y="381000"/>
                </a:lnTo>
                <a:lnTo>
                  <a:pt x="397934" y="389467"/>
                </a:lnTo>
                <a:lnTo>
                  <a:pt x="372534" y="397934"/>
                </a:lnTo>
                <a:lnTo>
                  <a:pt x="347134" y="397934"/>
                </a:lnTo>
                <a:lnTo>
                  <a:pt x="321734" y="406400"/>
                </a:lnTo>
                <a:lnTo>
                  <a:pt x="296334" y="414867"/>
                </a:lnTo>
                <a:lnTo>
                  <a:pt x="279400" y="414867"/>
                </a:lnTo>
                <a:lnTo>
                  <a:pt x="254000" y="414867"/>
                </a:lnTo>
                <a:lnTo>
                  <a:pt x="237067" y="414867"/>
                </a:lnTo>
                <a:lnTo>
                  <a:pt x="211667" y="423334"/>
                </a:lnTo>
                <a:lnTo>
                  <a:pt x="194734" y="431800"/>
                </a:lnTo>
                <a:lnTo>
                  <a:pt x="177800" y="431800"/>
                </a:lnTo>
                <a:lnTo>
                  <a:pt x="152400" y="440267"/>
                </a:lnTo>
                <a:lnTo>
                  <a:pt x="127000" y="448734"/>
                </a:lnTo>
                <a:lnTo>
                  <a:pt x="101600" y="465667"/>
                </a:lnTo>
                <a:lnTo>
                  <a:pt x="84667" y="482600"/>
                </a:lnTo>
                <a:lnTo>
                  <a:pt x="59267" y="499534"/>
                </a:lnTo>
                <a:lnTo>
                  <a:pt x="42334" y="508000"/>
                </a:lnTo>
                <a:lnTo>
                  <a:pt x="25400" y="516467"/>
                </a:lnTo>
                <a:lnTo>
                  <a:pt x="16934" y="524934"/>
                </a:lnTo>
                <a:lnTo>
                  <a:pt x="8467" y="524934"/>
                </a:lnTo>
                <a:lnTo>
                  <a:pt x="8467" y="524934"/>
                </a:lnTo>
                <a:lnTo>
                  <a:pt x="0" y="524934"/>
                </a:lnTo>
                <a:lnTo>
                  <a:pt x="0" y="524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7267" y="6053667"/>
            <a:ext cx="279401" cy="508001"/>
          </a:xfrm>
          <a:custGeom>
            <a:avLst/>
            <a:gdLst/>
            <a:ahLst/>
            <a:cxnLst/>
            <a:rect l="0" t="0" r="0" b="0"/>
            <a:pathLst>
              <a:path w="279401" h="508001">
                <a:moveTo>
                  <a:pt x="254000" y="50800"/>
                </a:moveTo>
                <a:lnTo>
                  <a:pt x="254000" y="50800"/>
                </a:lnTo>
                <a:lnTo>
                  <a:pt x="245533" y="50800"/>
                </a:lnTo>
                <a:lnTo>
                  <a:pt x="245533" y="59266"/>
                </a:lnTo>
                <a:lnTo>
                  <a:pt x="245533" y="50800"/>
                </a:lnTo>
                <a:lnTo>
                  <a:pt x="237066" y="50800"/>
                </a:lnTo>
                <a:lnTo>
                  <a:pt x="237066" y="50800"/>
                </a:lnTo>
                <a:lnTo>
                  <a:pt x="237066" y="42333"/>
                </a:lnTo>
                <a:lnTo>
                  <a:pt x="228600" y="42333"/>
                </a:lnTo>
                <a:lnTo>
                  <a:pt x="228600" y="33866"/>
                </a:lnTo>
                <a:lnTo>
                  <a:pt x="220133" y="25400"/>
                </a:lnTo>
                <a:lnTo>
                  <a:pt x="211666" y="25400"/>
                </a:lnTo>
                <a:lnTo>
                  <a:pt x="203200" y="16933"/>
                </a:lnTo>
                <a:lnTo>
                  <a:pt x="194733" y="16933"/>
                </a:lnTo>
                <a:lnTo>
                  <a:pt x="194733" y="8466"/>
                </a:lnTo>
                <a:lnTo>
                  <a:pt x="177800" y="8466"/>
                </a:lnTo>
                <a:lnTo>
                  <a:pt x="169333" y="8466"/>
                </a:lnTo>
                <a:lnTo>
                  <a:pt x="160866" y="0"/>
                </a:ln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0066" y="8466"/>
                </a:lnTo>
                <a:lnTo>
                  <a:pt x="101600" y="16933"/>
                </a:lnTo>
                <a:lnTo>
                  <a:pt x="93133" y="25400"/>
                </a:lnTo>
                <a:lnTo>
                  <a:pt x="84666" y="33866"/>
                </a:lnTo>
                <a:lnTo>
                  <a:pt x="76200" y="42333"/>
                </a:lnTo>
                <a:lnTo>
                  <a:pt x="59266" y="59266"/>
                </a:lnTo>
                <a:lnTo>
                  <a:pt x="50800" y="76200"/>
                </a:lnTo>
                <a:lnTo>
                  <a:pt x="42333" y="93133"/>
                </a:lnTo>
                <a:lnTo>
                  <a:pt x="33866" y="110066"/>
                </a:lnTo>
                <a:lnTo>
                  <a:pt x="25400" y="127000"/>
                </a:lnTo>
                <a:lnTo>
                  <a:pt x="16933" y="152400"/>
                </a:lnTo>
                <a:lnTo>
                  <a:pt x="8466" y="169333"/>
                </a:lnTo>
                <a:lnTo>
                  <a:pt x="8466" y="194733"/>
                </a:lnTo>
                <a:lnTo>
                  <a:pt x="0" y="220133"/>
                </a:lnTo>
                <a:lnTo>
                  <a:pt x="0" y="254000"/>
                </a:lnTo>
                <a:lnTo>
                  <a:pt x="0" y="279400"/>
                </a:lnTo>
                <a:lnTo>
                  <a:pt x="8466" y="304800"/>
                </a:lnTo>
                <a:lnTo>
                  <a:pt x="8466" y="330200"/>
                </a:lnTo>
                <a:lnTo>
                  <a:pt x="16933" y="355600"/>
                </a:lnTo>
                <a:lnTo>
                  <a:pt x="25400" y="381000"/>
                </a:lnTo>
                <a:lnTo>
                  <a:pt x="42333" y="406400"/>
                </a:lnTo>
                <a:lnTo>
                  <a:pt x="50800" y="431800"/>
                </a:lnTo>
                <a:lnTo>
                  <a:pt x="67733" y="448733"/>
                </a:lnTo>
                <a:lnTo>
                  <a:pt x="93133" y="465667"/>
                </a:lnTo>
                <a:lnTo>
                  <a:pt x="110066" y="482600"/>
                </a:lnTo>
                <a:lnTo>
                  <a:pt x="127000" y="491066"/>
                </a:lnTo>
                <a:lnTo>
                  <a:pt x="152400" y="499533"/>
                </a:lnTo>
                <a:lnTo>
                  <a:pt x="177800" y="508000"/>
                </a:lnTo>
                <a:lnTo>
                  <a:pt x="194733" y="508000"/>
                </a:lnTo>
                <a:lnTo>
                  <a:pt x="220133" y="508000"/>
                </a:lnTo>
                <a:lnTo>
                  <a:pt x="237066" y="499533"/>
                </a:lnTo>
                <a:lnTo>
                  <a:pt x="254000" y="491066"/>
                </a:lnTo>
                <a:lnTo>
                  <a:pt x="262466" y="482600"/>
                </a:lnTo>
                <a:lnTo>
                  <a:pt x="279400" y="474133"/>
                </a:lnTo>
                <a:lnTo>
                  <a:pt x="279400" y="457199"/>
                </a:lnTo>
                <a:lnTo>
                  <a:pt x="279400" y="440266"/>
                </a:lnTo>
                <a:lnTo>
                  <a:pt x="279400" y="423333"/>
                </a:lnTo>
                <a:lnTo>
                  <a:pt x="279400" y="406400"/>
                </a:lnTo>
                <a:lnTo>
                  <a:pt x="279400" y="389466"/>
                </a:lnTo>
                <a:lnTo>
                  <a:pt x="270933" y="372533"/>
                </a:lnTo>
                <a:lnTo>
                  <a:pt x="262466" y="355600"/>
                </a:lnTo>
                <a:lnTo>
                  <a:pt x="254000" y="338666"/>
                </a:lnTo>
                <a:lnTo>
                  <a:pt x="245533" y="321733"/>
                </a:lnTo>
                <a:lnTo>
                  <a:pt x="237066" y="304800"/>
                </a:lnTo>
                <a:lnTo>
                  <a:pt x="220133" y="296333"/>
                </a:lnTo>
                <a:lnTo>
                  <a:pt x="211666" y="287866"/>
                </a:lnTo>
                <a:lnTo>
                  <a:pt x="194733" y="279400"/>
                </a:lnTo>
                <a:lnTo>
                  <a:pt x="177800" y="270933"/>
                </a:lnTo>
                <a:lnTo>
                  <a:pt x="160866" y="270933"/>
                </a:lnTo>
                <a:lnTo>
                  <a:pt x="143933" y="270933"/>
                </a:lnTo>
                <a:lnTo>
                  <a:pt x="127000" y="279400"/>
                </a:lnTo>
                <a:lnTo>
                  <a:pt x="118533" y="279400"/>
                </a:lnTo>
                <a:lnTo>
                  <a:pt x="101600" y="287866"/>
                </a:lnTo>
                <a:lnTo>
                  <a:pt x="93133" y="296333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313266"/>
                </a:lnTo>
                <a:lnTo>
                  <a:pt x="93133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22867" y="6265333"/>
            <a:ext cx="186267" cy="262468"/>
          </a:xfrm>
          <a:custGeom>
            <a:avLst/>
            <a:gdLst/>
            <a:ahLst/>
            <a:cxnLst/>
            <a:rect l="0" t="0" r="0" b="0"/>
            <a:pathLst>
              <a:path w="186267" h="262468">
                <a:moveTo>
                  <a:pt x="0" y="135467"/>
                </a:moveTo>
                <a:lnTo>
                  <a:pt x="0" y="135467"/>
                </a:lnTo>
                <a:lnTo>
                  <a:pt x="8466" y="143934"/>
                </a:lnTo>
                <a:lnTo>
                  <a:pt x="8466" y="143934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42333" y="143934"/>
                </a:lnTo>
                <a:lnTo>
                  <a:pt x="67733" y="143934"/>
                </a:lnTo>
                <a:lnTo>
                  <a:pt x="76200" y="143934"/>
                </a:lnTo>
                <a:lnTo>
                  <a:pt x="93133" y="135467"/>
                </a:lnTo>
                <a:lnTo>
                  <a:pt x="110066" y="127000"/>
                </a:lnTo>
                <a:lnTo>
                  <a:pt x="127000" y="118534"/>
                </a:lnTo>
                <a:lnTo>
                  <a:pt x="135466" y="110067"/>
                </a:lnTo>
                <a:lnTo>
                  <a:pt x="143933" y="93134"/>
                </a:lnTo>
                <a:lnTo>
                  <a:pt x="152400" y="84667"/>
                </a:lnTo>
                <a:lnTo>
                  <a:pt x="160866" y="67734"/>
                </a:lnTo>
                <a:lnTo>
                  <a:pt x="169333" y="59267"/>
                </a:lnTo>
                <a:lnTo>
                  <a:pt x="169333" y="50800"/>
                </a:lnTo>
                <a:lnTo>
                  <a:pt x="160866" y="33867"/>
                </a:lnTo>
                <a:lnTo>
                  <a:pt x="152400" y="25400"/>
                </a:lnTo>
                <a:lnTo>
                  <a:pt x="143933" y="8467"/>
                </a:lnTo>
                <a:lnTo>
                  <a:pt x="135466" y="0"/>
                </a:lnTo>
                <a:lnTo>
                  <a:pt x="127000" y="0"/>
                </a:lnTo>
                <a:lnTo>
                  <a:pt x="110066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8466" y="169334"/>
                </a:lnTo>
                <a:lnTo>
                  <a:pt x="16933" y="194734"/>
                </a:lnTo>
                <a:lnTo>
                  <a:pt x="25400" y="211667"/>
                </a:lnTo>
                <a:lnTo>
                  <a:pt x="33866" y="228600"/>
                </a:lnTo>
                <a:lnTo>
                  <a:pt x="50800" y="245533"/>
                </a:lnTo>
                <a:lnTo>
                  <a:pt x="67733" y="254001"/>
                </a:lnTo>
                <a:lnTo>
                  <a:pt x="84666" y="262467"/>
                </a:lnTo>
                <a:lnTo>
                  <a:pt x="101600" y="262467"/>
                </a:lnTo>
                <a:lnTo>
                  <a:pt x="127000" y="254001"/>
                </a:lnTo>
                <a:lnTo>
                  <a:pt x="143933" y="245533"/>
                </a:lnTo>
                <a:lnTo>
                  <a:pt x="160866" y="228600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86266" y="194734"/>
                </a:lnTo>
                <a:lnTo>
                  <a:pt x="186266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159933" y="6256867"/>
            <a:ext cx="177801" cy="304801"/>
          </a:xfrm>
          <a:custGeom>
            <a:avLst/>
            <a:gdLst/>
            <a:ahLst/>
            <a:cxnLst/>
            <a:rect l="0" t="0" r="0" b="0"/>
            <a:pathLst>
              <a:path w="177801" h="304801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6"/>
                </a:lnTo>
                <a:lnTo>
                  <a:pt x="16934" y="253999"/>
                </a:lnTo>
                <a:lnTo>
                  <a:pt x="16934" y="262467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62467"/>
                </a:lnTo>
                <a:lnTo>
                  <a:pt x="16934" y="253999"/>
                </a:lnTo>
                <a:lnTo>
                  <a:pt x="16934" y="237066"/>
                </a:lnTo>
                <a:lnTo>
                  <a:pt x="25400" y="228600"/>
                </a:lnTo>
                <a:lnTo>
                  <a:pt x="25400" y="203200"/>
                </a:lnTo>
                <a:lnTo>
                  <a:pt x="33867" y="177800"/>
                </a:lnTo>
                <a:lnTo>
                  <a:pt x="33867" y="152400"/>
                </a:lnTo>
                <a:lnTo>
                  <a:pt x="42334" y="135466"/>
                </a:lnTo>
                <a:lnTo>
                  <a:pt x="50800" y="101600"/>
                </a:lnTo>
                <a:lnTo>
                  <a:pt x="59267" y="84666"/>
                </a:lnTo>
                <a:lnTo>
                  <a:pt x="67734" y="59266"/>
                </a:lnTo>
                <a:lnTo>
                  <a:pt x="67734" y="42333"/>
                </a:lnTo>
                <a:lnTo>
                  <a:pt x="76200" y="25400"/>
                </a:lnTo>
                <a:lnTo>
                  <a:pt x="93134" y="16933"/>
                </a:lnTo>
                <a:lnTo>
                  <a:pt x="93134" y="8466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8466"/>
                </a:lnTo>
                <a:lnTo>
                  <a:pt x="127000" y="25400"/>
                </a:lnTo>
                <a:lnTo>
                  <a:pt x="127000" y="42333"/>
                </a:lnTo>
                <a:lnTo>
                  <a:pt x="135467" y="50800"/>
                </a:lnTo>
                <a:lnTo>
                  <a:pt x="143934" y="67733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7" y="160866"/>
                </a:lnTo>
                <a:lnTo>
                  <a:pt x="160867" y="186266"/>
                </a:lnTo>
                <a:lnTo>
                  <a:pt x="160867" y="211666"/>
                </a:lnTo>
                <a:lnTo>
                  <a:pt x="160867" y="237066"/>
                </a:lnTo>
                <a:lnTo>
                  <a:pt x="152400" y="253999"/>
                </a:lnTo>
                <a:lnTo>
                  <a:pt x="152400" y="270933"/>
                </a:lnTo>
                <a:lnTo>
                  <a:pt x="152400" y="287866"/>
                </a:lnTo>
                <a:lnTo>
                  <a:pt x="152400" y="296333"/>
                </a:lnTo>
                <a:lnTo>
                  <a:pt x="160867" y="304800"/>
                </a:lnTo>
                <a:lnTo>
                  <a:pt x="160867" y="304800"/>
                </a:lnTo>
                <a:lnTo>
                  <a:pt x="169334" y="304800"/>
                </a:lnTo>
                <a:lnTo>
                  <a:pt x="169334" y="304800"/>
                </a:lnTo>
                <a:lnTo>
                  <a:pt x="177800" y="296333"/>
                </a:lnTo>
                <a:lnTo>
                  <a:pt x="17780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71600" y="6316133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33867" y="42334"/>
                </a:moveTo>
                <a:lnTo>
                  <a:pt x="33867" y="50800"/>
                </a:lnTo>
                <a:lnTo>
                  <a:pt x="33867" y="50800"/>
                </a:lnTo>
                <a:lnTo>
                  <a:pt x="42333" y="59267"/>
                </a:lnTo>
                <a:lnTo>
                  <a:pt x="50800" y="67734"/>
                </a:lnTo>
                <a:lnTo>
                  <a:pt x="50800" y="67734"/>
                </a:lnTo>
                <a:lnTo>
                  <a:pt x="67733" y="76200"/>
                </a:lnTo>
                <a:lnTo>
                  <a:pt x="76200" y="76200"/>
                </a:lnTo>
                <a:lnTo>
                  <a:pt x="84667" y="84667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8533" y="76200"/>
                </a:lnTo>
                <a:lnTo>
                  <a:pt x="127000" y="67734"/>
                </a:lnTo>
                <a:lnTo>
                  <a:pt x="127000" y="59267"/>
                </a:lnTo>
                <a:lnTo>
                  <a:pt x="135467" y="50800"/>
                </a:lnTo>
                <a:lnTo>
                  <a:pt x="127000" y="33867"/>
                </a:lnTo>
                <a:lnTo>
                  <a:pt x="127000" y="16934"/>
                </a:lnTo>
                <a:lnTo>
                  <a:pt x="118533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8467" y="127000"/>
                </a:lnTo>
                <a:lnTo>
                  <a:pt x="16933" y="143934"/>
                </a:lnTo>
                <a:lnTo>
                  <a:pt x="25400" y="160867"/>
                </a:lnTo>
                <a:lnTo>
                  <a:pt x="33867" y="177800"/>
                </a:lnTo>
                <a:lnTo>
                  <a:pt x="50800" y="186267"/>
                </a:lnTo>
                <a:lnTo>
                  <a:pt x="59267" y="203201"/>
                </a:lnTo>
                <a:lnTo>
                  <a:pt x="76200" y="211667"/>
                </a:lnTo>
                <a:lnTo>
                  <a:pt x="93133" y="211667"/>
                </a:lnTo>
                <a:lnTo>
                  <a:pt x="110067" y="211667"/>
                </a:lnTo>
                <a:lnTo>
                  <a:pt x="118533" y="203201"/>
                </a:lnTo>
                <a:lnTo>
                  <a:pt x="135467" y="194733"/>
                </a:lnTo>
                <a:lnTo>
                  <a:pt x="143933" y="177800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0867" y="143934"/>
                </a:lnTo>
                <a:lnTo>
                  <a:pt x="169333" y="118534"/>
                </a:lnTo>
                <a:lnTo>
                  <a:pt x="169333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574800" y="6316133"/>
            <a:ext cx="169334" cy="262468"/>
          </a:xfrm>
          <a:custGeom>
            <a:avLst/>
            <a:gdLst/>
            <a:ahLst/>
            <a:cxnLst/>
            <a:rect l="0" t="0" r="0" b="0"/>
            <a:pathLst>
              <a:path w="169334" h="262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37067"/>
                </a:lnTo>
                <a:lnTo>
                  <a:pt x="16933" y="245534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54000"/>
                </a:lnTo>
                <a:lnTo>
                  <a:pt x="16933" y="237067"/>
                </a:lnTo>
                <a:lnTo>
                  <a:pt x="25400" y="220134"/>
                </a:lnTo>
                <a:lnTo>
                  <a:pt x="25400" y="194733"/>
                </a:lnTo>
                <a:lnTo>
                  <a:pt x="33867" y="169334"/>
                </a:lnTo>
                <a:lnTo>
                  <a:pt x="33867" y="152400"/>
                </a:lnTo>
                <a:lnTo>
                  <a:pt x="42333" y="127000"/>
                </a:lnTo>
                <a:lnTo>
                  <a:pt x="50800" y="110067"/>
                </a:lnTo>
                <a:lnTo>
                  <a:pt x="59267" y="84667"/>
                </a:lnTo>
                <a:lnTo>
                  <a:pt x="67733" y="67734"/>
                </a:lnTo>
                <a:lnTo>
                  <a:pt x="76200" y="50800"/>
                </a:lnTo>
                <a:lnTo>
                  <a:pt x="93133" y="33867"/>
                </a:lnTo>
                <a:lnTo>
                  <a:pt x="101600" y="25400"/>
                </a:lnTo>
                <a:lnTo>
                  <a:pt x="118533" y="16934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718733" y="6358467"/>
            <a:ext cx="211668" cy="211667"/>
          </a:xfrm>
          <a:custGeom>
            <a:avLst/>
            <a:gdLst/>
            <a:ahLst/>
            <a:cxnLst/>
            <a:rect l="0" t="0" r="0" b="0"/>
            <a:pathLst>
              <a:path w="211668" h="211667">
                <a:moveTo>
                  <a:pt x="152400" y="33866"/>
                </a:moveTo>
                <a:lnTo>
                  <a:pt x="152400" y="33866"/>
                </a:lnTo>
                <a:lnTo>
                  <a:pt x="143934" y="33866"/>
                </a:lnTo>
                <a:lnTo>
                  <a:pt x="135467" y="33866"/>
                </a:lnTo>
                <a:lnTo>
                  <a:pt x="127000" y="25400"/>
                </a:lnTo>
                <a:lnTo>
                  <a:pt x="110067" y="16933"/>
                </a:lnTo>
                <a:lnTo>
                  <a:pt x="101600" y="16933"/>
                </a:lnTo>
                <a:lnTo>
                  <a:pt x="93134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7"/>
                </a:lnTo>
                <a:lnTo>
                  <a:pt x="8467" y="177800"/>
                </a:lnTo>
                <a:lnTo>
                  <a:pt x="25400" y="186266"/>
                </a:lnTo>
                <a:lnTo>
                  <a:pt x="33867" y="203200"/>
                </a:lnTo>
                <a:lnTo>
                  <a:pt x="50800" y="211666"/>
                </a:lnTo>
                <a:lnTo>
                  <a:pt x="67734" y="211666"/>
                </a:lnTo>
                <a:lnTo>
                  <a:pt x="84667" y="211666"/>
                </a:lnTo>
                <a:lnTo>
                  <a:pt x="93134" y="203200"/>
                </a:lnTo>
                <a:lnTo>
                  <a:pt x="110067" y="186266"/>
                </a:lnTo>
                <a:lnTo>
                  <a:pt x="118534" y="169333"/>
                </a:lnTo>
                <a:lnTo>
                  <a:pt x="127000" y="152399"/>
                </a:lnTo>
                <a:lnTo>
                  <a:pt x="135467" y="135466"/>
                </a:lnTo>
                <a:lnTo>
                  <a:pt x="135467" y="110066"/>
                </a:lnTo>
                <a:lnTo>
                  <a:pt x="135467" y="84666"/>
                </a:lnTo>
                <a:lnTo>
                  <a:pt x="127000" y="67733"/>
                </a:lnTo>
                <a:lnTo>
                  <a:pt x="127000" y="50800"/>
                </a:lnTo>
                <a:lnTo>
                  <a:pt x="118534" y="33866"/>
                </a:lnTo>
                <a:lnTo>
                  <a:pt x="118534" y="16933"/>
                </a:lnTo>
                <a:lnTo>
                  <a:pt x="110067" y="8466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42333"/>
                </a:lnTo>
                <a:lnTo>
                  <a:pt x="118534" y="59266"/>
                </a:lnTo>
                <a:lnTo>
                  <a:pt x="118534" y="84666"/>
                </a:lnTo>
                <a:lnTo>
                  <a:pt x="127000" y="101600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43934" y="169333"/>
                </a:lnTo>
                <a:lnTo>
                  <a:pt x="143934" y="186266"/>
                </a:lnTo>
                <a:lnTo>
                  <a:pt x="152400" y="194733"/>
                </a:lnTo>
                <a:lnTo>
                  <a:pt x="160867" y="203200"/>
                </a:lnTo>
                <a:lnTo>
                  <a:pt x="169334" y="203200"/>
                </a:lnTo>
                <a:lnTo>
                  <a:pt x="177800" y="203200"/>
                </a:lnTo>
                <a:lnTo>
                  <a:pt x="186267" y="194733"/>
                </a:lnTo>
                <a:lnTo>
                  <a:pt x="194734" y="177800"/>
                </a:lnTo>
                <a:lnTo>
                  <a:pt x="203200" y="152399"/>
                </a:lnTo>
                <a:lnTo>
                  <a:pt x="203200" y="152399"/>
                </a:lnTo>
                <a:lnTo>
                  <a:pt x="211667" y="135466"/>
                </a:lnTo>
                <a:lnTo>
                  <a:pt x="211667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981200" y="6138333"/>
            <a:ext cx="33868" cy="448734"/>
          </a:xfrm>
          <a:custGeom>
            <a:avLst/>
            <a:gdLst/>
            <a:ahLst/>
            <a:cxnLst/>
            <a:rect l="0" t="0" r="0" b="0"/>
            <a:pathLst>
              <a:path w="33868" h="448734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43934"/>
                </a:lnTo>
                <a:lnTo>
                  <a:pt x="8467" y="177800"/>
                </a:lnTo>
                <a:lnTo>
                  <a:pt x="16933" y="203200"/>
                </a:lnTo>
                <a:lnTo>
                  <a:pt x="16933" y="237067"/>
                </a:lnTo>
                <a:lnTo>
                  <a:pt x="16933" y="270934"/>
                </a:lnTo>
                <a:lnTo>
                  <a:pt x="16933" y="304800"/>
                </a:lnTo>
                <a:lnTo>
                  <a:pt x="16933" y="338667"/>
                </a:lnTo>
                <a:lnTo>
                  <a:pt x="16933" y="372533"/>
                </a:lnTo>
                <a:lnTo>
                  <a:pt x="16933" y="397934"/>
                </a:lnTo>
                <a:lnTo>
                  <a:pt x="16933" y="423334"/>
                </a:lnTo>
                <a:lnTo>
                  <a:pt x="25400" y="440267"/>
                </a:lnTo>
                <a:lnTo>
                  <a:pt x="25400" y="440267"/>
                </a:lnTo>
                <a:lnTo>
                  <a:pt x="33867" y="448733"/>
                </a:lnTo>
                <a:lnTo>
                  <a:pt x="33867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294467" y="6036733"/>
            <a:ext cx="279401" cy="558802"/>
          </a:xfrm>
          <a:custGeom>
            <a:avLst/>
            <a:gdLst/>
            <a:ahLst/>
            <a:cxnLst/>
            <a:rect l="0" t="0" r="0" b="0"/>
            <a:pathLst>
              <a:path w="279401" h="558802">
                <a:moveTo>
                  <a:pt x="279400" y="42334"/>
                </a:moveTo>
                <a:lnTo>
                  <a:pt x="279400" y="42334"/>
                </a:lnTo>
                <a:lnTo>
                  <a:pt x="279400" y="42334"/>
                </a:lnTo>
                <a:lnTo>
                  <a:pt x="270933" y="33867"/>
                </a:lnTo>
                <a:lnTo>
                  <a:pt x="262466" y="25400"/>
                </a:lnTo>
                <a:lnTo>
                  <a:pt x="245533" y="16934"/>
                </a:lnTo>
                <a:lnTo>
                  <a:pt x="237066" y="8467"/>
                </a:lnTo>
                <a:lnTo>
                  <a:pt x="220133" y="0"/>
                </a:lnTo>
                <a:lnTo>
                  <a:pt x="203200" y="0"/>
                </a:lnTo>
                <a:lnTo>
                  <a:pt x="186266" y="0"/>
                </a:lnTo>
                <a:lnTo>
                  <a:pt x="169333" y="0"/>
                </a:lnTo>
                <a:lnTo>
                  <a:pt x="143933" y="0"/>
                </a:lnTo>
                <a:lnTo>
                  <a:pt x="118533" y="8467"/>
                </a:lnTo>
                <a:lnTo>
                  <a:pt x="101600" y="16934"/>
                </a:lnTo>
                <a:lnTo>
                  <a:pt x="76200" y="33867"/>
                </a:lnTo>
                <a:lnTo>
                  <a:pt x="59266" y="50800"/>
                </a:lnTo>
                <a:lnTo>
                  <a:pt x="33866" y="67734"/>
                </a:lnTo>
                <a:lnTo>
                  <a:pt x="25400" y="93134"/>
                </a:lnTo>
                <a:lnTo>
                  <a:pt x="16933" y="118534"/>
                </a:lnTo>
                <a:lnTo>
                  <a:pt x="8466" y="143934"/>
                </a:lnTo>
                <a:lnTo>
                  <a:pt x="0" y="177800"/>
                </a:lnTo>
                <a:lnTo>
                  <a:pt x="0" y="211667"/>
                </a:lnTo>
                <a:lnTo>
                  <a:pt x="8466" y="245534"/>
                </a:lnTo>
                <a:lnTo>
                  <a:pt x="8466" y="287867"/>
                </a:lnTo>
                <a:lnTo>
                  <a:pt x="16933" y="321734"/>
                </a:lnTo>
                <a:lnTo>
                  <a:pt x="25400" y="364067"/>
                </a:lnTo>
                <a:lnTo>
                  <a:pt x="33866" y="397934"/>
                </a:lnTo>
                <a:lnTo>
                  <a:pt x="33866" y="431800"/>
                </a:lnTo>
                <a:lnTo>
                  <a:pt x="42333" y="465667"/>
                </a:lnTo>
                <a:lnTo>
                  <a:pt x="42333" y="499534"/>
                </a:lnTo>
                <a:lnTo>
                  <a:pt x="33866" y="524934"/>
                </a:lnTo>
                <a:lnTo>
                  <a:pt x="33866" y="541867"/>
                </a:lnTo>
                <a:lnTo>
                  <a:pt x="33866" y="550333"/>
                </a:lnTo>
                <a:lnTo>
                  <a:pt x="33866" y="550333"/>
                </a:lnTo>
                <a:lnTo>
                  <a:pt x="25400" y="558801"/>
                </a:lnTo>
                <a:lnTo>
                  <a:pt x="25400" y="5588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235200" y="6333067"/>
            <a:ext cx="304801" cy="254000"/>
          </a:xfrm>
          <a:custGeom>
            <a:avLst/>
            <a:gdLst/>
            <a:ahLst/>
            <a:cxnLst/>
            <a:rect l="0" t="0" r="0" b="0"/>
            <a:pathLst>
              <a:path w="304801" h="254000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3" y="16933"/>
                </a:lnTo>
                <a:lnTo>
                  <a:pt x="143933" y="16933"/>
                </a:lnTo>
                <a:lnTo>
                  <a:pt x="169333" y="8466"/>
                </a:lnTo>
                <a:lnTo>
                  <a:pt x="186267" y="8466"/>
                </a:lnTo>
                <a:lnTo>
                  <a:pt x="203200" y="8466"/>
                </a:lnTo>
                <a:lnTo>
                  <a:pt x="220133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45533" y="0"/>
                </a:lnTo>
                <a:lnTo>
                  <a:pt x="237067" y="8466"/>
                </a:lnTo>
                <a:lnTo>
                  <a:pt x="237067" y="8466"/>
                </a:lnTo>
                <a:lnTo>
                  <a:pt x="228600" y="25400"/>
                </a:lnTo>
                <a:lnTo>
                  <a:pt x="228600" y="25400"/>
                </a:lnTo>
                <a:lnTo>
                  <a:pt x="220133" y="33866"/>
                </a:lnTo>
                <a:lnTo>
                  <a:pt x="211667" y="50800"/>
                </a:lnTo>
                <a:lnTo>
                  <a:pt x="203200" y="59266"/>
                </a:lnTo>
                <a:lnTo>
                  <a:pt x="194733" y="84666"/>
                </a:lnTo>
                <a:lnTo>
                  <a:pt x="194733" y="101600"/>
                </a:lnTo>
                <a:lnTo>
                  <a:pt x="186267" y="118533"/>
                </a:lnTo>
                <a:lnTo>
                  <a:pt x="194733" y="143933"/>
                </a:lnTo>
                <a:lnTo>
                  <a:pt x="194733" y="160866"/>
                </a:lnTo>
                <a:lnTo>
                  <a:pt x="203200" y="186267"/>
                </a:lnTo>
                <a:lnTo>
                  <a:pt x="211667" y="203200"/>
                </a:lnTo>
                <a:lnTo>
                  <a:pt x="220133" y="220133"/>
                </a:lnTo>
                <a:lnTo>
                  <a:pt x="228600" y="237066"/>
                </a:lnTo>
                <a:lnTo>
                  <a:pt x="245533" y="245533"/>
                </a:lnTo>
                <a:lnTo>
                  <a:pt x="254000" y="253999"/>
                </a:lnTo>
                <a:lnTo>
                  <a:pt x="270933" y="253999"/>
                </a:lnTo>
                <a:lnTo>
                  <a:pt x="279400" y="253999"/>
                </a:lnTo>
                <a:lnTo>
                  <a:pt x="287867" y="245533"/>
                </a:lnTo>
                <a:lnTo>
                  <a:pt x="296333" y="237066"/>
                </a:lnTo>
                <a:lnTo>
                  <a:pt x="296333" y="220133"/>
                </a:lnTo>
                <a:lnTo>
                  <a:pt x="304800" y="203200"/>
                </a:lnTo>
                <a:lnTo>
                  <a:pt x="304800" y="186267"/>
                </a:lnTo>
                <a:lnTo>
                  <a:pt x="304800" y="169333"/>
                </a:lnTo>
                <a:lnTo>
                  <a:pt x="304800" y="143933"/>
                </a:lnTo>
                <a:lnTo>
                  <a:pt x="296333" y="118533"/>
                </a:lnTo>
                <a:lnTo>
                  <a:pt x="296333" y="101600"/>
                </a:lnTo>
                <a:lnTo>
                  <a:pt x="287867" y="76200"/>
                </a:lnTo>
                <a:lnTo>
                  <a:pt x="279400" y="59266"/>
                </a:lnTo>
                <a:lnTo>
                  <a:pt x="270933" y="33866"/>
                </a:lnTo>
                <a:lnTo>
                  <a:pt x="254000" y="16933"/>
                </a:lnTo>
                <a:lnTo>
                  <a:pt x="254000" y="16933"/>
                </a:lnTo>
                <a:lnTo>
                  <a:pt x="245533" y="0"/>
                </a:lnTo>
                <a:lnTo>
                  <a:pt x="245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565400" y="6307667"/>
            <a:ext cx="592668" cy="355600"/>
          </a:xfrm>
          <a:custGeom>
            <a:avLst/>
            <a:gdLst/>
            <a:ahLst/>
            <a:cxnLst/>
            <a:rect l="0" t="0" r="0" b="0"/>
            <a:pathLst>
              <a:path w="592668" h="355600">
                <a:moveTo>
                  <a:pt x="0" y="0"/>
                </a:moveTo>
                <a:lnTo>
                  <a:pt x="8467" y="8466"/>
                </a:lnTo>
                <a:lnTo>
                  <a:pt x="16933" y="16933"/>
                </a:lnTo>
                <a:lnTo>
                  <a:pt x="25400" y="42333"/>
                </a:lnTo>
                <a:lnTo>
                  <a:pt x="33867" y="59266"/>
                </a:lnTo>
                <a:lnTo>
                  <a:pt x="50800" y="76200"/>
                </a:lnTo>
                <a:lnTo>
                  <a:pt x="59267" y="101600"/>
                </a:lnTo>
                <a:lnTo>
                  <a:pt x="59267" y="118533"/>
                </a:lnTo>
                <a:lnTo>
                  <a:pt x="67733" y="143933"/>
                </a:lnTo>
                <a:lnTo>
                  <a:pt x="76200" y="160866"/>
                </a:lnTo>
                <a:lnTo>
                  <a:pt x="76200" y="186266"/>
                </a:lnTo>
                <a:lnTo>
                  <a:pt x="76200" y="203199"/>
                </a:lnTo>
                <a:lnTo>
                  <a:pt x="76200" y="220133"/>
                </a:lnTo>
                <a:lnTo>
                  <a:pt x="76200" y="237066"/>
                </a:lnTo>
                <a:lnTo>
                  <a:pt x="84667" y="245533"/>
                </a:lnTo>
                <a:lnTo>
                  <a:pt x="84667" y="262466"/>
                </a:lnTo>
                <a:lnTo>
                  <a:pt x="84667" y="262466"/>
                </a:lnTo>
                <a:lnTo>
                  <a:pt x="84667" y="262466"/>
                </a:lnTo>
                <a:lnTo>
                  <a:pt x="84667" y="270933"/>
                </a:lnTo>
                <a:lnTo>
                  <a:pt x="84667" y="262466"/>
                </a:lnTo>
                <a:lnTo>
                  <a:pt x="84667" y="262466"/>
                </a:lnTo>
                <a:lnTo>
                  <a:pt x="84667" y="245533"/>
                </a:lnTo>
                <a:lnTo>
                  <a:pt x="84667" y="237066"/>
                </a:lnTo>
                <a:lnTo>
                  <a:pt x="84667" y="220133"/>
                </a:lnTo>
                <a:lnTo>
                  <a:pt x="93133" y="194733"/>
                </a:lnTo>
                <a:lnTo>
                  <a:pt x="93133" y="177800"/>
                </a:lnTo>
                <a:lnTo>
                  <a:pt x="93133" y="160866"/>
                </a:lnTo>
                <a:lnTo>
                  <a:pt x="101600" y="135466"/>
                </a:lnTo>
                <a:lnTo>
                  <a:pt x="101600" y="110066"/>
                </a:lnTo>
                <a:lnTo>
                  <a:pt x="101600" y="93133"/>
                </a:lnTo>
                <a:lnTo>
                  <a:pt x="110067" y="76200"/>
                </a:lnTo>
                <a:lnTo>
                  <a:pt x="110067" y="59266"/>
                </a:lnTo>
                <a:lnTo>
                  <a:pt x="118533" y="42333"/>
                </a:lnTo>
                <a:lnTo>
                  <a:pt x="118533" y="25400"/>
                </a:lnTo>
                <a:lnTo>
                  <a:pt x="127000" y="16933"/>
                </a:lnTo>
                <a:lnTo>
                  <a:pt x="135467" y="8466"/>
                </a:lnTo>
                <a:lnTo>
                  <a:pt x="143933" y="8466"/>
                </a:lnTo>
                <a:lnTo>
                  <a:pt x="160867" y="0"/>
                </a:lnTo>
                <a:lnTo>
                  <a:pt x="169333" y="0"/>
                </a:lnTo>
                <a:lnTo>
                  <a:pt x="177800" y="8466"/>
                </a:lnTo>
                <a:lnTo>
                  <a:pt x="194733" y="8466"/>
                </a:lnTo>
                <a:lnTo>
                  <a:pt x="203200" y="16933"/>
                </a:lnTo>
                <a:lnTo>
                  <a:pt x="220133" y="25400"/>
                </a:lnTo>
                <a:lnTo>
                  <a:pt x="228600" y="42333"/>
                </a:lnTo>
                <a:lnTo>
                  <a:pt x="237067" y="50800"/>
                </a:lnTo>
                <a:lnTo>
                  <a:pt x="237067" y="67733"/>
                </a:lnTo>
                <a:lnTo>
                  <a:pt x="245533" y="93133"/>
                </a:lnTo>
                <a:lnTo>
                  <a:pt x="245533" y="110066"/>
                </a:lnTo>
                <a:lnTo>
                  <a:pt x="245533" y="127000"/>
                </a:lnTo>
                <a:lnTo>
                  <a:pt x="245533" y="143933"/>
                </a:lnTo>
                <a:lnTo>
                  <a:pt x="245533" y="160866"/>
                </a:lnTo>
                <a:lnTo>
                  <a:pt x="245533" y="177800"/>
                </a:lnTo>
                <a:lnTo>
                  <a:pt x="245533" y="194733"/>
                </a:lnTo>
                <a:lnTo>
                  <a:pt x="245533" y="203199"/>
                </a:lnTo>
                <a:lnTo>
                  <a:pt x="245533" y="220133"/>
                </a:lnTo>
                <a:lnTo>
                  <a:pt x="245533" y="228600"/>
                </a:lnTo>
                <a:lnTo>
                  <a:pt x="245533" y="228600"/>
                </a:lnTo>
                <a:lnTo>
                  <a:pt x="245533" y="237066"/>
                </a:lnTo>
                <a:lnTo>
                  <a:pt x="245533" y="237066"/>
                </a:lnTo>
                <a:lnTo>
                  <a:pt x="245533" y="228600"/>
                </a:lnTo>
                <a:lnTo>
                  <a:pt x="245533" y="228600"/>
                </a:lnTo>
                <a:lnTo>
                  <a:pt x="245533" y="220133"/>
                </a:lnTo>
                <a:lnTo>
                  <a:pt x="245533" y="203199"/>
                </a:lnTo>
                <a:lnTo>
                  <a:pt x="254000" y="186266"/>
                </a:lnTo>
                <a:lnTo>
                  <a:pt x="254000" y="177800"/>
                </a:lnTo>
                <a:lnTo>
                  <a:pt x="254000" y="152400"/>
                </a:lnTo>
                <a:lnTo>
                  <a:pt x="254000" y="135466"/>
                </a:lnTo>
                <a:lnTo>
                  <a:pt x="254000" y="127000"/>
                </a:lnTo>
                <a:lnTo>
                  <a:pt x="262467" y="110066"/>
                </a:lnTo>
                <a:lnTo>
                  <a:pt x="270933" y="101600"/>
                </a:lnTo>
                <a:lnTo>
                  <a:pt x="270933" y="93133"/>
                </a:lnTo>
                <a:lnTo>
                  <a:pt x="279400" y="84666"/>
                </a:lnTo>
                <a:lnTo>
                  <a:pt x="279400" y="84666"/>
                </a:lnTo>
                <a:lnTo>
                  <a:pt x="287867" y="84666"/>
                </a:lnTo>
                <a:lnTo>
                  <a:pt x="296333" y="93133"/>
                </a:lnTo>
                <a:lnTo>
                  <a:pt x="304800" y="101600"/>
                </a:lnTo>
                <a:lnTo>
                  <a:pt x="313267" y="110066"/>
                </a:lnTo>
                <a:lnTo>
                  <a:pt x="321733" y="118533"/>
                </a:lnTo>
                <a:lnTo>
                  <a:pt x="330200" y="135466"/>
                </a:lnTo>
                <a:lnTo>
                  <a:pt x="338667" y="152400"/>
                </a:lnTo>
                <a:lnTo>
                  <a:pt x="338667" y="169333"/>
                </a:lnTo>
                <a:lnTo>
                  <a:pt x="347133" y="186266"/>
                </a:lnTo>
                <a:lnTo>
                  <a:pt x="347133" y="203199"/>
                </a:lnTo>
                <a:lnTo>
                  <a:pt x="347133" y="211667"/>
                </a:lnTo>
                <a:lnTo>
                  <a:pt x="347133" y="220133"/>
                </a:lnTo>
                <a:lnTo>
                  <a:pt x="347133" y="228600"/>
                </a:lnTo>
                <a:lnTo>
                  <a:pt x="347133" y="228600"/>
                </a:lnTo>
                <a:lnTo>
                  <a:pt x="347133" y="237066"/>
                </a:lnTo>
                <a:lnTo>
                  <a:pt x="347133" y="228600"/>
                </a:lnTo>
                <a:lnTo>
                  <a:pt x="347133" y="228600"/>
                </a:lnTo>
                <a:lnTo>
                  <a:pt x="347133" y="220133"/>
                </a:lnTo>
                <a:lnTo>
                  <a:pt x="347133" y="211667"/>
                </a:lnTo>
                <a:lnTo>
                  <a:pt x="347133" y="203199"/>
                </a:lnTo>
                <a:lnTo>
                  <a:pt x="347133" y="186266"/>
                </a:lnTo>
                <a:lnTo>
                  <a:pt x="347133" y="169333"/>
                </a:lnTo>
                <a:lnTo>
                  <a:pt x="347133" y="152400"/>
                </a:lnTo>
                <a:lnTo>
                  <a:pt x="347133" y="135466"/>
                </a:lnTo>
                <a:lnTo>
                  <a:pt x="355600" y="118533"/>
                </a:lnTo>
                <a:lnTo>
                  <a:pt x="355600" y="110066"/>
                </a:lnTo>
                <a:lnTo>
                  <a:pt x="364067" y="93133"/>
                </a:lnTo>
                <a:lnTo>
                  <a:pt x="372533" y="76200"/>
                </a:lnTo>
                <a:lnTo>
                  <a:pt x="389467" y="67733"/>
                </a:lnTo>
                <a:lnTo>
                  <a:pt x="397933" y="59266"/>
                </a:lnTo>
                <a:lnTo>
                  <a:pt x="414867" y="50800"/>
                </a:lnTo>
                <a:lnTo>
                  <a:pt x="431800" y="50800"/>
                </a:lnTo>
                <a:lnTo>
                  <a:pt x="448733" y="50800"/>
                </a:lnTo>
                <a:lnTo>
                  <a:pt x="465667" y="59266"/>
                </a:lnTo>
                <a:lnTo>
                  <a:pt x="482600" y="59266"/>
                </a:lnTo>
                <a:lnTo>
                  <a:pt x="499533" y="76200"/>
                </a:lnTo>
                <a:lnTo>
                  <a:pt x="516467" y="84666"/>
                </a:lnTo>
                <a:lnTo>
                  <a:pt x="533400" y="101600"/>
                </a:lnTo>
                <a:lnTo>
                  <a:pt x="541867" y="118533"/>
                </a:lnTo>
                <a:lnTo>
                  <a:pt x="558800" y="143933"/>
                </a:lnTo>
                <a:lnTo>
                  <a:pt x="567267" y="169333"/>
                </a:lnTo>
                <a:lnTo>
                  <a:pt x="567267" y="186266"/>
                </a:lnTo>
                <a:lnTo>
                  <a:pt x="575733" y="220133"/>
                </a:lnTo>
                <a:lnTo>
                  <a:pt x="584200" y="245533"/>
                </a:lnTo>
                <a:lnTo>
                  <a:pt x="584200" y="270933"/>
                </a:lnTo>
                <a:lnTo>
                  <a:pt x="592667" y="296333"/>
                </a:lnTo>
                <a:lnTo>
                  <a:pt x="592667" y="321733"/>
                </a:lnTo>
                <a:lnTo>
                  <a:pt x="592667" y="338666"/>
                </a:lnTo>
                <a:lnTo>
                  <a:pt x="592667" y="355599"/>
                </a:lnTo>
                <a:lnTo>
                  <a:pt x="592667" y="355599"/>
                </a:lnTo>
                <a:lnTo>
                  <a:pt x="592667" y="355599"/>
                </a:lnTo>
                <a:lnTo>
                  <a:pt x="592667" y="3555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335867" y="6383867"/>
            <a:ext cx="127001" cy="211668"/>
          </a:xfrm>
          <a:custGeom>
            <a:avLst/>
            <a:gdLst/>
            <a:ahLst/>
            <a:cxnLst/>
            <a:rect l="0" t="0" r="0" b="0"/>
            <a:pathLst>
              <a:path w="127001" h="211668">
                <a:moveTo>
                  <a:pt x="110066" y="0"/>
                </a:moveTo>
                <a:lnTo>
                  <a:pt x="110066" y="0"/>
                </a:lnTo>
                <a:lnTo>
                  <a:pt x="101600" y="0"/>
                </a:lnTo>
                <a:lnTo>
                  <a:pt x="93133" y="8466"/>
                </a:lnTo>
                <a:lnTo>
                  <a:pt x="84666" y="16933"/>
                </a:lnTo>
                <a:lnTo>
                  <a:pt x="67733" y="25400"/>
                </a:lnTo>
                <a:lnTo>
                  <a:pt x="59266" y="33866"/>
                </a:lnTo>
                <a:lnTo>
                  <a:pt x="42333" y="33866"/>
                </a:lnTo>
                <a:lnTo>
                  <a:pt x="25400" y="50800"/>
                </a:lnTo>
                <a:lnTo>
                  <a:pt x="16933" y="59266"/>
                </a:lnTo>
                <a:lnTo>
                  <a:pt x="8466" y="67733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52400"/>
                </a:lnTo>
                <a:lnTo>
                  <a:pt x="16933" y="160866"/>
                </a:lnTo>
                <a:lnTo>
                  <a:pt x="25400" y="177800"/>
                </a:lnTo>
                <a:lnTo>
                  <a:pt x="42333" y="186266"/>
                </a:lnTo>
                <a:lnTo>
                  <a:pt x="59266" y="203199"/>
                </a:lnTo>
                <a:lnTo>
                  <a:pt x="76200" y="211667"/>
                </a:lnTo>
                <a:lnTo>
                  <a:pt x="84666" y="211667"/>
                </a:lnTo>
                <a:lnTo>
                  <a:pt x="101600" y="211667"/>
                </a:lnTo>
                <a:lnTo>
                  <a:pt x="110066" y="211667"/>
                </a:lnTo>
                <a:lnTo>
                  <a:pt x="118533" y="203199"/>
                </a:lnTo>
                <a:lnTo>
                  <a:pt x="118533" y="186266"/>
                </a:lnTo>
                <a:lnTo>
                  <a:pt x="127000" y="177800"/>
                </a:lnTo>
                <a:lnTo>
                  <a:pt x="127000" y="160866"/>
                </a:lnTo>
                <a:lnTo>
                  <a:pt x="118533" y="143933"/>
                </a:lnTo>
                <a:lnTo>
                  <a:pt x="118533" y="126999"/>
                </a:lnTo>
                <a:lnTo>
                  <a:pt x="110066" y="110066"/>
                </a:lnTo>
                <a:lnTo>
                  <a:pt x="101600" y="84666"/>
                </a:lnTo>
                <a:lnTo>
                  <a:pt x="93133" y="76200"/>
                </a:lnTo>
                <a:lnTo>
                  <a:pt x="84666" y="59266"/>
                </a:lnTo>
                <a:lnTo>
                  <a:pt x="76200" y="50800"/>
                </a:lnTo>
                <a:lnTo>
                  <a:pt x="67733" y="42333"/>
                </a:lnTo>
                <a:lnTo>
                  <a:pt x="59266" y="33866"/>
                </a:lnTo>
                <a:lnTo>
                  <a:pt x="50800" y="33866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488267" y="6189133"/>
            <a:ext cx="186267" cy="381001"/>
          </a:xfrm>
          <a:custGeom>
            <a:avLst/>
            <a:gdLst/>
            <a:ahLst/>
            <a:cxnLst/>
            <a:rect l="0" t="0" r="0" b="0"/>
            <a:pathLst>
              <a:path w="186267" h="381001">
                <a:moveTo>
                  <a:pt x="186266" y="93134"/>
                </a:moveTo>
                <a:lnTo>
                  <a:pt x="186266" y="93134"/>
                </a:lnTo>
                <a:lnTo>
                  <a:pt x="177800" y="84667"/>
                </a:lnTo>
                <a:lnTo>
                  <a:pt x="177800" y="67734"/>
                </a:lnTo>
                <a:lnTo>
                  <a:pt x="169333" y="59267"/>
                </a:lnTo>
                <a:lnTo>
                  <a:pt x="160866" y="42334"/>
                </a:lnTo>
                <a:lnTo>
                  <a:pt x="152400" y="33867"/>
                </a:lnTo>
                <a:lnTo>
                  <a:pt x="143933" y="16934"/>
                </a:lnTo>
                <a:lnTo>
                  <a:pt x="127000" y="8467"/>
                </a:lnTo>
                <a:lnTo>
                  <a:pt x="118533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42333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6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16933" y="237067"/>
                </a:lnTo>
                <a:lnTo>
                  <a:pt x="33866" y="262467"/>
                </a:lnTo>
                <a:lnTo>
                  <a:pt x="42333" y="287867"/>
                </a:lnTo>
                <a:lnTo>
                  <a:pt x="50800" y="313267"/>
                </a:lnTo>
                <a:lnTo>
                  <a:pt x="59266" y="338667"/>
                </a:lnTo>
                <a:lnTo>
                  <a:pt x="59266" y="355600"/>
                </a:lnTo>
                <a:lnTo>
                  <a:pt x="67733" y="364067"/>
                </a:lnTo>
                <a:lnTo>
                  <a:pt x="67733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437467" y="6409267"/>
            <a:ext cx="186267" cy="33867"/>
          </a:xfrm>
          <a:custGeom>
            <a:avLst/>
            <a:gdLst/>
            <a:ahLst/>
            <a:cxnLst/>
            <a:rect l="0" t="0" r="0" b="0"/>
            <a:pathLst>
              <a:path w="186267" h="338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25400"/>
                </a:lnTo>
                <a:lnTo>
                  <a:pt x="50800" y="25400"/>
                </a:lnTo>
                <a:lnTo>
                  <a:pt x="76200" y="33866"/>
                </a:lnTo>
                <a:lnTo>
                  <a:pt x="110066" y="33866"/>
                </a:lnTo>
                <a:lnTo>
                  <a:pt x="135466" y="33866"/>
                </a:lnTo>
                <a:lnTo>
                  <a:pt x="169333" y="33866"/>
                </a:lnTo>
                <a:lnTo>
                  <a:pt x="169333" y="33866"/>
                </a:lnTo>
                <a:lnTo>
                  <a:pt x="186266" y="33866"/>
                </a:lnTo>
                <a:lnTo>
                  <a:pt x="186266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869267" y="6231467"/>
            <a:ext cx="8467" cy="381001"/>
          </a:xfrm>
          <a:custGeom>
            <a:avLst/>
            <a:gdLst/>
            <a:ahLst/>
            <a:cxnLst/>
            <a:rect l="0" t="0" r="0" b="0"/>
            <a:pathLst>
              <a:path w="8467" h="381001">
                <a:moveTo>
                  <a:pt x="8466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35466"/>
                </a:lnTo>
                <a:lnTo>
                  <a:pt x="0" y="169333"/>
                </a:lnTo>
                <a:lnTo>
                  <a:pt x="0" y="203200"/>
                </a:lnTo>
                <a:lnTo>
                  <a:pt x="0" y="237066"/>
                </a:lnTo>
                <a:lnTo>
                  <a:pt x="0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6" y="347133"/>
                </a:lnTo>
                <a:lnTo>
                  <a:pt x="8466" y="372533"/>
                </a:lnTo>
                <a:lnTo>
                  <a:pt x="8466" y="372533"/>
                </a:lnTo>
                <a:lnTo>
                  <a:pt x="8466" y="381000"/>
                </a:lnTo>
                <a:lnTo>
                  <a:pt x="8466" y="381000"/>
                </a:lnTo>
                <a:lnTo>
                  <a:pt x="8466" y="372533"/>
                </a:lnTo>
                <a:lnTo>
                  <a:pt x="8466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776133" y="6248400"/>
            <a:ext cx="541868" cy="330201"/>
          </a:xfrm>
          <a:custGeom>
            <a:avLst/>
            <a:gdLst/>
            <a:ahLst/>
            <a:cxnLst/>
            <a:rect l="0" t="0" r="0" b="0"/>
            <a:pathLst>
              <a:path w="541868" h="330201">
                <a:moveTo>
                  <a:pt x="0" y="127000"/>
                </a:moveTo>
                <a:lnTo>
                  <a:pt x="0" y="127000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16934" y="135467"/>
                </a:lnTo>
                <a:lnTo>
                  <a:pt x="33867" y="143933"/>
                </a:lnTo>
                <a:lnTo>
                  <a:pt x="50800" y="143933"/>
                </a:lnTo>
                <a:lnTo>
                  <a:pt x="76200" y="143933"/>
                </a:lnTo>
                <a:lnTo>
                  <a:pt x="101600" y="143933"/>
                </a:lnTo>
                <a:lnTo>
                  <a:pt x="135467" y="143933"/>
                </a:lnTo>
                <a:lnTo>
                  <a:pt x="169334" y="135467"/>
                </a:lnTo>
                <a:lnTo>
                  <a:pt x="194734" y="127000"/>
                </a:lnTo>
                <a:lnTo>
                  <a:pt x="228600" y="127000"/>
                </a:lnTo>
                <a:lnTo>
                  <a:pt x="254000" y="110067"/>
                </a:lnTo>
                <a:lnTo>
                  <a:pt x="270934" y="101600"/>
                </a:lnTo>
                <a:lnTo>
                  <a:pt x="279400" y="84667"/>
                </a:lnTo>
                <a:lnTo>
                  <a:pt x="287867" y="67733"/>
                </a:lnTo>
                <a:lnTo>
                  <a:pt x="296334" y="50800"/>
                </a:lnTo>
                <a:lnTo>
                  <a:pt x="287867" y="33867"/>
                </a:lnTo>
                <a:lnTo>
                  <a:pt x="279400" y="16933"/>
                </a:lnTo>
                <a:lnTo>
                  <a:pt x="270934" y="8467"/>
                </a:lnTo>
                <a:lnTo>
                  <a:pt x="262467" y="0"/>
                </a:lnTo>
                <a:lnTo>
                  <a:pt x="245534" y="0"/>
                </a:lnTo>
                <a:lnTo>
                  <a:pt x="237067" y="0"/>
                </a:lnTo>
                <a:lnTo>
                  <a:pt x="228600" y="8467"/>
                </a:lnTo>
                <a:lnTo>
                  <a:pt x="220134" y="16933"/>
                </a:lnTo>
                <a:lnTo>
                  <a:pt x="211667" y="33867"/>
                </a:lnTo>
                <a:lnTo>
                  <a:pt x="211667" y="50800"/>
                </a:lnTo>
                <a:lnTo>
                  <a:pt x="203200" y="76200"/>
                </a:lnTo>
                <a:lnTo>
                  <a:pt x="203200" y="101600"/>
                </a:lnTo>
                <a:lnTo>
                  <a:pt x="211667" y="135467"/>
                </a:lnTo>
                <a:lnTo>
                  <a:pt x="211667" y="160867"/>
                </a:lnTo>
                <a:lnTo>
                  <a:pt x="211667" y="194733"/>
                </a:lnTo>
                <a:lnTo>
                  <a:pt x="220134" y="220133"/>
                </a:lnTo>
                <a:lnTo>
                  <a:pt x="220134" y="237067"/>
                </a:lnTo>
                <a:lnTo>
                  <a:pt x="220134" y="262466"/>
                </a:lnTo>
                <a:lnTo>
                  <a:pt x="220134" y="270934"/>
                </a:lnTo>
                <a:lnTo>
                  <a:pt x="228600" y="279400"/>
                </a:lnTo>
                <a:lnTo>
                  <a:pt x="228600" y="287867"/>
                </a:lnTo>
                <a:lnTo>
                  <a:pt x="228600" y="287867"/>
                </a:lnTo>
                <a:lnTo>
                  <a:pt x="228600" y="279400"/>
                </a:lnTo>
                <a:lnTo>
                  <a:pt x="228600" y="270934"/>
                </a:lnTo>
                <a:lnTo>
                  <a:pt x="228600" y="254000"/>
                </a:lnTo>
                <a:lnTo>
                  <a:pt x="228600" y="245533"/>
                </a:lnTo>
                <a:lnTo>
                  <a:pt x="237067" y="220133"/>
                </a:lnTo>
                <a:lnTo>
                  <a:pt x="237067" y="203200"/>
                </a:lnTo>
                <a:lnTo>
                  <a:pt x="245534" y="186267"/>
                </a:lnTo>
                <a:lnTo>
                  <a:pt x="254000" y="177800"/>
                </a:lnTo>
                <a:lnTo>
                  <a:pt x="262467" y="160867"/>
                </a:lnTo>
                <a:lnTo>
                  <a:pt x="270934" y="160867"/>
                </a:lnTo>
                <a:lnTo>
                  <a:pt x="287867" y="152400"/>
                </a:lnTo>
                <a:lnTo>
                  <a:pt x="296334" y="160867"/>
                </a:lnTo>
                <a:lnTo>
                  <a:pt x="304800" y="160867"/>
                </a:lnTo>
                <a:lnTo>
                  <a:pt x="313267" y="169333"/>
                </a:lnTo>
                <a:lnTo>
                  <a:pt x="313267" y="177800"/>
                </a:lnTo>
                <a:lnTo>
                  <a:pt x="321734" y="194733"/>
                </a:lnTo>
                <a:lnTo>
                  <a:pt x="321734" y="211667"/>
                </a:lnTo>
                <a:lnTo>
                  <a:pt x="330200" y="228600"/>
                </a:lnTo>
                <a:lnTo>
                  <a:pt x="330200" y="245533"/>
                </a:lnTo>
                <a:lnTo>
                  <a:pt x="338667" y="262466"/>
                </a:lnTo>
                <a:lnTo>
                  <a:pt x="338667" y="279400"/>
                </a:lnTo>
                <a:lnTo>
                  <a:pt x="355600" y="287867"/>
                </a:lnTo>
                <a:lnTo>
                  <a:pt x="364067" y="296333"/>
                </a:lnTo>
                <a:lnTo>
                  <a:pt x="381000" y="304800"/>
                </a:lnTo>
                <a:lnTo>
                  <a:pt x="389467" y="313267"/>
                </a:lnTo>
                <a:lnTo>
                  <a:pt x="406400" y="313267"/>
                </a:lnTo>
                <a:lnTo>
                  <a:pt x="423334" y="313267"/>
                </a:lnTo>
                <a:lnTo>
                  <a:pt x="440267" y="304800"/>
                </a:lnTo>
                <a:lnTo>
                  <a:pt x="457200" y="296333"/>
                </a:lnTo>
                <a:lnTo>
                  <a:pt x="465667" y="279400"/>
                </a:lnTo>
                <a:lnTo>
                  <a:pt x="482600" y="270934"/>
                </a:lnTo>
                <a:lnTo>
                  <a:pt x="491067" y="254000"/>
                </a:lnTo>
                <a:lnTo>
                  <a:pt x="499534" y="237067"/>
                </a:lnTo>
                <a:lnTo>
                  <a:pt x="499534" y="220133"/>
                </a:lnTo>
                <a:lnTo>
                  <a:pt x="508000" y="203200"/>
                </a:lnTo>
                <a:lnTo>
                  <a:pt x="508000" y="186267"/>
                </a:lnTo>
                <a:lnTo>
                  <a:pt x="499534" y="177800"/>
                </a:lnTo>
                <a:lnTo>
                  <a:pt x="499534" y="160867"/>
                </a:lnTo>
                <a:lnTo>
                  <a:pt x="491067" y="152400"/>
                </a:lnTo>
                <a:lnTo>
                  <a:pt x="491067" y="143933"/>
                </a:lnTo>
                <a:lnTo>
                  <a:pt x="482600" y="143933"/>
                </a:lnTo>
                <a:lnTo>
                  <a:pt x="474134" y="143933"/>
                </a:lnTo>
                <a:lnTo>
                  <a:pt x="465667" y="152400"/>
                </a:lnTo>
                <a:lnTo>
                  <a:pt x="457200" y="160867"/>
                </a:lnTo>
                <a:lnTo>
                  <a:pt x="457200" y="177800"/>
                </a:lnTo>
                <a:lnTo>
                  <a:pt x="448734" y="194733"/>
                </a:lnTo>
                <a:lnTo>
                  <a:pt x="448734" y="211667"/>
                </a:lnTo>
                <a:lnTo>
                  <a:pt x="448734" y="237067"/>
                </a:lnTo>
                <a:lnTo>
                  <a:pt x="448734" y="262466"/>
                </a:lnTo>
                <a:lnTo>
                  <a:pt x="457200" y="279400"/>
                </a:lnTo>
                <a:lnTo>
                  <a:pt x="465667" y="304800"/>
                </a:lnTo>
                <a:lnTo>
                  <a:pt x="482600" y="321733"/>
                </a:lnTo>
                <a:lnTo>
                  <a:pt x="491067" y="330200"/>
                </a:lnTo>
                <a:lnTo>
                  <a:pt x="508000" y="330200"/>
                </a:lnTo>
                <a:lnTo>
                  <a:pt x="524934" y="330200"/>
                </a:lnTo>
                <a:lnTo>
                  <a:pt x="524934" y="330200"/>
                </a:lnTo>
                <a:lnTo>
                  <a:pt x="541867" y="321733"/>
                </a:lnTo>
                <a:lnTo>
                  <a:pt x="541867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419600" y="6214533"/>
            <a:ext cx="423334" cy="643468"/>
          </a:xfrm>
          <a:custGeom>
            <a:avLst/>
            <a:gdLst/>
            <a:ahLst/>
            <a:cxnLst/>
            <a:rect l="0" t="0" r="0" b="0"/>
            <a:pathLst>
              <a:path w="423334" h="643468">
                <a:moveTo>
                  <a:pt x="135467" y="8467"/>
                </a:moveTo>
                <a:lnTo>
                  <a:pt x="135467" y="16934"/>
                </a:lnTo>
                <a:lnTo>
                  <a:pt x="135467" y="16934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84667" y="0"/>
                </a:lnTo>
                <a:lnTo>
                  <a:pt x="67733" y="8467"/>
                </a:lnTo>
                <a:lnTo>
                  <a:pt x="50800" y="8467"/>
                </a:lnTo>
                <a:lnTo>
                  <a:pt x="25400" y="16934"/>
                </a:lnTo>
                <a:lnTo>
                  <a:pt x="16933" y="16934"/>
                </a:lnTo>
                <a:lnTo>
                  <a:pt x="8467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7" y="67734"/>
                </a:lnTo>
                <a:lnTo>
                  <a:pt x="16933" y="76200"/>
                </a:lnTo>
                <a:lnTo>
                  <a:pt x="33867" y="93134"/>
                </a:lnTo>
                <a:lnTo>
                  <a:pt x="50800" y="110067"/>
                </a:lnTo>
                <a:lnTo>
                  <a:pt x="76200" y="118534"/>
                </a:lnTo>
                <a:lnTo>
                  <a:pt x="101600" y="135467"/>
                </a:lnTo>
                <a:lnTo>
                  <a:pt x="118533" y="143934"/>
                </a:lnTo>
                <a:lnTo>
                  <a:pt x="135467" y="160867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52400" y="169334"/>
                </a:lnTo>
                <a:lnTo>
                  <a:pt x="143933" y="177800"/>
                </a:lnTo>
                <a:lnTo>
                  <a:pt x="135467" y="177800"/>
                </a:lnTo>
                <a:lnTo>
                  <a:pt x="118533" y="177800"/>
                </a:lnTo>
                <a:lnTo>
                  <a:pt x="101600" y="177800"/>
                </a:lnTo>
                <a:lnTo>
                  <a:pt x="76200" y="177800"/>
                </a:lnTo>
                <a:lnTo>
                  <a:pt x="59267" y="186267"/>
                </a:lnTo>
                <a:lnTo>
                  <a:pt x="42333" y="194734"/>
                </a:lnTo>
                <a:lnTo>
                  <a:pt x="25400" y="203200"/>
                </a:lnTo>
                <a:lnTo>
                  <a:pt x="25400" y="220134"/>
                </a:lnTo>
                <a:lnTo>
                  <a:pt x="16933" y="228600"/>
                </a:lnTo>
                <a:lnTo>
                  <a:pt x="25400" y="245534"/>
                </a:lnTo>
                <a:lnTo>
                  <a:pt x="33867" y="254000"/>
                </a:lnTo>
                <a:lnTo>
                  <a:pt x="42333" y="270934"/>
                </a:lnTo>
                <a:lnTo>
                  <a:pt x="59267" y="279400"/>
                </a:lnTo>
                <a:lnTo>
                  <a:pt x="76200" y="296333"/>
                </a:lnTo>
                <a:lnTo>
                  <a:pt x="101600" y="304801"/>
                </a:lnTo>
                <a:lnTo>
                  <a:pt x="118533" y="313267"/>
                </a:lnTo>
                <a:lnTo>
                  <a:pt x="135467" y="313267"/>
                </a:lnTo>
                <a:lnTo>
                  <a:pt x="152400" y="313267"/>
                </a:lnTo>
                <a:lnTo>
                  <a:pt x="169333" y="304801"/>
                </a:lnTo>
                <a:lnTo>
                  <a:pt x="186267" y="296333"/>
                </a:lnTo>
                <a:lnTo>
                  <a:pt x="194733" y="279400"/>
                </a:lnTo>
                <a:lnTo>
                  <a:pt x="211667" y="270934"/>
                </a:lnTo>
                <a:lnTo>
                  <a:pt x="220133" y="254000"/>
                </a:lnTo>
                <a:lnTo>
                  <a:pt x="237067" y="237067"/>
                </a:lnTo>
                <a:lnTo>
                  <a:pt x="245533" y="211667"/>
                </a:lnTo>
                <a:lnTo>
                  <a:pt x="262467" y="203200"/>
                </a:lnTo>
                <a:lnTo>
                  <a:pt x="270933" y="194734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87867" y="177800"/>
                </a:lnTo>
                <a:lnTo>
                  <a:pt x="287867" y="177800"/>
                </a:lnTo>
                <a:lnTo>
                  <a:pt x="287867" y="186267"/>
                </a:lnTo>
                <a:lnTo>
                  <a:pt x="279400" y="186267"/>
                </a:lnTo>
                <a:lnTo>
                  <a:pt x="279400" y="194734"/>
                </a:lnTo>
                <a:lnTo>
                  <a:pt x="270933" y="194734"/>
                </a:lnTo>
                <a:lnTo>
                  <a:pt x="262467" y="203200"/>
                </a:lnTo>
                <a:lnTo>
                  <a:pt x="245533" y="220134"/>
                </a:lnTo>
                <a:lnTo>
                  <a:pt x="237067" y="228600"/>
                </a:lnTo>
                <a:lnTo>
                  <a:pt x="220133" y="245534"/>
                </a:lnTo>
                <a:lnTo>
                  <a:pt x="211667" y="262467"/>
                </a:lnTo>
                <a:lnTo>
                  <a:pt x="194733" y="279400"/>
                </a:lnTo>
                <a:lnTo>
                  <a:pt x="186267" y="296333"/>
                </a:lnTo>
                <a:lnTo>
                  <a:pt x="186267" y="304801"/>
                </a:lnTo>
                <a:lnTo>
                  <a:pt x="186267" y="321734"/>
                </a:lnTo>
                <a:lnTo>
                  <a:pt x="194733" y="338667"/>
                </a:lnTo>
                <a:lnTo>
                  <a:pt x="203200" y="347134"/>
                </a:lnTo>
                <a:lnTo>
                  <a:pt x="220133" y="355600"/>
                </a:lnTo>
                <a:lnTo>
                  <a:pt x="228600" y="364067"/>
                </a:lnTo>
                <a:lnTo>
                  <a:pt x="237067" y="364067"/>
                </a:lnTo>
                <a:lnTo>
                  <a:pt x="254000" y="364067"/>
                </a:lnTo>
                <a:lnTo>
                  <a:pt x="270933" y="355600"/>
                </a:lnTo>
                <a:lnTo>
                  <a:pt x="279400" y="347134"/>
                </a:lnTo>
                <a:lnTo>
                  <a:pt x="287867" y="330200"/>
                </a:lnTo>
                <a:lnTo>
                  <a:pt x="296333" y="321734"/>
                </a:lnTo>
                <a:lnTo>
                  <a:pt x="296333" y="304801"/>
                </a:lnTo>
                <a:lnTo>
                  <a:pt x="296333" y="287867"/>
                </a:lnTo>
                <a:lnTo>
                  <a:pt x="304800" y="270934"/>
                </a:lnTo>
                <a:lnTo>
                  <a:pt x="304800" y="254000"/>
                </a:lnTo>
                <a:lnTo>
                  <a:pt x="304800" y="245534"/>
                </a:lnTo>
                <a:lnTo>
                  <a:pt x="296333" y="228600"/>
                </a:lnTo>
                <a:lnTo>
                  <a:pt x="296333" y="220134"/>
                </a:lnTo>
                <a:lnTo>
                  <a:pt x="296333" y="220134"/>
                </a:lnTo>
                <a:lnTo>
                  <a:pt x="296333" y="220134"/>
                </a:lnTo>
                <a:lnTo>
                  <a:pt x="296333" y="220134"/>
                </a:lnTo>
                <a:lnTo>
                  <a:pt x="287867" y="228600"/>
                </a:lnTo>
                <a:lnTo>
                  <a:pt x="287867" y="237067"/>
                </a:lnTo>
                <a:lnTo>
                  <a:pt x="287867" y="245534"/>
                </a:lnTo>
                <a:lnTo>
                  <a:pt x="287867" y="262467"/>
                </a:lnTo>
                <a:lnTo>
                  <a:pt x="279400" y="279400"/>
                </a:lnTo>
                <a:lnTo>
                  <a:pt x="279400" y="296333"/>
                </a:lnTo>
                <a:lnTo>
                  <a:pt x="270933" y="321734"/>
                </a:lnTo>
                <a:lnTo>
                  <a:pt x="270933" y="347134"/>
                </a:lnTo>
                <a:lnTo>
                  <a:pt x="262467" y="372533"/>
                </a:lnTo>
                <a:lnTo>
                  <a:pt x="262467" y="406400"/>
                </a:lnTo>
                <a:lnTo>
                  <a:pt x="262467" y="431800"/>
                </a:lnTo>
                <a:lnTo>
                  <a:pt x="262467" y="457201"/>
                </a:lnTo>
                <a:lnTo>
                  <a:pt x="262467" y="491067"/>
                </a:lnTo>
                <a:lnTo>
                  <a:pt x="270933" y="516467"/>
                </a:lnTo>
                <a:lnTo>
                  <a:pt x="279400" y="541867"/>
                </a:lnTo>
                <a:lnTo>
                  <a:pt x="296333" y="567267"/>
                </a:lnTo>
                <a:lnTo>
                  <a:pt x="304800" y="592667"/>
                </a:lnTo>
                <a:lnTo>
                  <a:pt x="330200" y="609601"/>
                </a:lnTo>
                <a:lnTo>
                  <a:pt x="347133" y="626534"/>
                </a:lnTo>
                <a:lnTo>
                  <a:pt x="364067" y="635000"/>
                </a:lnTo>
                <a:lnTo>
                  <a:pt x="381000" y="643467"/>
                </a:lnTo>
                <a:lnTo>
                  <a:pt x="389467" y="643467"/>
                </a:lnTo>
                <a:lnTo>
                  <a:pt x="406400" y="635000"/>
                </a:lnTo>
                <a:lnTo>
                  <a:pt x="414867" y="626534"/>
                </a:lnTo>
                <a:lnTo>
                  <a:pt x="414867" y="609601"/>
                </a:lnTo>
                <a:lnTo>
                  <a:pt x="423333" y="592667"/>
                </a:lnTo>
                <a:lnTo>
                  <a:pt x="423333" y="575734"/>
                </a:lnTo>
                <a:lnTo>
                  <a:pt x="423333" y="550334"/>
                </a:lnTo>
                <a:lnTo>
                  <a:pt x="423333" y="533401"/>
                </a:lnTo>
                <a:lnTo>
                  <a:pt x="414867" y="508000"/>
                </a:lnTo>
                <a:lnTo>
                  <a:pt x="414867" y="491067"/>
                </a:lnTo>
                <a:lnTo>
                  <a:pt x="406400" y="474134"/>
                </a:lnTo>
                <a:lnTo>
                  <a:pt x="389467" y="457201"/>
                </a:lnTo>
                <a:lnTo>
                  <a:pt x="372533" y="440267"/>
                </a:lnTo>
                <a:lnTo>
                  <a:pt x="355600" y="431800"/>
                </a:lnTo>
                <a:lnTo>
                  <a:pt x="338667" y="414867"/>
                </a:lnTo>
                <a:lnTo>
                  <a:pt x="321733" y="406400"/>
                </a:lnTo>
                <a:lnTo>
                  <a:pt x="304800" y="397934"/>
                </a:lnTo>
                <a:lnTo>
                  <a:pt x="287867" y="389467"/>
                </a:lnTo>
                <a:lnTo>
                  <a:pt x="279400" y="389467"/>
                </a:lnTo>
                <a:lnTo>
                  <a:pt x="270933" y="381001"/>
                </a:lnTo>
                <a:lnTo>
                  <a:pt x="262467" y="381001"/>
                </a:lnTo>
                <a:lnTo>
                  <a:pt x="254000" y="381001"/>
                </a:lnTo>
                <a:lnTo>
                  <a:pt x="262467" y="389467"/>
                </a:lnTo>
                <a:lnTo>
                  <a:pt x="262467" y="389467"/>
                </a:lnTo>
                <a:lnTo>
                  <a:pt x="270933" y="389467"/>
                </a:lnTo>
                <a:lnTo>
                  <a:pt x="270933" y="389467"/>
                </a:lnTo>
                <a:lnTo>
                  <a:pt x="287867" y="389467"/>
                </a:lnTo>
                <a:lnTo>
                  <a:pt x="287867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19133" y="6527800"/>
            <a:ext cx="16935" cy="33868"/>
          </a:xfrm>
          <a:custGeom>
            <a:avLst/>
            <a:gdLst/>
            <a:ahLst/>
            <a:cxnLst/>
            <a:rect l="0" t="0" r="0" b="0"/>
            <a:pathLst>
              <a:path w="16935" h="33868">
                <a:moveTo>
                  <a:pt x="16934" y="0"/>
                </a:moveTo>
                <a:lnTo>
                  <a:pt x="8467" y="0"/>
                </a:lnTo>
                <a:lnTo>
                  <a:pt x="8467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266267" y="6155267"/>
            <a:ext cx="381001" cy="601134"/>
          </a:xfrm>
          <a:custGeom>
            <a:avLst/>
            <a:gdLst/>
            <a:ahLst/>
            <a:cxnLst/>
            <a:rect l="0" t="0" r="0" b="0"/>
            <a:pathLst>
              <a:path w="381001" h="601134">
                <a:moveTo>
                  <a:pt x="93133" y="194733"/>
                </a:moveTo>
                <a:lnTo>
                  <a:pt x="93133" y="194733"/>
                </a:lnTo>
                <a:lnTo>
                  <a:pt x="93133" y="194733"/>
                </a:lnTo>
                <a:lnTo>
                  <a:pt x="84666" y="194733"/>
                </a:lnTo>
                <a:lnTo>
                  <a:pt x="76200" y="203200"/>
                </a:lnTo>
                <a:lnTo>
                  <a:pt x="67733" y="203200"/>
                </a:lnTo>
                <a:lnTo>
                  <a:pt x="59266" y="203200"/>
                </a:lnTo>
                <a:lnTo>
                  <a:pt x="50800" y="220133"/>
                </a:lnTo>
                <a:lnTo>
                  <a:pt x="33866" y="228600"/>
                </a:lnTo>
                <a:lnTo>
                  <a:pt x="25400" y="245533"/>
                </a:lnTo>
                <a:lnTo>
                  <a:pt x="16933" y="262466"/>
                </a:lnTo>
                <a:lnTo>
                  <a:pt x="0" y="287866"/>
                </a:lnTo>
                <a:lnTo>
                  <a:pt x="0" y="313266"/>
                </a:lnTo>
                <a:lnTo>
                  <a:pt x="0" y="330200"/>
                </a:lnTo>
                <a:lnTo>
                  <a:pt x="0" y="355599"/>
                </a:lnTo>
                <a:lnTo>
                  <a:pt x="0" y="381000"/>
                </a:lnTo>
                <a:lnTo>
                  <a:pt x="16933" y="397933"/>
                </a:lnTo>
                <a:lnTo>
                  <a:pt x="25400" y="414866"/>
                </a:lnTo>
                <a:lnTo>
                  <a:pt x="42333" y="423333"/>
                </a:lnTo>
                <a:lnTo>
                  <a:pt x="50800" y="431799"/>
                </a:lnTo>
                <a:lnTo>
                  <a:pt x="76200" y="431799"/>
                </a:lnTo>
                <a:lnTo>
                  <a:pt x="84666" y="431799"/>
                </a:lnTo>
                <a:lnTo>
                  <a:pt x="101600" y="431799"/>
                </a:lnTo>
                <a:lnTo>
                  <a:pt x="110066" y="414866"/>
                </a:lnTo>
                <a:lnTo>
                  <a:pt x="118533" y="406400"/>
                </a:lnTo>
                <a:lnTo>
                  <a:pt x="127000" y="381000"/>
                </a:lnTo>
                <a:lnTo>
                  <a:pt x="135466" y="364067"/>
                </a:lnTo>
                <a:lnTo>
                  <a:pt x="143933" y="338666"/>
                </a:lnTo>
                <a:lnTo>
                  <a:pt x="143933" y="321733"/>
                </a:lnTo>
                <a:lnTo>
                  <a:pt x="143933" y="304800"/>
                </a:lnTo>
                <a:lnTo>
                  <a:pt x="143933" y="279400"/>
                </a:lnTo>
                <a:lnTo>
                  <a:pt x="135466" y="262466"/>
                </a:lnTo>
                <a:lnTo>
                  <a:pt x="127000" y="254000"/>
                </a:lnTo>
                <a:lnTo>
                  <a:pt x="118533" y="237066"/>
                </a:lnTo>
                <a:lnTo>
                  <a:pt x="110066" y="228600"/>
                </a:lnTo>
                <a:lnTo>
                  <a:pt x="101600" y="228600"/>
                </a:lnTo>
                <a:lnTo>
                  <a:pt x="93133" y="220133"/>
                </a:lnTo>
                <a:lnTo>
                  <a:pt x="93133" y="220133"/>
                </a:lnTo>
                <a:lnTo>
                  <a:pt x="93133" y="228600"/>
                </a:lnTo>
                <a:lnTo>
                  <a:pt x="101600" y="237066"/>
                </a:lnTo>
                <a:lnTo>
                  <a:pt x="110066" y="237066"/>
                </a:lnTo>
                <a:lnTo>
                  <a:pt x="135466" y="254000"/>
                </a:lnTo>
                <a:lnTo>
                  <a:pt x="152400" y="254000"/>
                </a:lnTo>
                <a:lnTo>
                  <a:pt x="177800" y="254000"/>
                </a:lnTo>
                <a:lnTo>
                  <a:pt x="194733" y="254000"/>
                </a:lnTo>
                <a:lnTo>
                  <a:pt x="220133" y="254000"/>
                </a:lnTo>
                <a:lnTo>
                  <a:pt x="237066" y="245533"/>
                </a:lnTo>
                <a:lnTo>
                  <a:pt x="254000" y="237066"/>
                </a:lnTo>
                <a:lnTo>
                  <a:pt x="262466" y="211666"/>
                </a:lnTo>
                <a:lnTo>
                  <a:pt x="270933" y="194733"/>
                </a:lnTo>
                <a:lnTo>
                  <a:pt x="279400" y="169333"/>
                </a:lnTo>
                <a:lnTo>
                  <a:pt x="279400" y="143933"/>
                </a:lnTo>
                <a:lnTo>
                  <a:pt x="279400" y="110066"/>
                </a:lnTo>
                <a:lnTo>
                  <a:pt x="270933" y="84666"/>
                </a:lnTo>
                <a:lnTo>
                  <a:pt x="262466" y="59266"/>
                </a:lnTo>
                <a:lnTo>
                  <a:pt x="254000" y="42333"/>
                </a:lnTo>
                <a:lnTo>
                  <a:pt x="245533" y="25400"/>
                </a:lnTo>
                <a:lnTo>
                  <a:pt x="237066" y="8466"/>
                </a:lnTo>
                <a:lnTo>
                  <a:pt x="220133" y="0"/>
                </a:lnTo>
                <a:lnTo>
                  <a:pt x="211666" y="0"/>
                </a:lnTo>
                <a:lnTo>
                  <a:pt x="211666" y="8466"/>
                </a:lnTo>
                <a:lnTo>
                  <a:pt x="203200" y="16933"/>
                </a:lnTo>
                <a:lnTo>
                  <a:pt x="203200" y="33866"/>
                </a:lnTo>
                <a:lnTo>
                  <a:pt x="203200" y="59266"/>
                </a:lnTo>
                <a:lnTo>
                  <a:pt x="203200" y="84666"/>
                </a:lnTo>
                <a:lnTo>
                  <a:pt x="203200" y="110066"/>
                </a:lnTo>
                <a:lnTo>
                  <a:pt x="203200" y="143933"/>
                </a:lnTo>
                <a:lnTo>
                  <a:pt x="194733" y="177800"/>
                </a:lnTo>
                <a:lnTo>
                  <a:pt x="194733" y="211666"/>
                </a:lnTo>
                <a:lnTo>
                  <a:pt x="194733" y="254000"/>
                </a:lnTo>
                <a:lnTo>
                  <a:pt x="194733" y="287866"/>
                </a:lnTo>
                <a:lnTo>
                  <a:pt x="186266" y="321733"/>
                </a:lnTo>
                <a:lnTo>
                  <a:pt x="186266" y="355599"/>
                </a:lnTo>
                <a:lnTo>
                  <a:pt x="186266" y="389466"/>
                </a:lnTo>
                <a:lnTo>
                  <a:pt x="186266" y="423333"/>
                </a:lnTo>
                <a:lnTo>
                  <a:pt x="186266" y="448733"/>
                </a:lnTo>
                <a:lnTo>
                  <a:pt x="186266" y="474133"/>
                </a:lnTo>
                <a:lnTo>
                  <a:pt x="186266" y="499533"/>
                </a:lnTo>
                <a:lnTo>
                  <a:pt x="194733" y="524933"/>
                </a:lnTo>
                <a:lnTo>
                  <a:pt x="194733" y="541866"/>
                </a:lnTo>
                <a:lnTo>
                  <a:pt x="211666" y="558800"/>
                </a:lnTo>
                <a:lnTo>
                  <a:pt x="220133" y="575733"/>
                </a:lnTo>
                <a:lnTo>
                  <a:pt x="237066" y="584199"/>
                </a:lnTo>
                <a:lnTo>
                  <a:pt x="262466" y="592667"/>
                </a:lnTo>
                <a:lnTo>
                  <a:pt x="279400" y="601133"/>
                </a:lnTo>
                <a:lnTo>
                  <a:pt x="296333" y="601133"/>
                </a:lnTo>
                <a:lnTo>
                  <a:pt x="321733" y="601133"/>
                </a:lnTo>
                <a:lnTo>
                  <a:pt x="338666" y="592667"/>
                </a:lnTo>
                <a:lnTo>
                  <a:pt x="355600" y="575733"/>
                </a:lnTo>
                <a:lnTo>
                  <a:pt x="364066" y="558800"/>
                </a:lnTo>
                <a:lnTo>
                  <a:pt x="372533" y="541866"/>
                </a:lnTo>
                <a:lnTo>
                  <a:pt x="381000" y="507999"/>
                </a:lnTo>
                <a:lnTo>
                  <a:pt x="381000" y="482600"/>
                </a:lnTo>
                <a:lnTo>
                  <a:pt x="372533" y="457200"/>
                </a:lnTo>
                <a:lnTo>
                  <a:pt x="364066" y="431799"/>
                </a:lnTo>
                <a:lnTo>
                  <a:pt x="347133" y="397933"/>
                </a:lnTo>
                <a:lnTo>
                  <a:pt x="321733" y="372533"/>
                </a:lnTo>
                <a:lnTo>
                  <a:pt x="304800" y="347133"/>
                </a:lnTo>
                <a:lnTo>
                  <a:pt x="287866" y="330200"/>
                </a:lnTo>
                <a:lnTo>
                  <a:pt x="270933" y="313266"/>
                </a:lnTo>
                <a:lnTo>
                  <a:pt x="262466" y="296333"/>
                </a:lnTo>
                <a:lnTo>
                  <a:pt x="262466" y="287866"/>
                </a:lnTo>
                <a:lnTo>
                  <a:pt x="262466" y="279400"/>
                </a:lnTo>
                <a:lnTo>
                  <a:pt x="279400" y="270933"/>
                </a:lnTo>
                <a:lnTo>
                  <a:pt x="279400" y="270933"/>
                </a:lnTo>
                <a:lnTo>
                  <a:pt x="296333" y="262466"/>
                </a:lnTo>
                <a:lnTo>
                  <a:pt x="296333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731933" y="6290733"/>
            <a:ext cx="220135" cy="211668"/>
          </a:xfrm>
          <a:custGeom>
            <a:avLst/>
            <a:gdLst/>
            <a:ahLst/>
            <a:cxnLst/>
            <a:rect l="0" t="0" r="0" b="0"/>
            <a:pathLst>
              <a:path w="220135" h="211668">
                <a:moveTo>
                  <a:pt x="93134" y="8467"/>
                </a:move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16934"/>
                </a:lnTo>
                <a:lnTo>
                  <a:pt x="33867" y="33867"/>
                </a:lnTo>
                <a:lnTo>
                  <a:pt x="25400" y="42334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4" y="152400"/>
                </a:lnTo>
                <a:lnTo>
                  <a:pt x="25400" y="160867"/>
                </a:lnTo>
                <a:lnTo>
                  <a:pt x="33867" y="169334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4" y="177800"/>
                </a:lnTo>
                <a:lnTo>
                  <a:pt x="76200" y="169334"/>
                </a:lnTo>
                <a:lnTo>
                  <a:pt x="84667" y="160867"/>
                </a:lnTo>
                <a:lnTo>
                  <a:pt x="93134" y="152400"/>
                </a:lnTo>
                <a:lnTo>
                  <a:pt x="101600" y="135467"/>
                </a:lnTo>
                <a:lnTo>
                  <a:pt x="101600" y="127000"/>
                </a:lnTo>
                <a:lnTo>
                  <a:pt x="110067" y="110067"/>
                </a:lnTo>
                <a:lnTo>
                  <a:pt x="118534" y="101600"/>
                </a:lnTo>
                <a:lnTo>
                  <a:pt x="118534" y="84667"/>
                </a:lnTo>
                <a:lnTo>
                  <a:pt x="118534" y="76200"/>
                </a:lnTo>
                <a:lnTo>
                  <a:pt x="127000" y="59267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9267"/>
                </a:lnTo>
                <a:lnTo>
                  <a:pt x="127000" y="67734"/>
                </a:lnTo>
                <a:lnTo>
                  <a:pt x="127000" y="76200"/>
                </a:lnTo>
                <a:lnTo>
                  <a:pt x="127000" y="84667"/>
                </a:lnTo>
                <a:lnTo>
                  <a:pt x="127000" y="101600"/>
                </a:lnTo>
                <a:lnTo>
                  <a:pt x="127000" y="118534"/>
                </a:lnTo>
                <a:lnTo>
                  <a:pt x="127000" y="127000"/>
                </a:lnTo>
                <a:lnTo>
                  <a:pt x="135467" y="143934"/>
                </a:lnTo>
                <a:lnTo>
                  <a:pt x="143934" y="160867"/>
                </a:lnTo>
                <a:lnTo>
                  <a:pt x="152400" y="177800"/>
                </a:lnTo>
                <a:lnTo>
                  <a:pt x="169334" y="194734"/>
                </a:lnTo>
                <a:lnTo>
                  <a:pt x="177800" y="203200"/>
                </a:lnTo>
                <a:lnTo>
                  <a:pt x="186267" y="211667"/>
                </a:lnTo>
                <a:lnTo>
                  <a:pt x="203200" y="211667"/>
                </a:lnTo>
                <a:lnTo>
                  <a:pt x="211667" y="211667"/>
                </a:lnTo>
                <a:lnTo>
                  <a:pt x="211667" y="211667"/>
                </a:lnTo>
                <a:lnTo>
                  <a:pt x="220134" y="203200"/>
                </a:lnTo>
                <a:lnTo>
                  <a:pt x="220134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129867" y="6290733"/>
            <a:ext cx="211667" cy="237068"/>
          </a:xfrm>
          <a:custGeom>
            <a:avLst/>
            <a:gdLst/>
            <a:ahLst/>
            <a:cxnLst/>
            <a:rect l="0" t="0" r="0" b="0"/>
            <a:pathLst>
              <a:path w="211667" h="237068">
                <a:moveTo>
                  <a:pt x="93133" y="16934"/>
                </a:moveTo>
                <a:lnTo>
                  <a:pt x="93133" y="16934"/>
                </a:lnTo>
                <a:lnTo>
                  <a:pt x="101600" y="16934"/>
                </a:lnTo>
                <a:lnTo>
                  <a:pt x="110066" y="16934"/>
                </a:lnTo>
                <a:lnTo>
                  <a:pt x="118533" y="8467"/>
                </a:lnTo>
                <a:lnTo>
                  <a:pt x="118533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59266" y="25400"/>
                </a:lnTo>
                <a:lnTo>
                  <a:pt x="42333" y="33867"/>
                </a:lnTo>
                <a:lnTo>
                  <a:pt x="25400" y="42334"/>
                </a:lnTo>
                <a:lnTo>
                  <a:pt x="8466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16933" y="160867"/>
                </a:lnTo>
                <a:lnTo>
                  <a:pt x="33866" y="186267"/>
                </a:lnTo>
                <a:lnTo>
                  <a:pt x="50800" y="203200"/>
                </a:lnTo>
                <a:lnTo>
                  <a:pt x="67733" y="220133"/>
                </a:lnTo>
                <a:lnTo>
                  <a:pt x="93133" y="228601"/>
                </a:lnTo>
                <a:lnTo>
                  <a:pt x="110066" y="237067"/>
                </a:lnTo>
                <a:lnTo>
                  <a:pt x="135466" y="237067"/>
                </a:lnTo>
                <a:lnTo>
                  <a:pt x="152400" y="237067"/>
                </a:lnTo>
                <a:lnTo>
                  <a:pt x="169333" y="228601"/>
                </a:lnTo>
                <a:lnTo>
                  <a:pt x="177800" y="211667"/>
                </a:lnTo>
                <a:lnTo>
                  <a:pt x="194733" y="194734"/>
                </a:lnTo>
                <a:lnTo>
                  <a:pt x="203200" y="177800"/>
                </a:lnTo>
                <a:lnTo>
                  <a:pt x="203200" y="177800"/>
                </a:lnTo>
                <a:lnTo>
                  <a:pt x="211666" y="152400"/>
                </a:lnTo>
                <a:lnTo>
                  <a:pt x="211666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392333" y="6350000"/>
            <a:ext cx="50801" cy="169335"/>
          </a:xfrm>
          <a:custGeom>
            <a:avLst/>
            <a:gdLst/>
            <a:ahLst/>
            <a:cxnLst/>
            <a:rect l="0" t="0" r="0" b="0"/>
            <a:pathLst>
              <a:path w="50801" h="1693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7"/>
                </a:lnTo>
                <a:lnTo>
                  <a:pt x="16934" y="84667"/>
                </a:lnTo>
                <a:lnTo>
                  <a:pt x="16934" y="101600"/>
                </a:lnTo>
                <a:lnTo>
                  <a:pt x="25400" y="127000"/>
                </a:lnTo>
                <a:lnTo>
                  <a:pt x="33867" y="143933"/>
                </a:lnTo>
                <a:lnTo>
                  <a:pt x="33867" y="160866"/>
                </a:lnTo>
                <a:lnTo>
                  <a:pt x="42334" y="169334"/>
                </a:lnTo>
                <a:lnTo>
                  <a:pt x="42334" y="169334"/>
                </a:lnTo>
                <a:lnTo>
                  <a:pt x="50800" y="169334"/>
                </a:lnTo>
                <a:lnTo>
                  <a:pt x="50800" y="169334"/>
                </a:lnTo>
                <a:lnTo>
                  <a:pt x="50800" y="160866"/>
                </a:lnTo>
                <a:lnTo>
                  <a:pt x="50800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426200" y="6206067"/>
            <a:ext cx="33868" cy="50801"/>
          </a:xfrm>
          <a:custGeom>
            <a:avLst/>
            <a:gdLst/>
            <a:ahLst/>
            <a:cxnLst/>
            <a:rect l="0" t="0" r="0" b="0"/>
            <a:pathLst>
              <a:path w="33868" h="50801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8467" y="8466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536267" y="6265333"/>
            <a:ext cx="169334" cy="194735"/>
          </a:xfrm>
          <a:custGeom>
            <a:avLst/>
            <a:gdLst/>
            <a:ahLst/>
            <a:cxnLst/>
            <a:rect l="0" t="0" r="0" b="0"/>
            <a:pathLst>
              <a:path w="169334" h="194735">
                <a:moveTo>
                  <a:pt x="0" y="0"/>
                </a:moveTo>
                <a:lnTo>
                  <a:pt x="8466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16933" y="76200"/>
                </a:lnTo>
                <a:lnTo>
                  <a:pt x="16933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25400" y="169334"/>
                </a:lnTo>
                <a:lnTo>
                  <a:pt x="33866" y="186267"/>
                </a:lnTo>
                <a:lnTo>
                  <a:pt x="33866" y="186267"/>
                </a:lnTo>
                <a:lnTo>
                  <a:pt x="33866" y="194734"/>
                </a:lnTo>
                <a:lnTo>
                  <a:pt x="33866" y="186267"/>
                </a:lnTo>
                <a:lnTo>
                  <a:pt x="25400" y="186267"/>
                </a:lnTo>
                <a:lnTo>
                  <a:pt x="25400" y="169334"/>
                </a:lnTo>
                <a:lnTo>
                  <a:pt x="25400" y="160867"/>
                </a:lnTo>
                <a:lnTo>
                  <a:pt x="16933" y="143934"/>
                </a:lnTo>
                <a:lnTo>
                  <a:pt x="16933" y="127000"/>
                </a:lnTo>
                <a:lnTo>
                  <a:pt x="8466" y="110067"/>
                </a:lnTo>
                <a:lnTo>
                  <a:pt x="8466" y="93134"/>
                </a:lnTo>
                <a:lnTo>
                  <a:pt x="8466" y="76200"/>
                </a:lnTo>
                <a:lnTo>
                  <a:pt x="16933" y="59267"/>
                </a:lnTo>
                <a:lnTo>
                  <a:pt x="25400" y="50800"/>
                </a:lnTo>
                <a:lnTo>
                  <a:pt x="33866" y="50800"/>
                </a:lnTo>
                <a:lnTo>
                  <a:pt x="50799" y="42334"/>
                </a:lnTo>
                <a:lnTo>
                  <a:pt x="67733" y="42334"/>
                </a:lnTo>
                <a:lnTo>
                  <a:pt x="93133" y="42334"/>
                </a:lnTo>
                <a:lnTo>
                  <a:pt x="118533" y="42334"/>
                </a:lnTo>
                <a:lnTo>
                  <a:pt x="135467" y="42334"/>
                </a:lnTo>
                <a:lnTo>
                  <a:pt x="152400" y="42334"/>
                </a:lnTo>
                <a:lnTo>
                  <a:pt x="152400" y="42334"/>
                </a:lnTo>
                <a:lnTo>
                  <a:pt x="169333" y="33867"/>
                </a:lnTo>
                <a:lnTo>
                  <a:pt x="1693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705600" y="6307667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101600" y="0"/>
                </a:moveTo>
                <a:lnTo>
                  <a:pt x="101600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67733" y="25400"/>
                </a:lnTo>
                <a:lnTo>
                  <a:pt x="50800" y="33866"/>
                </a:lnTo>
                <a:lnTo>
                  <a:pt x="42334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33866" y="152400"/>
                </a:lnTo>
                <a:lnTo>
                  <a:pt x="50800" y="169333"/>
                </a:lnTo>
                <a:lnTo>
                  <a:pt x="67733" y="186266"/>
                </a:lnTo>
                <a:lnTo>
                  <a:pt x="93133" y="203199"/>
                </a:lnTo>
                <a:lnTo>
                  <a:pt x="110066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52400" y="211667"/>
                </a:lnTo>
                <a:lnTo>
                  <a:pt x="15240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917267" y="6104467"/>
            <a:ext cx="76201" cy="431801"/>
          </a:xfrm>
          <a:custGeom>
            <a:avLst/>
            <a:gdLst/>
            <a:ahLst/>
            <a:cxnLst/>
            <a:rect l="0" t="0" r="0" b="0"/>
            <a:pathLst>
              <a:path w="76201" h="431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16933" y="76200"/>
                </a:lnTo>
                <a:lnTo>
                  <a:pt x="16933" y="110066"/>
                </a:lnTo>
                <a:lnTo>
                  <a:pt x="25400" y="143933"/>
                </a:lnTo>
                <a:lnTo>
                  <a:pt x="33866" y="177800"/>
                </a:lnTo>
                <a:lnTo>
                  <a:pt x="33866" y="211666"/>
                </a:lnTo>
                <a:lnTo>
                  <a:pt x="42333" y="254000"/>
                </a:lnTo>
                <a:lnTo>
                  <a:pt x="50799" y="287866"/>
                </a:lnTo>
                <a:lnTo>
                  <a:pt x="50799" y="321733"/>
                </a:lnTo>
                <a:lnTo>
                  <a:pt x="59267" y="347133"/>
                </a:lnTo>
                <a:lnTo>
                  <a:pt x="59267" y="381000"/>
                </a:lnTo>
                <a:lnTo>
                  <a:pt x="67733" y="397933"/>
                </a:lnTo>
                <a:lnTo>
                  <a:pt x="76200" y="414867"/>
                </a:lnTo>
                <a:lnTo>
                  <a:pt x="76200" y="423333"/>
                </a:lnTo>
                <a:lnTo>
                  <a:pt x="76200" y="431800"/>
                </a:lnTo>
                <a:lnTo>
                  <a:pt x="76200" y="431800"/>
                </a:lnTo>
                <a:lnTo>
                  <a:pt x="76200" y="423333"/>
                </a:lnTo>
                <a:lnTo>
                  <a:pt x="76200" y="423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044266" y="6350000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0" y="93133"/>
                </a:moveTo>
                <a:lnTo>
                  <a:pt x="8468" y="93133"/>
                </a:lnTo>
                <a:lnTo>
                  <a:pt x="8468" y="101600"/>
                </a:lnTo>
                <a:lnTo>
                  <a:pt x="16934" y="101600"/>
                </a:lnTo>
                <a:lnTo>
                  <a:pt x="33867" y="101600"/>
                </a:lnTo>
                <a:lnTo>
                  <a:pt x="50801" y="101600"/>
                </a:lnTo>
                <a:lnTo>
                  <a:pt x="67734" y="101600"/>
                </a:lnTo>
                <a:lnTo>
                  <a:pt x="76200" y="101600"/>
                </a:lnTo>
                <a:lnTo>
                  <a:pt x="101601" y="101600"/>
                </a:lnTo>
                <a:lnTo>
                  <a:pt x="110067" y="93133"/>
                </a:lnTo>
                <a:lnTo>
                  <a:pt x="110067" y="84667"/>
                </a:lnTo>
                <a:lnTo>
                  <a:pt x="110067" y="67733"/>
                </a:lnTo>
                <a:lnTo>
                  <a:pt x="110067" y="59267"/>
                </a:lnTo>
                <a:lnTo>
                  <a:pt x="101601" y="42333"/>
                </a:lnTo>
                <a:lnTo>
                  <a:pt x="93134" y="25400"/>
                </a:lnTo>
                <a:lnTo>
                  <a:pt x="76200" y="16933"/>
                </a:lnTo>
                <a:lnTo>
                  <a:pt x="67734" y="8467"/>
                </a:lnTo>
                <a:lnTo>
                  <a:pt x="50801" y="0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25400"/>
                </a:lnTo>
                <a:lnTo>
                  <a:pt x="33867" y="42333"/>
                </a:lnTo>
                <a:lnTo>
                  <a:pt x="42334" y="59267"/>
                </a:lnTo>
                <a:lnTo>
                  <a:pt x="42334" y="84667"/>
                </a:lnTo>
                <a:lnTo>
                  <a:pt x="59267" y="110067"/>
                </a:lnTo>
                <a:lnTo>
                  <a:pt x="67734" y="135467"/>
                </a:lnTo>
                <a:lnTo>
                  <a:pt x="76200" y="152400"/>
                </a:lnTo>
                <a:lnTo>
                  <a:pt x="93134" y="169334"/>
                </a:lnTo>
                <a:lnTo>
                  <a:pt x="101601" y="186267"/>
                </a:lnTo>
                <a:lnTo>
                  <a:pt x="118534" y="194733"/>
                </a:lnTo>
                <a:lnTo>
                  <a:pt x="127001" y="194733"/>
                </a:lnTo>
                <a:lnTo>
                  <a:pt x="135467" y="194733"/>
                </a:lnTo>
                <a:lnTo>
                  <a:pt x="152400" y="186267"/>
                </a:lnTo>
                <a:lnTo>
                  <a:pt x="160868" y="169334"/>
                </a:lnTo>
                <a:lnTo>
                  <a:pt x="160868" y="169334"/>
                </a:lnTo>
                <a:lnTo>
                  <a:pt x="169334" y="160866"/>
                </a:lnTo>
                <a:lnTo>
                  <a:pt x="169334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315200" y="6485467"/>
            <a:ext cx="50801" cy="33868"/>
          </a:xfrm>
          <a:custGeom>
            <a:avLst/>
            <a:gdLst/>
            <a:ahLst/>
            <a:cxnLst/>
            <a:rect l="0" t="0" r="0" b="0"/>
            <a:pathLst>
              <a:path w="50801" h="33868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25400" y="25399"/>
                </a:lnTo>
                <a:lnTo>
                  <a:pt x="33866" y="33867"/>
                </a:lnTo>
                <a:lnTo>
                  <a:pt x="42334" y="33867"/>
                </a:lnTo>
                <a:lnTo>
                  <a:pt x="42334" y="33867"/>
                </a:lnTo>
                <a:lnTo>
                  <a:pt x="50800" y="33867"/>
                </a:lnTo>
                <a:lnTo>
                  <a:pt x="50800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439333" y="2260600"/>
            <a:ext cx="160868" cy="474134"/>
          </a:xfrm>
          <a:custGeom>
            <a:avLst/>
            <a:gdLst/>
            <a:ahLst/>
            <a:cxnLst/>
            <a:rect l="0" t="0" r="0" b="0"/>
            <a:pathLst>
              <a:path w="160868" h="474134">
                <a:moveTo>
                  <a:pt x="160867" y="0"/>
                </a:move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18534" y="16933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4" y="42333"/>
                </a:lnTo>
                <a:lnTo>
                  <a:pt x="84667" y="59267"/>
                </a:lnTo>
                <a:lnTo>
                  <a:pt x="67734" y="76200"/>
                </a:lnTo>
                <a:lnTo>
                  <a:pt x="59267" y="101600"/>
                </a:lnTo>
                <a:lnTo>
                  <a:pt x="42334" y="127000"/>
                </a:lnTo>
                <a:lnTo>
                  <a:pt x="33867" y="152400"/>
                </a:lnTo>
                <a:lnTo>
                  <a:pt x="25400" y="186267"/>
                </a:lnTo>
                <a:lnTo>
                  <a:pt x="16934" y="211667"/>
                </a:lnTo>
                <a:lnTo>
                  <a:pt x="8467" y="245533"/>
                </a:lnTo>
                <a:lnTo>
                  <a:pt x="0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0" y="355600"/>
                </a:lnTo>
                <a:lnTo>
                  <a:pt x="0" y="381000"/>
                </a:lnTo>
                <a:lnTo>
                  <a:pt x="8467" y="397933"/>
                </a:lnTo>
                <a:lnTo>
                  <a:pt x="8467" y="414867"/>
                </a:lnTo>
                <a:lnTo>
                  <a:pt x="16934" y="423333"/>
                </a:lnTo>
                <a:lnTo>
                  <a:pt x="33867" y="440267"/>
                </a:lnTo>
                <a:lnTo>
                  <a:pt x="42334" y="448733"/>
                </a:lnTo>
                <a:lnTo>
                  <a:pt x="50800" y="457200"/>
                </a:lnTo>
                <a:lnTo>
                  <a:pt x="59267" y="465667"/>
                </a:lnTo>
                <a:lnTo>
                  <a:pt x="67734" y="465667"/>
                </a:lnTo>
                <a:lnTo>
                  <a:pt x="67734" y="474133"/>
                </a:lnTo>
                <a:lnTo>
                  <a:pt x="76200" y="474133"/>
                </a:lnTo>
                <a:lnTo>
                  <a:pt x="84667" y="474133"/>
                </a:lnTo>
                <a:lnTo>
                  <a:pt x="84667" y="474133"/>
                </a:lnTo>
                <a:lnTo>
                  <a:pt x="93134" y="474133"/>
                </a:lnTo>
                <a:lnTo>
                  <a:pt x="93134" y="465667"/>
                </a:lnTo>
                <a:lnTo>
                  <a:pt x="93134" y="457200"/>
                </a:lnTo>
                <a:lnTo>
                  <a:pt x="93134" y="457200"/>
                </a:lnTo>
                <a:lnTo>
                  <a:pt x="93134" y="448733"/>
                </a:lnTo>
                <a:lnTo>
                  <a:pt x="93134" y="448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651000" y="2396067"/>
            <a:ext cx="160868" cy="304801"/>
          </a:xfrm>
          <a:custGeom>
            <a:avLst/>
            <a:gdLst/>
            <a:ahLst/>
            <a:cxnLst/>
            <a:rect l="0" t="0" r="0" b="0"/>
            <a:pathLst>
              <a:path w="160868" h="304801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8466"/>
                </a:lnTo>
                <a:lnTo>
                  <a:pt x="143933" y="8466"/>
                </a:lnTo>
                <a:lnTo>
                  <a:pt x="135467" y="16933"/>
                </a:lnTo>
                <a:lnTo>
                  <a:pt x="127000" y="33866"/>
                </a:lnTo>
                <a:lnTo>
                  <a:pt x="118533" y="50800"/>
                </a:lnTo>
                <a:lnTo>
                  <a:pt x="101600" y="76200"/>
                </a:lnTo>
                <a:lnTo>
                  <a:pt x="93133" y="101600"/>
                </a:lnTo>
                <a:lnTo>
                  <a:pt x="67733" y="135466"/>
                </a:lnTo>
                <a:lnTo>
                  <a:pt x="59267" y="169333"/>
                </a:lnTo>
                <a:lnTo>
                  <a:pt x="42333" y="211666"/>
                </a:lnTo>
                <a:lnTo>
                  <a:pt x="33867" y="245533"/>
                </a:lnTo>
                <a:lnTo>
                  <a:pt x="25400" y="270933"/>
                </a:lnTo>
                <a:lnTo>
                  <a:pt x="16933" y="296333"/>
                </a:lnTo>
                <a:lnTo>
                  <a:pt x="8467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634067" y="2438400"/>
            <a:ext cx="152401" cy="194734"/>
          </a:xfrm>
          <a:custGeom>
            <a:avLst/>
            <a:gdLst/>
            <a:ahLst/>
            <a:cxnLst/>
            <a:rect l="0" t="0" r="0" b="0"/>
            <a:pathLst>
              <a:path w="152401" h="1947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3" y="33867"/>
                </a:lnTo>
                <a:lnTo>
                  <a:pt x="50800" y="42333"/>
                </a:lnTo>
                <a:lnTo>
                  <a:pt x="67733" y="59267"/>
                </a:lnTo>
                <a:lnTo>
                  <a:pt x="76200" y="76200"/>
                </a:lnTo>
                <a:lnTo>
                  <a:pt x="93133" y="93133"/>
                </a:lnTo>
                <a:lnTo>
                  <a:pt x="101600" y="118533"/>
                </a:lnTo>
                <a:lnTo>
                  <a:pt x="118533" y="143933"/>
                </a:lnTo>
                <a:lnTo>
                  <a:pt x="127000" y="160867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52400" y="194733"/>
                </a:lnTo>
                <a:lnTo>
                  <a:pt x="1524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905000" y="25400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8467"/>
                </a:move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099733" y="2319867"/>
            <a:ext cx="160868" cy="321734"/>
          </a:xfrm>
          <a:custGeom>
            <a:avLst/>
            <a:gdLst/>
            <a:ahLst/>
            <a:cxnLst/>
            <a:rect l="0" t="0" r="0" b="0"/>
            <a:pathLst>
              <a:path w="160868" h="321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10066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203200"/>
                </a:lnTo>
                <a:lnTo>
                  <a:pt x="16934" y="228600"/>
                </a:lnTo>
                <a:lnTo>
                  <a:pt x="16934" y="254000"/>
                </a:lnTo>
                <a:lnTo>
                  <a:pt x="16934" y="270933"/>
                </a:lnTo>
                <a:lnTo>
                  <a:pt x="16934" y="279400"/>
                </a:lnTo>
                <a:lnTo>
                  <a:pt x="16934" y="287866"/>
                </a:lnTo>
                <a:lnTo>
                  <a:pt x="16934" y="296333"/>
                </a:lnTo>
                <a:lnTo>
                  <a:pt x="16934" y="296333"/>
                </a:lnTo>
                <a:lnTo>
                  <a:pt x="16934" y="296333"/>
                </a:lnTo>
                <a:lnTo>
                  <a:pt x="16934" y="287866"/>
                </a:lnTo>
                <a:lnTo>
                  <a:pt x="16934" y="279400"/>
                </a:lnTo>
                <a:lnTo>
                  <a:pt x="16934" y="262466"/>
                </a:lnTo>
                <a:lnTo>
                  <a:pt x="16934" y="245533"/>
                </a:lnTo>
                <a:lnTo>
                  <a:pt x="16934" y="220133"/>
                </a:lnTo>
                <a:lnTo>
                  <a:pt x="25400" y="194733"/>
                </a:lnTo>
                <a:lnTo>
                  <a:pt x="25400" y="177800"/>
                </a:lnTo>
                <a:lnTo>
                  <a:pt x="33867" y="160866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43933"/>
                </a:lnTo>
                <a:lnTo>
                  <a:pt x="93134" y="152400"/>
                </a:lnTo>
                <a:lnTo>
                  <a:pt x="110067" y="152400"/>
                </a:lnTo>
                <a:lnTo>
                  <a:pt x="118534" y="169333"/>
                </a:lnTo>
                <a:lnTo>
                  <a:pt x="135467" y="177800"/>
                </a:lnTo>
                <a:lnTo>
                  <a:pt x="152400" y="186266"/>
                </a:lnTo>
                <a:lnTo>
                  <a:pt x="160867" y="203200"/>
                </a:lnTo>
                <a:lnTo>
                  <a:pt x="160867" y="220133"/>
                </a:lnTo>
                <a:lnTo>
                  <a:pt x="160867" y="245533"/>
                </a:lnTo>
                <a:lnTo>
                  <a:pt x="160867" y="262466"/>
                </a:lnTo>
                <a:lnTo>
                  <a:pt x="152400" y="287866"/>
                </a:lnTo>
                <a:lnTo>
                  <a:pt x="152400" y="304800"/>
                </a:lnTo>
                <a:lnTo>
                  <a:pt x="143934" y="313266"/>
                </a:lnTo>
                <a:lnTo>
                  <a:pt x="143934" y="321733"/>
                </a:lnTo>
                <a:lnTo>
                  <a:pt x="143934" y="321733"/>
                </a:lnTo>
                <a:lnTo>
                  <a:pt x="143934" y="321733"/>
                </a:lnTo>
                <a:lnTo>
                  <a:pt x="143934" y="313266"/>
                </a:lnTo>
                <a:lnTo>
                  <a:pt x="143934" y="313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243667" y="2218267"/>
            <a:ext cx="127001" cy="482601"/>
          </a:xfrm>
          <a:custGeom>
            <a:avLst/>
            <a:gdLst/>
            <a:ahLst/>
            <a:cxnLst/>
            <a:rect l="0" t="0" r="0" b="0"/>
            <a:pathLst>
              <a:path w="127001" h="4826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6"/>
                </a:lnTo>
                <a:lnTo>
                  <a:pt x="42333" y="16933"/>
                </a:lnTo>
                <a:lnTo>
                  <a:pt x="59266" y="33866"/>
                </a:lnTo>
                <a:lnTo>
                  <a:pt x="76200" y="59266"/>
                </a:lnTo>
                <a:lnTo>
                  <a:pt x="93133" y="84666"/>
                </a:lnTo>
                <a:lnTo>
                  <a:pt x="110066" y="118533"/>
                </a:lnTo>
                <a:lnTo>
                  <a:pt x="118533" y="152400"/>
                </a:lnTo>
                <a:lnTo>
                  <a:pt x="127000" y="194733"/>
                </a:lnTo>
                <a:lnTo>
                  <a:pt x="127000" y="237066"/>
                </a:lnTo>
                <a:lnTo>
                  <a:pt x="127000" y="279400"/>
                </a:lnTo>
                <a:lnTo>
                  <a:pt x="127000" y="321733"/>
                </a:lnTo>
                <a:lnTo>
                  <a:pt x="118533" y="364066"/>
                </a:lnTo>
                <a:lnTo>
                  <a:pt x="110066" y="397933"/>
                </a:lnTo>
                <a:lnTo>
                  <a:pt x="101600" y="431800"/>
                </a:lnTo>
                <a:lnTo>
                  <a:pt x="101600" y="457200"/>
                </a:lnTo>
                <a:lnTo>
                  <a:pt x="93133" y="474133"/>
                </a:lnTo>
                <a:lnTo>
                  <a:pt x="93133" y="482600"/>
                </a:lnTo>
                <a:lnTo>
                  <a:pt x="93133" y="482600"/>
                </a:lnTo>
                <a:lnTo>
                  <a:pt x="93133" y="482600"/>
                </a:lnTo>
                <a:lnTo>
                  <a:pt x="84666" y="482600"/>
                </a:lnTo>
                <a:lnTo>
                  <a:pt x="84666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429933" y="2226733"/>
            <a:ext cx="101601" cy="457201"/>
          </a:xfrm>
          <a:custGeom>
            <a:avLst/>
            <a:gdLst/>
            <a:ahLst/>
            <a:cxnLst/>
            <a:rect l="0" t="0" r="0" b="0"/>
            <a:pathLst>
              <a:path w="101601" h="457201">
                <a:moveTo>
                  <a:pt x="101600" y="0"/>
                </a:moveTo>
                <a:lnTo>
                  <a:pt x="101600" y="0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67734" y="42334"/>
                </a:lnTo>
                <a:lnTo>
                  <a:pt x="59267" y="59267"/>
                </a:lnTo>
                <a:lnTo>
                  <a:pt x="42334" y="84667"/>
                </a:lnTo>
                <a:lnTo>
                  <a:pt x="33867" y="118534"/>
                </a:lnTo>
                <a:lnTo>
                  <a:pt x="25400" y="143934"/>
                </a:lnTo>
                <a:lnTo>
                  <a:pt x="16934" y="186267"/>
                </a:lnTo>
                <a:lnTo>
                  <a:pt x="8467" y="220134"/>
                </a:lnTo>
                <a:lnTo>
                  <a:pt x="0" y="262467"/>
                </a:lnTo>
                <a:lnTo>
                  <a:pt x="8467" y="304800"/>
                </a:lnTo>
                <a:lnTo>
                  <a:pt x="8467" y="338667"/>
                </a:lnTo>
                <a:lnTo>
                  <a:pt x="25400" y="372534"/>
                </a:lnTo>
                <a:lnTo>
                  <a:pt x="33867" y="406400"/>
                </a:lnTo>
                <a:lnTo>
                  <a:pt x="42334" y="431800"/>
                </a:lnTo>
                <a:lnTo>
                  <a:pt x="59267" y="440267"/>
                </a:lnTo>
                <a:lnTo>
                  <a:pt x="67734" y="448734"/>
                </a:lnTo>
                <a:lnTo>
                  <a:pt x="67734" y="448734"/>
                </a:lnTo>
                <a:lnTo>
                  <a:pt x="76200" y="457200"/>
                </a:lnTo>
                <a:lnTo>
                  <a:pt x="76200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548467" y="2379133"/>
            <a:ext cx="152401" cy="254001"/>
          </a:xfrm>
          <a:custGeom>
            <a:avLst/>
            <a:gdLst/>
            <a:ahLst/>
            <a:cxnLst/>
            <a:rect l="0" t="0" r="0" b="0"/>
            <a:pathLst>
              <a:path w="152401" h="254001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35466" y="25400"/>
                </a:lnTo>
                <a:lnTo>
                  <a:pt x="127000" y="42334"/>
                </a:lnTo>
                <a:lnTo>
                  <a:pt x="118533" y="67734"/>
                </a:lnTo>
                <a:lnTo>
                  <a:pt x="101600" y="101600"/>
                </a:lnTo>
                <a:lnTo>
                  <a:pt x="84666" y="135467"/>
                </a:lnTo>
                <a:lnTo>
                  <a:pt x="67733" y="169334"/>
                </a:lnTo>
                <a:lnTo>
                  <a:pt x="50800" y="203200"/>
                </a:lnTo>
                <a:lnTo>
                  <a:pt x="33866" y="228600"/>
                </a:lnTo>
                <a:lnTo>
                  <a:pt x="25400" y="245534"/>
                </a:lnTo>
                <a:lnTo>
                  <a:pt x="16933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540000" y="2446867"/>
            <a:ext cx="152401" cy="135467"/>
          </a:xfrm>
          <a:custGeom>
            <a:avLst/>
            <a:gdLst/>
            <a:ahLst/>
            <a:cxnLst/>
            <a:rect l="0" t="0" r="0" b="0"/>
            <a:pathLst>
              <a:path w="152401" h="135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16933"/>
                </a:lnTo>
                <a:lnTo>
                  <a:pt x="33867" y="33866"/>
                </a:lnTo>
                <a:lnTo>
                  <a:pt x="42333" y="50800"/>
                </a:lnTo>
                <a:lnTo>
                  <a:pt x="59267" y="67733"/>
                </a:lnTo>
                <a:lnTo>
                  <a:pt x="76200" y="84666"/>
                </a:lnTo>
                <a:lnTo>
                  <a:pt x="93133" y="101600"/>
                </a:lnTo>
                <a:lnTo>
                  <a:pt x="110067" y="118533"/>
                </a:lnTo>
                <a:lnTo>
                  <a:pt x="118533" y="127000"/>
                </a:lnTo>
                <a:lnTo>
                  <a:pt x="135467" y="135466"/>
                </a:lnTo>
                <a:lnTo>
                  <a:pt x="143933" y="135466"/>
                </a:lnTo>
                <a:lnTo>
                  <a:pt x="143933" y="135466"/>
                </a:lnTo>
                <a:lnTo>
                  <a:pt x="152400" y="135466"/>
                </a:lnTo>
                <a:lnTo>
                  <a:pt x="152400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777067" y="2514600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35466" y="16933"/>
                </a:lnTo>
                <a:lnTo>
                  <a:pt x="135466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971800" y="2277533"/>
            <a:ext cx="211668" cy="321735"/>
          </a:xfrm>
          <a:custGeom>
            <a:avLst/>
            <a:gdLst/>
            <a:ahLst/>
            <a:cxnLst/>
            <a:rect l="0" t="0" r="0" b="0"/>
            <a:pathLst>
              <a:path w="211668" h="321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25400"/>
                </a:lnTo>
                <a:lnTo>
                  <a:pt x="25400" y="42334"/>
                </a:lnTo>
                <a:lnTo>
                  <a:pt x="25400" y="67734"/>
                </a:lnTo>
                <a:lnTo>
                  <a:pt x="33867" y="93134"/>
                </a:lnTo>
                <a:lnTo>
                  <a:pt x="33867" y="118534"/>
                </a:lnTo>
                <a:lnTo>
                  <a:pt x="33867" y="160867"/>
                </a:lnTo>
                <a:lnTo>
                  <a:pt x="33867" y="194734"/>
                </a:lnTo>
                <a:lnTo>
                  <a:pt x="33867" y="228600"/>
                </a:lnTo>
                <a:lnTo>
                  <a:pt x="33867" y="254000"/>
                </a:lnTo>
                <a:lnTo>
                  <a:pt x="25400" y="279400"/>
                </a:lnTo>
                <a:lnTo>
                  <a:pt x="25400" y="296334"/>
                </a:lnTo>
                <a:lnTo>
                  <a:pt x="25400" y="304800"/>
                </a:lnTo>
                <a:lnTo>
                  <a:pt x="25400" y="313267"/>
                </a:lnTo>
                <a:lnTo>
                  <a:pt x="25400" y="313267"/>
                </a:lnTo>
                <a:lnTo>
                  <a:pt x="25400" y="313267"/>
                </a:lnTo>
                <a:lnTo>
                  <a:pt x="25400" y="313267"/>
                </a:lnTo>
                <a:lnTo>
                  <a:pt x="33867" y="313267"/>
                </a:lnTo>
                <a:lnTo>
                  <a:pt x="33867" y="304800"/>
                </a:lnTo>
                <a:lnTo>
                  <a:pt x="33867" y="287867"/>
                </a:lnTo>
                <a:lnTo>
                  <a:pt x="42333" y="262467"/>
                </a:lnTo>
                <a:lnTo>
                  <a:pt x="42333" y="237067"/>
                </a:lnTo>
                <a:lnTo>
                  <a:pt x="50800" y="211667"/>
                </a:lnTo>
                <a:lnTo>
                  <a:pt x="59267" y="186267"/>
                </a:lnTo>
                <a:lnTo>
                  <a:pt x="76200" y="160867"/>
                </a:lnTo>
                <a:lnTo>
                  <a:pt x="84667" y="152400"/>
                </a:lnTo>
                <a:lnTo>
                  <a:pt x="101600" y="143934"/>
                </a:lnTo>
                <a:lnTo>
                  <a:pt x="110067" y="143934"/>
                </a:lnTo>
                <a:lnTo>
                  <a:pt x="135467" y="143934"/>
                </a:lnTo>
                <a:lnTo>
                  <a:pt x="152400" y="152400"/>
                </a:lnTo>
                <a:lnTo>
                  <a:pt x="169333" y="169334"/>
                </a:lnTo>
                <a:lnTo>
                  <a:pt x="186267" y="186267"/>
                </a:lnTo>
                <a:lnTo>
                  <a:pt x="203200" y="211667"/>
                </a:lnTo>
                <a:lnTo>
                  <a:pt x="203200" y="237067"/>
                </a:lnTo>
                <a:lnTo>
                  <a:pt x="211667" y="254000"/>
                </a:lnTo>
                <a:lnTo>
                  <a:pt x="211667" y="270934"/>
                </a:lnTo>
                <a:lnTo>
                  <a:pt x="211667" y="287867"/>
                </a:lnTo>
                <a:lnTo>
                  <a:pt x="211667" y="296334"/>
                </a:lnTo>
                <a:lnTo>
                  <a:pt x="211667" y="304800"/>
                </a:lnTo>
                <a:lnTo>
                  <a:pt x="203200" y="313267"/>
                </a:lnTo>
                <a:lnTo>
                  <a:pt x="203200" y="313267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13267"/>
                </a:lnTo>
                <a:lnTo>
                  <a:pt x="203200" y="313267"/>
                </a:lnTo>
                <a:lnTo>
                  <a:pt x="203200" y="304800"/>
                </a:lnTo>
                <a:lnTo>
                  <a:pt x="2032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141133" y="2218267"/>
            <a:ext cx="220135" cy="474134"/>
          </a:xfrm>
          <a:custGeom>
            <a:avLst/>
            <a:gdLst/>
            <a:ahLst/>
            <a:cxnLst/>
            <a:rect l="0" t="0" r="0" b="0"/>
            <a:pathLst>
              <a:path w="220135" h="474134">
                <a:moveTo>
                  <a:pt x="0" y="0"/>
                </a:move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76200" y="8466"/>
                </a:lnTo>
                <a:lnTo>
                  <a:pt x="101600" y="25400"/>
                </a:lnTo>
                <a:lnTo>
                  <a:pt x="135467" y="42333"/>
                </a:lnTo>
                <a:lnTo>
                  <a:pt x="160867" y="67733"/>
                </a:lnTo>
                <a:lnTo>
                  <a:pt x="177800" y="101600"/>
                </a:lnTo>
                <a:lnTo>
                  <a:pt x="194734" y="135466"/>
                </a:lnTo>
                <a:lnTo>
                  <a:pt x="211667" y="177800"/>
                </a:lnTo>
                <a:lnTo>
                  <a:pt x="220134" y="220133"/>
                </a:lnTo>
                <a:lnTo>
                  <a:pt x="220134" y="262466"/>
                </a:lnTo>
                <a:lnTo>
                  <a:pt x="211667" y="304800"/>
                </a:lnTo>
                <a:lnTo>
                  <a:pt x="203200" y="338666"/>
                </a:lnTo>
                <a:lnTo>
                  <a:pt x="194734" y="364066"/>
                </a:lnTo>
                <a:lnTo>
                  <a:pt x="186267" y="389466"/>
                </a:lnTo>
                <a:lnTo>
                  <a:pt x="169334" y="406400"/>
                </a:lnTo>
                <a:lnTo>
                  <a:pt x="160867" y="423333"/>
                </a:lnTo>
                <a:lnTo>
                  <a:pt x="152400" y="440266"/>
                </a:lnTo>
                <a:lnTo>
                  <a:pt x="152400" y="448733"/>
                </a:lnTo>
                <a:lnTo>
                  <a:pt x="152400" y="457200"/>
                </a:lnTo>
                <a:lnTo>
                  <a:pt x="143934" y="465666"/>
                </a:lnTo>
                <a:lnTo>
                  <a:pt x="143934" y="465666"/>
                </a:lnTo>
                <a:lnTo>
                  <a:pt x="143934" y="474133"/>
                </a:lnTo>
                <a:lnTo>
                  <a:pt x="143934" y="474133"/>
                </a:lnTo>
                <a:lnTo>
                  <a:pt x="143934" y="474133"/>
                </a:lnTo>
                <a:lnTo>
                  <a:pt x="152400" y="474133"/>
                </a:lnTo>
                <a:lnTo>
                  <a:pt x="152400" y="474133"/>
                </a:lnTo>
                <a:lnTo>
                  <a:pt x="152400" y="474133"/>
                </a:lnTo>
                <a:lnTo>
                  <a:pt x="152400" y="474133"/>
                </a:lnTo>
                <a:lnTo>
                  <a:pt x="152400" y="474133"/>
                </a:lnTo>
                <a:lnTo>
                  <a:pt x="152400" y="465666"/>
                </a:lnTo>
                <a:lnTo>
                  <a:pt x="152400" y="465666"/>
                </a:lnTo>
                <a:lnTo>
                  <a:pt x="152400" y="457200"/>
                </a:lnTo>
                <a:lnTo>
                  <a:pt x="152400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632200" y="2413000"/>
            <a:ext cx="8468" cy="194734"/>
          </a:xfrm>
          <a:custGeom>
            <a:avLst/>
            <a:gdLst/>
            <a:ahLst/>
            <a:cxnLst/>
            <a:rect l="0" t="0" r="0" b="0"/>
            <a:pathLst>
              <a:path w="8468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86267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556000" y="2548467"/>
            <a:ext cx="211668" cy="8467"/>
          </a:xfrm>
          <a:custGeom>
            <a:avLst/>
            <a:gdLst/>
            <a:ahLst/>
            <a:cxnLst/>
            <a:rect l="0" t="0" r="0" b="0"/>
            <a:pathLst>
              <a:path w="211668" h="8467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0"/>
                </a:lnTo>
                <a:lnTo>
                  <a:pt x="1524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970867" y="2252133"/>
            <a:ext cx="186267" cy="524935"/>
          </a:xfrm>
          <a:custGeom>
            <a:avLst/>
            <a:gdLst/>
            <a:ahLst/>
            <a:cxnLst/>
            <a:rect l="0" t="0" r="0" b="0"/>
            <a:pathLst>
              <a:path w="186267" h="524935">
                <a:moveTo>
                  <a:pt x="186266" y="8467"/>
                </a:moveTo>
                <a:lnTo>
                  <a:pt x="186266" y="8467"/>
                </a:lnTo>
                <a:lnTo>
                  <a:pt x="186266" y="8467"/>
                </a:lnTo>
                <a:lnTo>
                  <a:pt x="186266" y="0"/>
                </a:lnTo>
                <a:lnTo>
                  <a:pt x="177800" y="0"/>
                </a:lnTo>
                <a:lnTo>
                  <a:pt x="169333" y="0"/>
                </a:lnTo>
                <a:lnTo>
                  <a:pt x="160866" y="0"/>
                </a:lnTo>
                <a:lnTo>
                  <a:pt x="143933" y="8467"/>
                </a:lnTo>
                <a:lnTo>
                  <a:pt x="135466" y="16934"/>
                </a:lnTo>
                <a:lnTo>
                  <a:pt x="118533" y="42334"/>
                </a:lnTo>
                <a:lnTo>
                  <a:pt x="101600" y="67734"/>
                </a:lnTo>
                <a:lnTo>
                  <a:pt x="84666" y="93134"/>
                </a:lnTo>
                <a:lnTo>
                  <a:pt x="67733" y="135467"/>
                </a:lnTo>
                <a:lnTo>
                  <a:pt x="42333" y="177800"/>
                </a:lnTo>
                <a:lnTo>
                  <a:pt x="25400" y="220134"/>
                </a:lnTo>
                <a:lnTo>
                  <a:pt x="16933" y="254000"/>
                </a:lnTo>
                <a:lnTo>
                  <a:pt x="8466" y="296334"/>
                </a:lnTo>
                <a:lnTo>
                  <a:pt x="0" y="330200"/>
                </a:lnTo>
                <a:lnTo>
                  <a:pt x="0" y="364067"/>
                </a:lnTo>
                <a:lnTo>
                  <a:pt x="8466" y="397934"/>
                </a:lnTo>
                <a:lnTo>
                  <a:pt x="8466" y="423334"/>
                </a:lnTo>
                <a:lnTo>
                  <a:pt x="16933" y="448734"/>
                </a:lnTo>
                <a:lnTo>
                  <a:pt x="33866" y="465667"/>
                </a:lnTo>
                <a:lnTo>
                  <a:pt x="42333" y="482600"/>
                </a:lnTo>
                <a:lnTo>
                  <a:pt x="59266" y="491067"/>
                </a:lnTo>
                <a:lnTo>
                  <a:pt x="67733" y="508000"/>
                </a:lnTo>
                <a:lnTo>
                  <a:pt x="76200" y="508000"/>
                </a:lnTo>
                <a:lnTo>
                  <a:pt x="84666" y="516467"/>
                </a:lnTo>
                <a:lnTo>
                  <a:pt x="84666" y="524934"/>
                </a:lnTo>
                <a:lnTo>
                  <a:pt x="93133" y="524934"/>
                </a:lnTo>
                <a:lnTo>
                  <a:pt x="101600" y="524934"/>
                </a:lnTo>
                <a:lnTo>
                  <a:pt x="101600" y="524934"/>
                </a:lnTo>
                <a:lnTo>
                  <a:pt x="110066" y="524934"/>
                </a:lnTo>
                <a:lnTo>
                  <a:pt x="110066" y="524934"/>
                </a:lnTo>
                <a:lnTo>
                  <a:pt x="110066" y="524934"/>
                </a:lnTo>
                <a:lnTo>
                  <a:pt x="118533" y="524934"/>
                </a:lnTo>
                <a:lnTo>
                  <a:pt x="118533" y="524934"/>
                </a:lnTo>
                <a:lnTo>
                  <a:pt x="118533" y="516467"/>
                </a:lnTo>
                <a:lnTo>
                  <a:pt x="118533" y="516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241800" y="2455333"/>
            <a:ext cx="177801" cy="414868"/>
          </a:xfrm>
          <a:custGeom>
            <a:avLst/>
            <a:gdLst/>
            <a:ahLst/>
            <a:cxnLst/>
            <a:rect l="0" t="0" r="0" b="0"/>
            <a:pathLst>
              <a:path w="177801" h="4148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84667"/>
                </a:lnTo>
                <a:lnTo>
                  <a:pt x="0" y="110067"/>
                </a:lnTo>
                <a:lnTo>
                  <a:pt x="0" y="143934"/>
                </a:lnTo>
                <a:lnTo>
                  <a:pt x="0" y="169334"/>
                </a:lnTo>
                <a:lnTo>
                  <a:pt x="8467" y="194734"/>
                </a:lnTo>
                <a:lnTo>
                  <a:pt x="16933" y="211667"/>
                </a:lnTo>
                <a:lnTo>
                  <a:pt x="25400" y="220134"/>
                </a:lnTo>
                <a:lnTo>
                  <a:pt x="42333" y="228600"/>
                </a:lnTo>
                <a:lnTo>
                  <a:pt x="59267" y="220134"/>
                </a:lnTo>
                <a:lnTo>
                  <a:pt x="67733" y="211667"/>
                </a:lnTo>
                <a:lnTo>
                  <a:pt x="76200" y="203200"/>
                </a:lnTo>
                <a:lnTo>
                  <a:pt x="84667" y="186267"/>
                </a:lnTo>
                <a:lnTo>
                  <a:pt x="93133" y="169334"/>
                </a:lnTo>
                <a:lnTo>
                  <a:pt x="101600" y="143934"/>
                </a:lnTo>
                <a:lnTo>
                  <a:pt x="110067" y="118534"/>
                </a:lnTo>
                <a:lnTo>
                  <a:pt x="110067" y="93134"/>
                </a:lnTo>
                <a:lnTo>
                  <a:pt x="118533" y="59267"/>
                </a:lnTo>
                <a:lnTo>
                  <a:pt x="118533" y="42334"/>
                </a:lnTo>
                <a:lnTo>
                  <a:pt x="118533" y="25400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33867"/>
                </a:lnTo>
                <a:lnTo>
                  <a:pt x="127000" y="50800"/>
                </a:lnTo>
                <a:lnTo>
                  <a:pt x="127000" y="76200"/>
                </a:lnTo>
                <a:lnTo>
                  <a:pt x="135467" y="101600"/>
                </a:lnTo>
                <a:lnTo>
                  <a:pt x="152400" y="135467"/>
                </a:lnTo>
                <a:lnTo>
                  <a:pt x="160867" y="169334"/>
                </a:lnTo>
                <a:lnTo>
                  <a:pt x="169333" y="211667"/>
                </a:lnTo>
                <a:lnTo>
                  <a:pt x="177800" y="245534"/>
                </a:lnTo>
                <a:lnTo>
                  <a:pt x="177800" y="270934"/>
                </a:lnTo>
                <a:lnTo>
                  <a:pt x="177800" y="304800"/>
                </a:lnTo>
                <a:lnTo>
                  <a:pt x="177800" y="321734"/>
                </a:lnTo>
                <a:lnTo>
                  <a:pt x="169333" y="347134"/>
                </a:lnTo>
                <a:lnTo>
                  <a:pt x="152400" y="364067"/>
                </a:lnTo>
                <a:lnTo>
                  <a:pt x="143933" y="381000"/>
                </a:lnTo>
                <a:lnTo>
                  <a:pt x="135467" y="397934"/>
                </a:lnTo>
                <a:lnTo>
                  <a:pt x="118533" y="406400"/>
                </a:lnTo>
                <a:lnTo>
                  <a:pt x="101600" y="414867"/>
                </a:lnTo>
                <a:lnTo>
                  <a:pt x="93133" y="414867"/>
                </a:lnTo>
                <a:lnTo>
                  <a:pt x="76200" y="406400"/>
                </a:lnTo>
                <a:lnTo>
                  <a:pt x="67733" y="397934"/>
                </a:lnTo>
                <a:lnTo>
                  <a:pt x="67733" y="372534"/>
                </a:lnTo>
                <a:lnTo>
                  <a:pt x="67733" y="372534"/>
                </a:lnTo>
                <a:lnTo>
                  <a:pt x="59267" y="347134"/>
                </a:lnTo>
                <a:lnTo>
                  <a:pt x="59267" y="347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478867" y="2556933"/>
            <a:ext cx="135467" cy="33868"/>
          </a:xfrm>
          <a:custGeom>
            <a:avLst/>
            <a:gdLst/>
            <a:ahLst/>
            <a:cxnLst/>
            <a:rect l="0" t="0" r="0" b="0"/>
            <a:pathLst>
              <a:path w="135467" h="33868">
                <a:moveTo>
                  <a:pt x="0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50800" y="33867"/>
                </a:lnTo>
                <a:lnTo>
                  <a:pt x="67733" y="33867"/>
                </a:lnTo>
                <a:lnTo>
                  <a:pt x="93133" y="25400"/>
                </a:lnTo>
                <a:lnTo>
                  <a:pt x="110066" y="25400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631267" y="2370667"/>
            <a:ext cx="50801" cy="279401"/>
          </a:xfrm>
          <a:custGeom>
            <a:avLst/>
            <a:gdLst/>
            <a:ahLst/>
            <a:cxnLst/>
            <a:rect l="0" t="0" r="0" b="0"/>
            <a:pathLst>
              <a:path w="50801" h="279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25400" y="76200"/>
                </a:lnTo>
                <a:lnTo>
                  <a:pt x="25400" y="110066"/>
                </a:lnTo>
                <a:lnTo>
                  <a:pt x="33866" y="143933"/>
                </a:lnTo>
                <a:lnTo>
                  <a:pt x="33866" y="177800"/>
                </a:lnTo>
                <a:lnTo>
                  <a:pt x="33866" y="220133"/>
                </a:lnTo>
                <a:lnTo>
                  <a:pt x="33866" y="245533"/>
                </a:lnTo>
                <a:lnTo>
                  <a:pt x="33866" y="270933"/>
                </a:lnTo>
                <a:lnTo>
                  <a:pt x="33866" y="279400"/>
                </a:lnTo>
                <a:lnTo>
                  <a:pt x="42333" y="279400"/>
                </a:lnTo>
                <a:lnTo>
                  <a:pt x="42333" y="270933"/>
                </a:lnTo>
                <a:lnTo>
                  <a:pt x="42333" y="270933"/>
                </a:lnTo>
                <a:lnTo>
                  <a:pt x="50800" y="262466"/>
                </a:lnTo>
                <a:lnTo>
                  <a:pt x="50800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682067" y="2446867"/>
            <a:ext cx="169334" cy="194734"/>
          </a:xfrm>
          <a:custGeom>
            <a:avLst/>
            <a:gdLst/>
            <a:ahLst/>
            <a:cxnLst/>
            <a:rect l="0" t="0" r="0" b="0"/>
            <a:pathLst>
              <a:path w="169334" h="194734">
                <a:moveTo>
                  <a:pt x="93133" y="0"/>
                </a:move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76200" y="25400"/>
                </a:lnTo>
                <a:lnTo>
                  <a:pt x="59266" y="33866"/>
                </a:lnTo>
                <a:lnTo>
                  <a:pt x="42333" y="50800"/>
                </a:lnTo>
                <a:lnTo>
                  <a:pt x="25400" y="59266"/>
                </a:lnTo>
                <a:lnTo>
                  <a:pt x="8466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8466" y="93133"/>
                </a:lnTo>
                <a:lnTo>
                  <a:pt x="16933" y="93133"/>
                </a:lnTo>
                <a:lnTo>
                  <a:pt x="33866" y="101600"/>
                </a:lnTo>
                <a:lnTo>
                  <a:pt x="42333" y="118533"/>
                </a:lnTo>
                <a:lnTo>
                  <a:pt x="67733" y="127000"/>
                </a:lnTo>
                <a:lnTo>
                  <a:pt x="84666" y="135466"/>
                </a:lnTo>
                <a:lnTo>
                  <a:pt x="93133" y="152400"/>
                </a:lnTo>
                <a:lnTo>
                  <a:pt x="110066" y="160866"/>
                </a:lnTo>
                <a:lnTo>
                  <a:pt x="118533" y="177800"/>
                </a:lnTo>
                <a:lnTo>
                  <a:pt x="127000" y="177800"/>
                </a:lnTo>
                <a:lnTo>
                  <a:pt x="135466" y="186266"/>
                </a:lnTo>
                <a:lnTo>
                  <a:pt x="143933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60866" y="186266"/>
                </a:lnTo>
                <a:lnTo>
                  <a:pt x="160866" y="186266"/>
                </a:lnTo>
                <a:lnTo>
                  <a:pt x="169333" y="177800"/>
                </a:lnTo>
                <a:lnTo>
                  <a:pt x="1693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792133" y="2209800"/>
            <a:ext cx="169335" cy="533401"/>
          </a:xfrm>
          <a:custGeom>
            <a:avLst/>
            <a:gdLst/>
            <a:ahLst/>
            <a:cxnLst/>
            <a:rect l="0" t="0" r="0" b="0"/>
            <a:pathLst>
              <a:path w="169335" h="533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4" y="16933"/>
                </a:lnTo>
                <a:lnTo>
                  <a:pt x="59267" y="25400"/>
                </a:lnTo>
                <a:lnTo>
                  <a:pt x="84667" y="50800"/>
                </a:lnTo>
                <a:lnTo>
                  <a:pt x="110067" y="76200"/>
                </a:lnTo>
                <a:lnTo>
                  <a:pt x="127000" y="110067"/>
                </a:lnTo>
                <a:lnTo>
                  <a:pt x="143934" y="143933"/>
                </a:lnTo>
                <a:lnTo>
                  <a:pt x="160867" y="186267"/>
                </a:lnTo>
                <a:lnTo>
                  <a:pt x="169334" y="228600"/>
                </a:lnTo>
                <a:lnTo>
                  <a:pt x="169334" y="279400"/>
                </a:lnTo>
                <a:lnTo>
                  <a:pt x="169334" y="321733"/>
                </a:lnTo>
                <a:lnTo>
                  <a:pt x="160867" y="372533"/>
                </a:lnTo>
                <a:lnTo>
                  <a:pt x="143934" y="406400"/>
                </a:lnTo>
                <a:lnTo>
                  <a:pt x="127000" y="440267"/>
                </a:lnTo>
                <a:lnTo>
                  <a:pt x="118534" y="465667"/>
                </a:lnTo>
                <a:lnTo>
                  <a:pt x="110067" y="491067"/>
                </a:lnTo>
                <a:lnTo>
                  <a:pt x="93134" y="508000"/>
                </a:lnTo>
                <a:lnTo>
                  <a:pt x="93134" y="524933"/>
                </a:lnTo>
                <a:lnTo>
                  <a:pt x="93134" y="533400"/>
                </a:lnTo>
                <a:lnTo>
                  <a:pt x="84667" y="533400"/>
                </a:lnTo>
                <a:lnTo>
                  <a:pt x="84667" y="524933"/>
                </a:lnTo>
                <a:lnTo>
                  <a:pt x="93134" y="516467"/>
                </a:lnTo>
                <a:lnTo>
                  <a:pt x="93134" y="516467"/>
                </a:lnTo>
                <a:lnTo>
                  <a:pt x="93134" y="508000"/>
                </a:lnTo>
                <a:lnTo>
                  <a:pt x="93134" y="508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037667" y="2311400"/>
            <a:ext cx="152401" cy="474134"/>
          </a:xfrm>
          <a:custGeom>
            <a:avLst/>
            <a:gdLst/>
            <a:ahLst/>
            <a:cxnLst/>
            <a:rect l="0" t="0" r="0" b="0"/>
            <a:pathLst>
              <a:path w="152401" h="474134">
                <a:moveTo>
                  <a:pt x="152400" y="0"/>
                </a:moveTo>
                <a:lnTo>
                  <a:pt x="143933" y="8467"/>
                </a:lnTo>
                <a:lnTo>
                  <a:pt x="135466" y="8467"/>
                </a:lnTo>
                <a:lnTo>
                  <a:pt x="118533" y="8467"/>
                </a:lnTo>
                <a:lnTo>
                  <a:pt x="101600" y="16933"/>
                </a:lnTo>
                <a:lnTo>
                  <a:pt x="84666" y="33867"/>
                </a:lnTo>
                <a:lnTo>
                  <a:pt x="67733" y="50800"/>
                </a:lnTo>
                <a:lnTo>
                  <a:pt x="50800" y="76200"/>
                </a:lnTo>
                <a:lnTo>
                  <a:pt x="33866" y="110067"/>
                </a:lnTo>
                <a:lnTo>
                  <a:pt x="16933" y="143933"/>
                </a:lnTo>
                <a:lnTo>
                  <a:pt x="8466" y="194733"/>
                </a:lnTo>
                <a:lnTo>
                  <a:pt x="0" y="237067"/>
                </a:lnTo>
                <a:lnTo>
                  <a:pt x="0" y="279400"/>
                </a:lnTo>
                <a:lnTo>
                  <a:pt x="8466" y="313267"/>
                </a:lnTo>
                <a:lnTo>
                  <a:pt x="16933" y="347133"/>
                </a:lnTo>
                <a:lnTo>
                  <a:pt x="33866" y="381000"/>
                </a:lnTo>
                <a:lnTo>
                  <a:pt x="50800" y="406400"/>
                </a:lnTo>
                <a:lnTo>
                  <a:pt x="67733" y="440267"/>
                </a:lnTo>
                <a:lnTo>
                  <a:pt x="84666" y="457200"/>
                </a:lnTo>
                <a:lnTo>
                  <a:pt x="101600" y="465667"/>
                </a:lnTo>
                <a:lnTo>
                  <a:pt x="110066" y="474133"/>
                </a:lnTo>
                <a:lnTo>
                  <a:pt x="110066" y="474133"/>
                </a:lnTo>
                <a:lnTo>
                  <a:pt x="118533" y="474133"/>
                </a:lnTo>
                <a:lnTo>
                  <a:pt x="118533" y="474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23933" y="2489200"/>
            <a:ext cx="169335" cy="397934"/>
          </a:xfrm>
          <a:custGeom>
            <a:avLst/>
            <a:gdLst/>
            <a:ahLst/>
            <a:cxnLst/>
            <a:rect l="0" t="0" r="0" b="0"/>
            <a:pathLst>
              <a:path w="169335" h="397934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8467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16934" y="211667"/>
                </a:lnTo>
                <a:lnTo>
                  <a:pt x="25400" y="220133"/>
                </a:lnTo>
                <a:lnTo>
                  <a:pt x="33867" y="228600"/>
                </a:lnTo>
                <a:lnTo>
                  <a:pt x="50800" y="228600"/>
                </a:lnTo>
                <a:lnTo>
                  <a:pt x="67734" y="220133"/>
                </a:lnTo>
                <a:lnTo>
                  <a:pt x="76200" y="211667"/>
                </a:lnTo>
                <a:lnTo>
                  <a:pt x="84667" y="203200"/>
                </a:lnTo>
                <a:lnTo>
                  <a:pt x="93134" y="186267"/>
                </a:lnTo>
                <a:lnTo>
                  <a:pt x="101600" y="160867"/>
                </a:lnTo>
                <a:lnTo>
                  <a:pt x="110067" y="143933"/>
                </a:lnTo>
                <a:lnTo>
                  <a:pt x="118534" y="118533"/>
                </a:lnTo>
                <a:lnTo>
                  <a:pt x="118534" y="93133"/>
                </a:lnTo>
                <a:lnTo>
                  <a:pt x="127000" y="67733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35467" y="59267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43934" y="127000"/>
                </a:lnTo>
                <a:lnTo>
                  <a:pt x="143934" y="152400"/>
                </a:lnTo>
                <a:lnTo>
                  <a:pt x="152400" y="177800"/>
                </a:lnTo>
                <a:lnTo>
                  <a:pt x="152400" y="194733"/>
                </a:lnTo>
                <a:lnTo>
                  <a:pt x="160867" y="220133"/>
                </a:lnTo>
                <a:lnTo>
                  <a:pt x="169334" y="245533"/>
                </a:lnTo>
                <a:lnTo>
                  <a:pt x="169334" y="262467"/>
                </a:lnTo>
                <a:lnTo>
                  <a:pt x="169334" y="287867"/>
                </a:lnTo>
                <a:lnTo>
                  <a:pt x="160867" y="304800"/>
                </a:lnTo>
                <a:lnTo>
                  <a:pt x="152400" y="330200"/>
                </a:lnTo>
                <a:lnTo>
                  <a:pt x="143934" y="347133"/>
                </a:lnTo>
                <a:lnTo>
                  <a:pt x="135467" y="364067"/>
                </a:lnTo>
                <a:lnTo>
                  <a:pt x="118534" y="381000"/>
                </a:lnTo>
                <a:lnTo>
                  <a:pt x="110067" y="389467"/>
                </a:lnTo>
                <a:lnTo>
                  <a:pt x="93134" y="397933"/>
                </a:lnTo>
                <a:lnTo>
                  <a:pt x="84667" y="397933"/>
                </a:lnTo>
                <a:lnTo>
                  <a:pt x="67734" y="397933"/>
                </a:lnTo>
                <a:lnTo>
                  <a:pt x="59267" y="389467"/>
                </a:lnTo>
                <a:lnTo>
                  <a:pt x="59267" y="372533"/>
                </a:lnTo>
                <a:lnTo>
                  <a:pt x="59267" y="355600"/>
                </a:lnTo>
                <a:lnTo>
                  <a:pt x="59267" y="355600"/>
                </a:lnTo>
                <a:lnTo>
                  <a:pt x="59267" y="330200"/>
                </a:lnTo>
                <a:lnTo>
                  <a:pt x="592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511800" y="2607733"/>
            <a:ext cx="118534" cy="33868"/>
          </a:xfrm>
          <a:custGeom>
            <a:avLst/>
            <a:gdLst/>
            <a:ahLst/>
            <a:cxnLst/>
            <a:rect l="0" t="0" r="0" b="0"/>
            <a:pathLst>
              <a:path w="118534" h="33868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33867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698067" y="2413000"/>
            <a:ext cx="203201" cy="347134"/>
          </a:xfrm>
          <a:custGeom>
            <a:avLst/>
            <a:gdLst/>
            <a:ahLst/>
            <a:cxnLst/>
            <a:rect l="0" t="0" r="0" b="0"/>
            <a:pathLst>
              <a:path w="203201" h="3471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25400" y="59267"/>
                </a:lnTo>
                <a:lnTo>
                  <a:pt x="25400" y="93133"/>
                </a:lnTo>
                <a:lnTo>
                  <a:pt x="25400" y="127000"/>
                </a:lnTo>
                <a:lnTo>
                  <a:pt x="25400" y="169333"/>
                </a:lnTo>
                <a:lnTo>
                  <a:pt x="16933" y="220133"/>
                </a:lnTo>
                <a:lnTo>
                  <a:pt x="16933" y="262467"/>
                </a:lnTo>
                <a:lnTo>
                  <a:pt x="8466" y="296333"/>
                </a:lnTo>
                <a:lnTo>
                  <a:pt x="0" y="321733"/>
                </a:lnTo>
                <a:lnTo>
                  <a:pt x="0" y="338667"/>
                </a:lnTo>
                <a:lnTo>
                  <a:pt x="0" y="338667"/>
                </a:lnTo>
                <a:lnTo>
                  <a:pt x="0" y="330200"/>
                </a:lnTo>
                <a:lnTo>
                  <a:pt x="8466" y="313267"/>
                </a:lnTo>
                <a:lnTo>
                  <a:pt x="16933" y="296333"/>
                </a:lnTo>
                <a:lnTo>
                  <a:pt x="25400" y="270933"/>
                </a:lnTo>
                <a:lnTo>
                  <a:pt x="25400" y="254000"/>
                </a:lnTo>
                <a:lnTo>
                  <a:pt x="42333" y="228600"/>
                </a:lnTo>
                <a:lnTo>
                  <a:pt x="50800" y="194733"/>
                </a:lnTo>
                <a:lnTo>
                  <a:pt x="67733" y="169333"/>
                </a:lnTo>
                <a:lnTo>
                  <a:pt x="84666" y="135467"/>
                </a:lnTo>
                <a:lnTo>
                  <a:pt x="101600" y="101600"/>
                </a:lnTo>
                <a:lnTo>
                  <a:pt x="127000" y="76200"/>
                </a:lnTo>
                <a:lnTo>
                  <a:pt x="143933" y="59267"/>
                </a:lnTo>
                <a:lnTo>
                  <a:pt x="152400" y="50800"/>
                </a:lnTo>
                <a:lnTo>
                  <a:pt x="169333" y="50800"/>
                </a:lnTo>
                <a:lnTo>
                  <a:pt x="177800" y="59267"/>
                </a:lnTo>
                <a:lnTo>
                  <a:pt x="186266" y="67733"/>
                </a:lnTo>
                <a:lnTo>
                  <a:pt x="186266" y="76200"/>
                </a:lnTo>
                <a:lnTo>
                  <a:pt x="177800" y="93133"/>
                </a:lnTo>
                <a:lnTo>
                  <a:pt x="169333" y="110067"/>
                </a:lnTo>
                <a:lnTo>
                  <a:pt x="152400" y="127000"/>
                </a:lnTo>
                <a:lnTo>
                  <a:pt x="127000" y="143933"/>
                </a:lnTo>
                <a:lnTo>
                  <a:pt x="93133" y="160867"/>
                </a:lnTo>
                <a:lnTo>
                  <a:pt x="67733" y="169333"/>
                </a:lnTo>
                <a:lnTo>
                  <a:pt x="42333" y="177800"/>
                </a:lnTo>
                <a:lnTo>
                  <a:pt x="25400" y="186267"/>
                </a:lnTo>
                <a:lnTo>
                  <a:pt x="16933" y="186267"/>
                </a:lnTo>
                <a:lnTo>
                  <a:pt x="8466" y="194733"/>
                </a:lnTo>
                <a:lnTo>
                  <a:pt x="8466" y="194733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6" y="211667"/>
                </a:lnTo>
                <a:lnTo>
                  <a:pt x="59266" y="220133"/>
                </a:lnTo>
                <a:lnTo>
                  <a:pt x="84666" y="237067"/>
                </a:lnTo>
                <a:lnTo>
                  <a:pt x="101600" y="245533"/>
                </a:lnTo>
                <a:lnTo>
                  <a:pt x="127000" y="262467"/>
                </a:lnTo>
                <a:lnTo>
                  <a:pt x="143933" y="270933"/>
                </a:lnTo>
                <a:lnTo>
                  <a:pt x="160866" y="279400"/>
                </a:lnTo>
                <a:lnTo>
                  <a:pt x="169333" y="287867"/>
                </a:lnTo>
                <a:lnTo>
                  <a:pt x="177800" y="296333"/>
                </a:lnTo>
                <a:lnTo>
                  <a:pt x="186266" y="304800"/>
                </a:lnTo>
                <a:lnTo>
                  <a:pt x="186266" y="313267"/>
                </a:lnTo>
                <a:lnTo>
                  <a:pt x="194733" y="321733"/>
                </a:lnTo>
                <a:lnTo>
                  <a:pt x="194733" y="330200"/>
                </a:lnTo>
                <a:lnTo>
                  <a:pt x="194733" y="338667"/>
                </a:lnTo>
                <a:lnTo>
                  <a:pt x="203200" y="338667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38667"/>
                </a:lnTo>
                <a:lnTo>
                  <a:pt x="203200" y="330200"/>
                </a:lnTo>
                <a:lnTo>
                  <a:pt x="203200" y="330200"/>
                </a:lnTo>
                <a:lnTo>
                  <a:pt x="203200" y="321733"/>
                </a:lnTo>
                <a:lnTo>
                  <a:pt x="20320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045200" y="2243667"/>
            <a:ext cx="110068" cy="533401"/>
          </a:xfrm>
          <a:custGeom>
            <a:avLst/>
            <a:gdLst/>
            <a:ahLst/>
            <a:cxnLst/>
            <a:rect l="0" t="0" r="0" b="0"/>
            <a:pathLst>
              <a:path w="110068" h="533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50800"/>
                </a:lnTo>
                <a:lnTo>
                  <a:pt x="50800" y="67733"/>
                </a:lnTo>
                <a:lnTo>
                  <a:pt x="59267" y="101600"/>
                </a:lnTo>
                <a:lnTo>
                  <a:pt x="76200" y="135466"/>
                </a:lnTo>
                <a:lnTo>
                  <a:pt x="93133" y="177800"/>
                </a:lnTo>
                <a:lnTo>
                  <a:pt x="101600" y="220133"/>
                </a:lnTo>
                <a:lnTo>
                  <a:pt x="110067" y="262466"/>
                </a:lnTo>
                <a:lnTo>
                  <a:pt x="110067" y="304800"/>
                </a:lnTo>
                <a:lnTo>
                  <a:pt x="110067" y="338666"/>
                </a:lnTo>
                <a:lnTo>
                  <a:pt x="110067" y="381000"/>
                </a:lnTo>
                <a:lnTo>
                  <a:pt x="93133" y="406400"/>
                </a:lnTo>
                <a:lnTo>
                  <a:pt x="84667" y="440266"/>
                </a:lnTo>
                <a:lnTo>
                  <a:pt x="76200" y="457200"/>
                </a:lnTo>
                <a:lnTo>
                  <a:pt x="76200" y="482600"/>
                </a:lnTo>
                <a:lnTo>
                  <a:pt x="67733" y="491066"/>
                </a:lnTo>
                <a:lnTo>
                  <a:pt x="67733" y="508000"/>
                </a:lnTo>
                <a:lnTo>
                  <a:pt x="59267" y="516466"/>
                </a:lnTo>
                <a:lnTo>
                  <a:pt x="59267" y="524933"/>
                </a:lnTo>
                <a:lnTo>
                  <a:pt x="59267" y="524933"/>
                </a:lnTo>
                <a:lnTo>
                  <a:pt x="59267" y="533400"/>
                </a:lnTo>
                <a:lnTo>
                  <a:pt x="50800" y="524933"/>
                </a:lnTo>
                <a:lnTo>
                  <a:pt x="50800" y="524933"/>
                </a:lnTo>
                <a:lnTo>
                  <a:pt x="50800" y="524933"/>
                </a:lnTo>
                <a:lnTo>
                  <a:pt x="50800" y="516466"/>
                </a:lnTo>
                <a:lnTo>
                  <a:pt x="50800" y="516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316133" y="2565400"/>
            <a:ext cx="135468" cy="1"/>
          </a:xfrm>
          <a:custGeom>
            <a:avLst/>
            <a:gdLst/>
            <a:ahLst/>
            <a:cxnLst/>
            <a:rect l="0" t="0" r="0" b="0"/>
            <a:pathLst>
              <a:path w="135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59267" y="0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290733" y="2641600"/>
            <a:ext cx="169335" cy="33868"/>
          </a:xfrm>
          <a:custGeom>
            <a:avLst/>
            <a:gdLst/>
            <a:ahLst/>
            <a:cxnLst/>
            <a:rect l="0" t="0" r="0" b="0"/>
            <a:pathLst>
              <a:path w="169335" h="33868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25400" y="33867"/>
                </a:lnTo>
                <a:lnTo>
                  <a:pt x="50800" y="25400"/>
                </a:lnTo>
                <a:lnTo>
                  <a:pt x="76200" y="25400"/>
                </a:lnTo>
                <a:lnTo>
                  <a:pt x="110067" y="16933"/>
                </a:lnTo>
                <a:lnTo>
                  <a:pt x="143934" y="8467"/>
                </a:lnTo>
                <a:lnTo>
                  <a:pt x="143934" y="8467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654800" y="2472267"/>
            <a:ext cx="262468" cy="279401"/>
          </a:xfrm>
          <a:custGeom>
            <a:avLst/>
            <a:gdLst/>
            <a:ahLst/>
            <a:cxnLst/>
            <a:rect l="0" t="0" r="0" b="0"/>
            <a:pathLst>
              <a:path w="262468" h="279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8466" y="50800"/>
                </a:lnTo>
                <a:lnTo>
                  <a:pt x="16934" y="67733"/>
                </a:lnTo>
                <a:lnTo>
                  <a:pt x="16934" y="93133"/>
                </a:lnTo>
                <a:lnTo>
                  <a:pt x="16934" y="127000"/>
                </a:lnTo>
                <a:lnTo>
                  <a:pt x="16934" y="160866"/>
                </a:lnTo>
                <a:lnTo>
                  <a:pt x="25400" y="186266"/>
                </a:lnTo>
                <a:lnTo>
                  <a:pt x="25400" y="220133"/>
                </a:lnTo>
                <a:lnTo>
                  <a:pt x="25400" y="237066"/>
                </a:lnTo>
                <a:lnTo>
                  <a:pt x="33867" y="254000"/>
                </a:lnTo>
                <a:lnTo>
                  <a:pt x="42333" y="262466"/>
                </a:lnTo>
                <a:lnTo>
                  <a:pt x="42333" y="270933"/>
                </a:lnTo>
                <a:lnTo>
                  <a:pt x="42333" y="279400"/>
                </a:lnTo>
                <a:lnTo>
                  <a:pt x="42333" y="279400"/>
                </a:lnTo>
                <a:lnTo>
                  <a:pt x="42333" y="279400"/>
                </a:lnTo>
                <a:lnTo>
                  <a:pt x="42333" y="270933"/>
                </a:lnTo>
                <a:lnTo>
                  <a:pt x="42333" y="262466"/>
                </a:lnTo>
                <a:lnTo>
                  <a:pt x="42333" y="245533"/>
                </a:lnTo>
                <a:lnTo>
                  <a:pt x="33867" y="220133"/>
                </a:lnTo>
                <a:lnTo>
                  <a:pt x="25400" y="194733"/>
                </a:lnTo>
                <a:lnTo>
                  <a:pt x="25400" y="169333"/>
                </a:lnTo>
                <a:lnTo>
                  <a:pt x="25400" y="135466"/>
                </a:lnTo>
                <a:lnTo>
                  <a:pt x="25400" y="110066"/>
                </a:lnTo>
                <a:lnTo>
                  <a:pt x="33867" y="76200"/>
                </a:lnTo>
                <a:lnTo>
                  <a:pt x="42333" y="50800"/>
                </a:lnTo>
                <a:lnTo>
                  <a:pt x="59267" y="33866"/>
                </a:lnTo>
                <a:lnTo>
                  <a:pt x="67733" y="16933"/>
                </a:lnTo>
                <a:lnTo>
                  <a:pt x="93134" y="8466"/>
                </a:lnTo>
                <a:lnTo>
                  <a:pt x="118533" y="0"/>
                </a:lnTo>
                <a:lnTo>
                  <a:pt x="143933" y="0"/>
                </a:lnTo>
                <a:lnTo>
                  <a:pt x="169334" y="0"/>
                </a:lnTo>
                <a:lnTo>
                  <a:pt x="194733" y="8466"/>
                </a:lnTo>
                <a:lnTo>
                  <a:pt x="211667" y="8466"/>
                </a:lnTo>
                <a:lnTo>
                  <a:pt x="228600" y="16933"/>
                </a:lnTo>
                <a:lnTo>
                  <a:pt x="237066" y="16933"/>
                </a:lnTo>
                <a:lnTo>
                  <a:pt x="245534" y="25400"/>
                </a:lnTo>
                <a:lnTo>
                  <a:pt x="254000" y="25400"/>
                </a:lnTo>
                <a:lnTo>
                  <a:pt x="262467" y="16933"/>
                </a:lnTo>
                <a:lnTo>
                  <a:pt x="262467" y="16933"/>
                </a:lnTo>
                <a:lnTo>
                  <a:pt x="262467" y="16933"/>
                </a:lnTo>
                <a:lnTo>
                  <a:pt x="262467" y="16933"/>
                </a:lnTo>
                <a:lnTo>
                  <a:pt x="262467" y="16933"/>
                </a:lnTo>
                <a:lnTo>
                  <a:pt x="262467" y="8466"/>
                </a:lnTo>
                <a:lnTo>
                  <a:pt x="262467" y="8466"/>
                </a:lnTo>
                <a:lnTo>
                  <a:pt x="254000" y="8466"/>
                </a:lnTo>
                <a:lnTo>
                  <a:pt x="2540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061200" y="2277533"/>
            <a:ext cx="177801" cy="160868"/>
          </a:xfrm>
          <a:custGeom>
            <a:avLst/>
            <a:gdLst/>
            <a:ahLst/>
            <a:cxnLst/>
            <a:rect l="0" t="0" r="0" b="0"/>
            <a:pathLst>
              <a:path w="177801" h="160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6" y="16934"/>
                </a:lnTo>
                <a:lnTo>
                  <a:pt x="135466" y="25400"/>
                </a:lnTo>
                <a:lnTo>
                  <a:pt x="127000" y="33867"/>
                </a:lnTo>
                <a:lnTo>
                  <a:pt x="118533" y="42334"/>
                </a:lnTo>
                <a:lnTo>
                  <a:pt x="110067" y="59267"/>
                </a:lnTo>
                <a:lnTo>
                  <a:pt x="93133" y="67734"/>
                </a:lnTo>
                <a:lnTo>
                  <a:pt x="76200" y="84667"/>
                </a:lnTo>
                <a:lnTo>
                  <a:pt x="59266" y="101600"/>
                </a:lnTo>
                <a:lnTo>
                  <a:pt x="50800" y="118534"/>
                </a:lnTo>
                <a:lnTo>
                  <a:pt x="42333" y="127000"/>
                </a:lnTo>
                <a:lnTo>
                  <a:pt x="33867" y="135467"/>
                </a:lnTo>
                <a:lnTo>
                  <a:pt x="33867" y="143934"/>
                </a:lnTo>
                <a:lnTo>
                  <a:pt x="33867" y="152400"/>
                </a:lnTo>
                <a:lnTo>
                  <a:pt x="33867" y="152400"/>
                </a:lnTo>
                <a:lnTo>
                  <a:pt x="42333" y="160867"/>
                </a:lnTo>
                <a:lnTo>
                  <a:pt x="42333" y="160867"/>
                </a:lnTo>
                <a:lnTo>
                  <a:pt x="59266" y="160867"/>
                </a:lnTo>
                <a:lnTo>
                  <a:pt x="76200" y="160867"/>
                </a:lnTo>
                <a:lnTo>
                  <a:pt x="93133" y="160867"/>
                </a:lnTo>
                <a:lnTo>
                  <a:pt x="110067" y="160867"/>
                </a:lnTo>
                <a:lnTo>
                  <a:pt x="135466" y="160867"/>
                </a:lnTo>
                <a:lnTo>
                  <a:pt x="152400" y="152400"/>
                </a:lnTo>
                <a:lnTo>
                  <a:pt x="152400" y="152400"/>
                </a:lnTo>
                <a:lnTo>
                  <a:pt x="177800" y="152400"/>
                </a:lnTo>
                <a:lnTo>
                  <a:pt x="1778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04333" y="3191933"/>
            <a:ext cx="160868" cy="321735"/>
          </a:xfrm>
          <a:custGeom>
            <a:avLst/>
            <a:gdLst/>
            <a:ahLst/>
            <a:cxnLst/>
            <a:rect l="0" t="0" r="0" b="0"/>
            <a:pathLst>
              <a:path w="160868" h="321735">
                <a:moveTo>
                  <a:pt x="160867" y="0"/>
                </a:moveTo>
                <a:lnTo>
                  <a:pt x="160867" y="0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16934"/>
                </a:lnTo>
                <a:lnTo>
                  <a:pt x="152400" y="25400"/>
                </a:lnTo>
                <a:lnTo>
                  <a:pt x="143934" y="33867"/>
                </a:lnTo>
                <a:lnTo>
                  <a:pt x="143934" y="50800"/>
                </a:lnTo>
                <a:lnTo>
                  <a:pt x="135467" y="67734"/>
                </a:lnTo>
                <a:lnTo>
                  <a:pt x="118534" y="84667"/>
                </a:lnTo>
                <a:lnTo>
                  <a:pt x="110067" y="110067"/>
                </a:lnTo>
                <a:lnTo>
                  <a:pt x="93134" y="127000"/>
                </a:lnTo>
                <a:lnTo>
                  <a:pt x="84667" y="152400"/>
                </a:lnTo>
                <a:lnTo>
                  <a:pt x="67734" y="186267"/>
                </a:lnTo>
                <a:lnTo>
                  <a:pt x="50800" y="211667"/>
                </a:lnTo>
                <a:lnTo>
                  <a:pt x="33867" y="237067"/>
                </a:lnTo>
                <a:lnTo>
                  <a:pt x="16934" y="262467"/>
                </a:lnTo>
                <a:lnTo>
                  <a:pt x="8467" y="279400"/>
                </a:lnTo>
                <a:lnTo>
                  <a:pt x="0" y="296334"/>
                </a:lnTo>
                <a:lnTo>
                  <a:pt x="0" y="313267"/>
                </a:lnTo>
                <a:lnTo>
                  <a:pt x="0" y="321734"/>
                </a:lnTo>
                <a:lnTo>
                  <a:pt x="0" y="321734"/>
                </a:lnTo>
                <a:lnTo>
                  <a:pt x="0" y="313267"/>
                </a:lnTo>
                <a:lnTo>
                  <a:pt x="0" y="296334"/>
                </a:lnTo>
                <a:lnTo>
                  <a:pt x="0" y="296334"/>
                </a:lnTo>
                <a:lnTo>
                  <a:pt x="0" y="279400"/>
                </a:lnTo>
                <a:lnTo>
                  <a:pt x="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829733" y="3175000"/>
            <a:ext cx="152401" cy="287868"/>
          </a:xfrm>
          <a:custGeom>
            <a:avLst/>
            <a:gdLst/>
            <a:ahLst/>
            <a:cxnLst/>
            <a:rect l="0" t="0" r="0" b="0"/>
            <a:pathLst>
              <a:path w="152401" h="2878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50800"/>
                </a:lnTo>
                <a:lnTo>
                  <a:pt x="33867" y="67733"/>
                </a:lnTo>
                <a:lnTo>
                  <a:pt x="50800" y="93133"/>
                </a:lnTo>
                <a:lnTo>
                  <a:pt x="59267" y="118533"/>
                </a:lnTo>
                <a:lnTo>
                  <a:pt x="67734" y="143933"/>
                </a:lnTo>
                <a:lnTo>
                  <a:pt x="84667" y="169333"/>
                </a:lnTo>
                <a:lnTo>
                  <a:pt x="93134" y="194733"/>
                </a:lnTo>
                <a:lnTo>
                  <a:pt x="110067" y="220133"/>
                </a:lnTo>
                <a:lnTo>
                  <a:pt x="118534" y="237067"/>
                </a:lnTo>
                <a:lnTo>
                  <a:pt x="127000" y="262467"/>
                </a:lnTo>
                <a:lnTo>
                  <a:pt x="135467" y="279400"/>
                </a:lnTo>
                <a:lnTo>
                  <a:pt x="143934" y="287867"/>
                </a:lnTo>
                <a:lnTo>
                  <a:pt x="152400" y="287867"/>
                </a:lnTo>
                <a:lnTo>
                  <a:pt x="152400" y="287867"/>
                </a:lnTo>
                <a:lnTo>
                  <a:pt x="152400" y="287867"/>
                </a:lnTo>
                <a:lnTo>
                  <a:pt x="15240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049867" y="2997200"/>
            <a:ext cx="160867" cy="211668"/>
          </a:xfrm>
          <a:custGeom>
            <a:avLst/>
            <a:gdLst/>
            <a:ahLst/>
            <a:cxnLst/>
            <a:rect l="0" t="0" r="0" b="0"/>
            <a:pathLst>
              <a:path w="160867" h="211668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76200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0066" y="118533"/>
                </a:lnTo>
                <a:lnTo>
                  <a:pt x="110066" y="135467"/>
                </a:lnTo>
                <a:lnTo>
                  <a:pt x="101600" y="152400"/>
                </a:lnTo>
                <a:lnTo>
                  <a:pt x="101600" y="169333"/>
                </a:lnTo>
                <a:lnTo>
                  <a:pt x="84666" y="186267"/>
                </a:lnTo>
                <a:lnTo>
                  <a:pt x="76200" y="194733"/>
                </a:lnTo>
                <a:lnTo>
                  <a:pt x="67733" y="203200"/>
                </a:lnTo>
                <a:lnTo>
                  <a:pt x="50800" y="203200"/>
                </a:lnTo>
                <a:lnTo>
                  <a:pt x="42333" y="211667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9333"/>
                </a:lnTo>
                <a:lnTo>
                  <a:pt x="33866" y="152400"/>
                </a:lnTo>
                <a:lnTo>
                  <a:pt x="50800" y="143933"/>
                </a:lnTo>
                <a:lnTo>
                  <a:pt x="59266" y="143933"/>
                </a:lnTo>
                <a:lnTo>
                  <a:pt x="76200" y="143933"/>
                </a:lnTo>
                <a:lnTo>
                  <a:pt x="93133" y="152400"/>
                </a:lnTo>
                <a:lnTo>
                  <a:pt x="110066" y="152400"/>
                </a:lnTo>
                <a:lnTo>
                  <a:pt x="118533" y="169333"/>
                </a:lnTo>
                <a:lnTo>
                  <a:pt x="135466" y="177800"/>
                </a:lnTo>
                <a:lnTo>
                  <a:pt x="143933" y="186267"/>
                </a:lnTo>
                <a:lnTo>
                  <a:pt x="152400" y="194733"/>
                </a:lnTo>
                <a:lnTo>
                  <a:pt x="152400" y="203200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0866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244600" y="3361267"/>
            <a:ext cx="169334" cy="8467"/>
          </a:xfrm>
          <a:custGeom>
            <a:avLst/>
            <a:gdLst/>
            <a:ahLst/>
            <a:cxnLst/>
            <a:rect l="0" t="0" r="0" b="0"/>
            <a:pathLst>
              <a:path w="169334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9333" y="8466"/>
                </a:lnTo>
                <a:lnTo>
                  <a:pt x="1693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1557867" y="3217333"/>
            <a:ext cx="194734" cy="287868"/>
          </a:xfrm>
          <a:custGeom>
            <a:avLst/>
            <a:gdLst/>
            <a:ahLst/>
            <a:cxnLst/>
            <a:rect l="0" t="0" r="0" b="0"/>
            <a:pathLst>
              <a:path w="194734" h="287868">
                <a:moveTo>
                  <a:pt x="50800" y="25400"/>
                </a:moveTo>
                <a:lnTo>
                  <a:pt x="50800" y="25400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16934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0"/>
                </a:lnTo>
                <a:lnTo>
                  <a:pt x="101600" y="8467"/>
                </a:lnTo>
                <a:lnTo>
                  <a:pt x="110066" y="8467"/>
                </a:lnTo>
                <a:lnTo>
                  <a:pt x="127000" y="25400"/>
                </a:lnTo>
                <a:lnTo>
                  <a:pt x="135466" y="33867"/>
                </a:lnTo>
                <a:lnTo>
                  <a:pt x="143933" y="50800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52400" y="127000"/>
                </a:lnTo>
                <a:lnTo>
                  <a:pt x="143933" y="152400"/>
                </a:lnTo>
                <a:lnTo>
                  <a:pt x="135466" y="177800"/>
                </a:lnTo>
                <a:lnTo>
                  <a:pt x="127000" y="203200"/>
                </a:lnTo>
                <a:lnTo>
                  <a:pt x="110066" y="220134"/>
                </a:lnTo>
                <a:lnTo>
                  <a:pt x="93133" y="237067"/>
                </a:lnTo>
                <a:lnTo>
                  <a:pt x="76200" y="245534"/>
                </a:lnTo>
                <a:lnTo>
                  <a:pt x="59266" y="254000"/>
                </a:lnTo>
                <a:lnTo>
                  <a:pt x="50800" y="262467"/>
                </a:lnTo>
                <a:lnTo>
                  <a:pt x="33866" y="262467"/>
                </a:lnTo>
                <a:lnTo>
                  <a:pt x="25400" y="254000"/>
                </a:lnTo>
                <a:lnTo>
                  <a:pt x="8466" y="254000"/>
                </a:lnTo>
                <a:lnTo>
                  <a:pt x="0" y="237067"/>
                </a:lnTo>
                <a:lnTo>
                  <a:pt x="0" y="220134"/>
                </a:lnTo>
                <a:lnTo>
                  <a:pt x="0" y="211667"/>
                </a:lnTo>
                <a:lnTo>
                  <a:pt x="0" y="194734"/>
                </a:lnTo>
                <a:lnTo>
                  <a:pt x="8466" y="186267"/>
                </a:lnTo>
                <a:lnTo>
                  <a:pt x="25400" y="177800"/>
                </a:lnTo>
                <a:lnTo>
                  <a:pt x="33866" y="169334"/>
                </a:lnTo>
                <a:lnTo>
                  <a:pt x="59266" y="169334"/>
                </a:lnTo>
                <a:lnTo>
                  <a:pt x="76200" y="177800"/>
                </a:lnTo>
                <a:lnTo>
                  <a:pt x="101600" y="186267"/>
                </a:lnTo>
                <a:lnTo>
                  <a:pt x="118533" y="194734"/>
                </a:lnTo>
                <a:lnTo>
                  <a:pt x="135466" y="211667"/>
                </a:lnTo>
                <a:lnTo>
                  <a:pt x="143933" y="228600"/>
                </a:lnTo>
                <a:lnTo>
                  <a:pt x="160866" y="237067"/>
                </a:lnTo>
                <a:lnTo>
                  <a:pt x="169333" y="254000"/>
                </a:lnTo>
                <a:lnTo>
                  <a:pt x="177800" y="262467"/>
                </a:lnTo>
                <a:lnTo>
                  <a:pt x="177800" y="270934"/>
                </a:lnTo>
                <a:lnTo>
                  <a:pt x="186266" y="270934"/>
                </a:lnTo>
                <a:lnTo>
                  <a:pt x="186266" y="279400"/>
                </a:lnTo>
                <a:lnTo>
                  <a:pt x="194733" y="279400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79400"/>
                </a:lnTo>
                <a:lnTo>
                  <a:pt x="194733" y="270934"/>
                </a:lnTo>
                <a:lnTo>
                  <a:pt x="194733" y="270934"/>
                </a:lnTo>
                <a:lnTo>
                  <a:pt x="186266" y="270934"/>
                </a:lnTo>
                <a:lnTo>
                  <a:pt x="186266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862667" y="3251200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8467"/>
                </a:lnTo>
                <a:lnTo>
                  <a:pt x="160866" y="8467"/>
                </a:lnTo>
                <a:lnTo>
                  <a:pt x="160866" y="16933"/>
                </a:lnTo>
                <a:lnTo>
                  <a:pt x="152400" y="16933"/>
                </a:lnTo>
                <a:lnTo>
                  <a:pt x="135466" y="33867"/>
                </a:lnTo>
                <a:lnTo>
                  <a:pt x="127000" y="42333"/>
                </a:lnTo>
                <a:lnTo>
                  <a:pt x="118533" y="59267"/>
                </a:lnTo>
                <a:lnTo>
                  <a:pt x="101600" y="76200"/>
                </a:lnTo>
                <a:lnTo>
                  <a:pt x="84666" y="101600"/>
                </a:lnTo>
                <a:lnTo>
                  <a:pt x="67733" y="118533"/>
                </a:lnTo>
                <a:lnTo>
                  <a:pt x="59266" y="143933"/>
                </a:lnTo>
                <a:lnTo>
                  <a:pt x="42333" y="160867"/>
                </a:lnTo>
                <a:lnTo>
                  <a:pt x="25400" y="186267"/>
                </a:lnTo>
                <a:lnTo>
                  <a:pt x="16933" y="203200"/>
                </a:lnTo>
                <a:lnTo>
                  <a:pt x="8466" y="211667"/>
                </a:lnTo>
                <a:lnTo>
                  <a:pt x="0" y="220133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1862667" y="32681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33866" y="42334"/>
                </a:lnTo>
                <a:lnTo>
                  <a:pt x="42333" y="59267"/>
                </a:lnTo>
                <a:lnTo>
                  <a:pt x="50800" y="76200"/>
                </a:lnTo>
                <a:lnTo>
                  <a:pt x="59266" y="101600"/>
                </a:lnTo>
                <a:lnTo>
                  <a:pt x="67733" y="127000"/>
                </a:lnTo>
                <a:lnTo>
                  <a:pt x="76200" y="143934"/>
                </a:lnTo>
                <a:lnTo>
                  <a:pt x="84666" y="169334"/>
                </a:lnTo>
                <a:lnTo>
                  <a:pt x="101600" y="177800"/>
                </a:lnTo>
                <a:lnTo>
                  <a:pt x="110066" y="194734"/>
                </a:lnTo>
                <a:lnTo>
                  <a:pt x="118533" y="203200"/>
                </a:lnTo>
                <a:lnTo>
                  <a:pt x="127000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43933" y="194734"/>
                </a:lnTo>
                <a:lnTo>
                  <a:pt x="143933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082800" y="3141133"/>
            <a:ext cx="177801" cy="330201"/>
          </a:xfrm>
          <a:custGeom>
            <a:avLst/>
            <a:gdLst/>
            <a:ahLst/>
            <a:cxnLst/>
            <a:rect l="0" t="0" r="0" b="0"/>
            <a:pathLst>
              <a:path w="1778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25400" y="127000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20134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87867"/>
                </a:lnTo>
                <a:lnTo>
                  <a:pt x="25400" y="296334"/>
                </a:lnTo>
                <a:lnTo>
                  <a:pt x="25400" y="313267"/>
                </a:lnTo>
                <a:lnTo>
                  <a:pt x="25400" y="321734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21734"/>
                </a:lnTo>
                <a:lnTo>
                  <a:pt x="25400" y="321734"/>
                </a:lnTo>
                <a:lnTo>
                  <a:pt x="33867" y="313267"/>
                </a:lnTo>
                <a:lnTo>
                  <a:pt x="33867" y="304800"/>
                </a:lnTo>
                <a:lnTo>
                  <a:pt x="33867" y="287867"/>
                </a:lnTo>
                <a:lnTo>
                  <a:pt x="33867" y="270934"/>
                </a:lnTo>
                <a:lnTo>
                  <a:pt x="42333" y="254000"/>
                </a:lnTo>
                <a:lnTo>
                  <a:pt x="42333" y="237067"/>
                </a:lnTo>
                <a:lnTo>
                  <a:pt x="50800" y="211667"/>
                </a:lnTo>
                <a:lnTo>
                  <a:pt x="50800" y="194734"/>
                </a:lnTo>
                <a:lnTo>
                  <a:pt x="59267" y="177800"/>
                </a:lnTo>
                <a:lnTo>
                  <a:pt x="76200" y="169334"/>
                </a:lnTo>
                <a:lnTo>
                  <a:pt x="84667" y="160867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8533" y="160867"/>
                </a:lnTo>
                <a:lnTo>
                  <a:pt x="135467" y="169334"/>
                </a:lnTo>
                <a:lnTo>
                  <a:pt x="143933" y="186267"/>
                </a:lnTo>
                <a:lnTo>
                  <a:pt x="152400" y="203200"/>
                </a:lnTo>
                <a:lnTo>
                  <a:pt x="160867" y="220134"/>
                </a:lnTo>
                <a:lnTo>
                  <a:pt x="160867" y="237067"/>
                </a:lnTo>
                <a:lnTo>
                  <a:pt x="160867" y="262467"/>
                </a:lnTo>
                <a:lnTo>
                  <a:pt x="169333" y="279400"/>
                </a:lnTo>
                <a:lnTo>
                  <a:pt x="169333" y="287867"/>
                </a:lnTo>
                <a:lnTo>
                  <a:pt x="169333" y="296334"/>
                </a:lnTo>
                <a:lnTo>
                  <a:pt x="177800" y="304800"/>
                </a:lnTo>
                <a:lnTo>
                  <a:pt x="177800" y="313267"/>
                </a:lnTo>
                <a:lnTo>
                  <a:pt x="177800" y="321734"/>
                </a:lnTo>
                <a:lnTo>
                  <a:pt x="177800" y="321734"/>
                </a:lnTo>
                <a:lnTo>
                  <a:pt x="177800" y="330200"/>
                </a:lnTo>
                <a:lnTo>
                  <a:pt x="177800" y="330200"/>
                </a:lnTo>
                <a:lnTo>
                  <a:pt x="177800" y="330200"/>
                </a:lnTo>
                <a:lnTo>
                  <a:pt x="177800" y="330200"/>
                </a:lnTo>
                <a:lnTo>
                  <a:pt x="177800" y="321734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296334"/>
                </a:lnTo>
                <a:lnTo>
                  <a:pt x="177800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345267" y="3318933"/>
            <a:ext cx="237067" cy="16935"/>
          </a:xfrm>
          <a:custGeom>
            <a:avLst/>
            <a:gdLst/>
            <a:ahLst/>
            <a:cxnLst/>
            <a:rect l="0" t="0" r="0" b="0"/>
            <a:pathLst>
              <a:path w="237067" h="16935">
                <a:moveTo>
                  <a:pt x="0" y="8467"/>
                </a:move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0" y="0"/>
                </a:lnTo>
                <a:lnTo>
                  <a:pt x="152400" y="0"/>
                </a:lnTo>
                <a:lnTo>
                  <a:pt x="169333" y="0"/>
                </a:lnTo>
                <a:lnTo>
                  <a:pt x="194733" y="0"/>
                </a:lnTo>
                <a:lnTo>
                  <a:pt x="203200" y="0"/>
                </a:lnTo>
                <a:lnTo>
                  <a:pt x="220133" y="0"/>
                </a:lnTo>
                <a:lnTo>
                  <a:pt x="228600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2463800" y="3183467"/>
            <a:ext cx="16934" cy="237067"/>
          </a:xfrm>
          <a:custGeom>
            <a:avLst/>
            <a:gdLst/>
            <a:ahLst/>
            <a:cxnLst/>
            <a:rect l="0" t="0" r="0" b="0"/>
            <a:pathLst>
              <a:path w="16934" h="2370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8467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2700867" y="3090333"/>
            <a:ext cx="160867" cy="414868"/>
          </a:xfrm>
          <a:custGeom>
            <a:avLst/>
            <a:gdLst/>
            <a:ahLst/>
            <a:cxnLst/>
            <a:rect l="0" t="0" r="0" b="0"/>
            <a:pathLst>
              <a:path w="160867" h="414868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93134"/>
                </a:lnTo>
                <a:lnTo>
                  <a:pt x="8466" y="118534"/>
                </a:lnTo>
                <a:lnTo>
                  <a:pt x="8466" y="143934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37067"/>
                </a:lnTo>
                <a:lnTo>
                  <a:pt x="8466" y="262467"/>
                </a:lnTo>
                <a:lnTo>
                  <a:pt x="0" y="296334"/>
                </a:lnTo>
                <a:lnTo>
                  <a:pt x="0" y="321734"/>
                </a:lnTo>
                <a:lnTo>
                  <a:pt x="0" y="347134"/>
                </a:lnTo>
                <a:lnTo>
                  <a:pt x="0" y="364067"/>
                </a:lnTo>
                <a:lnTo>
                  <a:pt x="0" y="381000"/>
                </a:lnTo>
                <a:lnTo>
                  <a:pt x="0" y="397934"/>
                </a:lnTo>
                <a:lnTo>
                  <a:pt x="8466" y="397934"/>
                </a:lnTo>
                <a:lnTo>
                  <a:pt x="8466" y="406400"/>
                </a:lnTo>
                <a:lnTo>
                  <a:pt x="8466" y="406400"/>
                </a:lnTo>
                <a:lnTo>
                  <a:pt x="8466" y="397934"/>
                </a:lnTo>
                <a:lnTo>
                  <a:pt x="16933" y="397934"/>
                </a:lnTo>
                <a:lnTo>
                  <a:pt x="16933" y="381000"/>
                </a:lnTo>
                <a:lnTo>
                  <a:pt x="16933" y="364067"/>
                </a:lnTo>
                <a:lnTo>
                  <a:pt x="25400" y="347134"/>
                </a:lnTo>
                <a:lnTo>
                  <a:pt x="25400" y="321734"/>
                </a:lnTo>
                <a:lnTo>
                  <a:pt x="33866" y="296334"/>
                </a:lnTo>
                <a:lnTo>
                  <a:pt x="42333" y="270934"/>
                </a:lnTo>
                <a:lnTo>
                  <a:pt x="42333" y="254000"/>
                </a:lnTo>
                <a:lnTo>
                  <a:pt x="50800" y="237067"/>
                </a:lnTo>
                <a:lnTo>
                  <a:pt x="59266" y="228600"/>
                </a:lnTo>
                <a:lnTo>
                  <a:pt x="76200" y="211667"/>
                </a:lnTo>
                <a:lnTo>
                  <a:pt x="93133" y="211667"/>
                </a:lnTo>
                <a:lnTo>
                  <a:pt x="101600" y="211667"/>
                </a:lnTo>
                <a:lnTo>
                  <a:pt x="118533" y="211667"/>
                </a:lnTo>
                <a:lnTo>
                  <a:pt x="127000" y="220134"/>
                </a:lnTo>
                <a:lnTo>
                  <a:pt x="143933" y="228600"/>
                </a:lnTo>
                <a:lnTo>
                  <a:pt x="143933" y="237067"/>
                </a:lnTo>
                <a:lnTo>
                  <a:pt x="152400" y="254000"/>
                </a:lnTo>
                <a:lnTo>
                  <a:pt x="152400" y="270934"/>
                </a:lnTo>
                <a:lnTo>
                  <a:pt x="160866" y="296334"/>
                </a:lnTo>
                <a:lnTo>
                  <a:pt x="160866" y="313267"/>
                </a:lnTo>
                <a:lnTo>
                  <a:pt x="160866" y="338667"/>
                </a:lnTo>
                <a:lnTo>
                  <a:pt x="152400" y="364067"/>
                </a:lnTo>
                <a:lnTo>
                  <a:pt x="152400" y="381000"/>
                </a:lnTo>
                <a:lnTo>
                  <a:pt x="152400" y="397934"/>
                </a:lnTo>
                <a:lnTo>
                  <a:pt x="152400" y="406400"/>
                </a:lnTo>
                <a:lnTo>
                  <a:pt x="152400" y="414867"/>
                </a:lnTo>
                <a:lnTo>
                  <a:pt x="152400" y="414867"/>
                </a:lnTo>
                <a:lnTo>
                  <a:pt x="152400" y="414867"/>
                </a:lnTo>
                <a:lnTo>
                  <a:pt x="152400" y="406400"/>
                </a:lnTo>
                <a:lnTo>
                  <a:pt x="160866" y="397934"/>
                </a:lnTo>
                <a:lnTo>
                  <a:pt x="160866" y="397934"/>
                </a:lnTo>
                <a:lnTo>
                  <a:pt x="160866" y="381000"/>
                </a:lnTo>
                <a:lnTo>
                  <a:pt x="160866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921000" y="3014133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93133" y="42334"/>
                </a:lnTo>
                <a:lnTo>
                  <a:pt x="101600" y="59267"/>
                </a:lnTo>
                <a:lnTo>
                  <a:pt x="101600" y="76200"/>
                </a:lnTo>
                <a:lnTo>
                  <a:pt x="101600" y="93134"/>
                </a:lnTo>
                <a:lnTo>
                  <a:pt x="101600" y="118534"/>
                </a:lnTo>
                <a:lnTo>
                  <a:pt x="93133" y="135467"/>
                </a:lnTo>
                <a:lnTo>
                  <a:pt x="93133" y="143934"/>
                </a:lnTo>
                <a:lnTo>
                  <a:pt x="84667" y="160867"/>
                </a:lnTo>
                <a:lnTo>
                  <a:pt x="76200" y="169334"/>
                </a:lnTo>
                <a:lnTo>
                  <a:pt x="59267" y="177800"/>
                </a:lnTo>
                <a:lnTo>
                  <a:pt x="50800" y="177800"/>
                </a:lnTo>
                <a:lnTo>
                  <a:pt x="42333" y="177800"/>
                </a:lnTo>
                <a:lnTo>
                  <a:pt x="33867" y="177800"/>
                </a:lnTo>
                <a:lnTo>
                  <a:pt x="25400" y="169334"/>
                </a:lnTo>
                <a:lnTo>
                  <a:pt x="16933" y="160867"/>
                </a:lnTo>
                <a:lnTo>
                  <a:pt x="8467" y="152400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18534"/>
                </a:lnTo>
                <a:lnTo>
                  <a:pt x="8467" y="118534"/>
                </a:lnTo>
                <a:lnTo>
                  <a:pt x="16933" y="110067"/>
                </a:lnTo>
                <a:lnTo>
                  <a:pt x="25400" y="110067"/>
                </a:lnTo>
                <a:lnTo>
                  <a:pt x="42333" y="118534"/>
                </a:lnTo>
                <a:lnTo>
                  <a:pt x="59267" y="118534"/>
                </a:lnTo>
                <a:lnTo>
                  <a:pt x="76200" y="127000"/>
                </a:lnTo>
                <a:lnTo>
                  <a:pt x="93133" y="135467"/>
                </a:lnTo>
                <a:lnTo>
                  <a:pt x="110067" y="143934"/>
                </a:lnTo>
                <a:lnTo>
                  <a:pt x="135467" y="152400"/>
                </a:lnTo>
                <a:lnTo>
                  <a:pt x="152400" y="160867"/>
                </a:lnTo>
                <a:lnTo>
                  <a:pt x="160867" y="160867"/>
                </a:lnTo>
                <a:lnTo>
                  <a:pt x="169333" y="169334"/>
                </a:lnTo>
                <a:lnTo>
                  <a:pt x="169333" y="169334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310467" y="3225800"/>
            <a:ext cx="42334" cy="237068"/>
          </a:xfrm>
          <a:custGeom>
            <a:avLst/>
            <a:gdLst/>
            <a:ahLst/>
            <a:cxnLst/>
            <a:rect l="0" t="0" r="0" b="0"/>
            <a:pathLst>
              <a:path w="42334" h="237068">
                <a:moveTo>
                  <a:pt x="42333" y="16933"/>
                </a:move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8467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33866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217333" y="33443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8534" y="8467"/>
                </a:lnTo>
                <a:lnTo>
                  <a:pt x="143934" y="8467"/>
                </a:lnTo>
                <a:lnTo>
                  <a:pt x="169334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759200" y="3200400"/>
            <a:ext cx="211668" cy="465668"/>
          </a:xfrm>
          <a:custGeom>
            <a:avLst/>
            <a:gdLst/>
            <a:ahLst/>
            <a:cxnLst/>
            <a:rect l="0" t="0" r="0" b="0"/>
            <a:pathLst>
              <a:path w="211668" h="465668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60867"/>
                </a:lnTo>
                <a:lnTo>
                  <a:pt x="16933" y="177800"/>
                </a:lnTo>
                <a:lnTo>
                  <a:pt x="33867" y="194733"/>
                </a:lnTo>
                <a:lnTo>
                  <a:pt x="42333" y="203200"/>
                </a:lnTo>
                <a:lnTo>
                  <a:pt x="59267" y="211667"/>
                </a:lnTo>
                <a:lnTo>
                  <a:pt x="67733" y="211667"/>
                </a:lnTo>
                <a:lnTo>
                  <a:pt x="84667" y="211667"/>
                </a:lnTo>
                <a:lnTo>
                  <a:pt x="101600" y="211667"/>
                </a:lnTo>
                <a:lnTo>
                  <a:pt x="118533" y="203200"/>
                </a:lnTo>
                <a:lnTo>
                  <a:pt x="127000" y="194733"/>
                </a:lnTo>
                <a:lnTo>
                  <a:pt x="135467" y="186267"/>
                </a:lnTo>
                <a:lnTo>
                  <a:pt x="152400" y="169333"/>
                </a:lnTo>
                <a:lnTo>
                  <a:pt x="160867" y="152400"/>
                </a:lnTo>
                <a:lnTo>
                  <a:pt x="169333" y="135467"/>
                </a:lnTo>
                <a:lnTo>
                  <a:pt x="169333" y="110067"/>
                </a:lnTo>
                <a:lnTo>
                  <a:pt x="177800" y="93133"/>
                </a:lnTo>
                <a:lnTo>
                  <a:pt x="177800" y="76200"/>
                </a:lnTo>
                <a:lnTo>
                  <a:pt x="177800" y="67733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67733"/>
                </a:lnTo>
                <a:lnTo>
                  <a:pt x="177800" y="76200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86267" y="169333"/>
                </a:lnTo>
                <a:lnTo>
                  <a:pt x="194733" y="194733"/>
                </a:lnTo>
                <a:lnTo>
                  <a:pt x="194733" y="220133"/>
                </a:lnTo>
                <a:lnTo>
                  <a:pt x="203200" y="245533"/>
                </a:lnTo>
                <a:lnTo>
                  <a:pt x="203200" y="270933"/>
                </a:lnTo>
                <a:lnTo>
                  <a:pt x="211667" y="304800"/>
                </a:lnTo>
                <a:lnTo>
                  <a:pt x="211667" y="330200"/>
                </a:lnTo>
                <a:lnTo>
                  <a:pt x="211667" y="347133"/>
                </a:lnTo>
                <a:lnTo>
                  <a:pt x="211667" y="372533"/>
                </a:lnTo>
                <a:lnTo>
                  <a:pt x="203200" y="389467"/>
                </a:lnTo>
                <a:lnTo>
                  <a:pt x="194733" y="414867"/>
                </a:lnTo>
                <a:lnTo>
                  <a:pt x="177800" y="431800"/>
                </a:lnTo>
                <a:lnTo>
                  <a:pt x="169333" y="440267"/>
                </a:lnTo>
                <a:lnTo>
                  <a:pt x="152400" y="457200"/>
                </a:lnTo>
                <a:lnTo>
                  <a:pt x="135467" y="465667"/>
                </a:lnTo>
                <a:lnTo>
                  <a:pt x="118533" y="465667"/>
                </a:lnTo>
                <a:lnTo>
                  <a:pt x="110067" y="465667"/>
                </a:lnTo>
                <a:lnTo>
                  <a:pt x="93133" y="448733"/>
                </a:lnTo>
                <a:lnTo>
                  <a:pt x="84667" y="440267"/>
                </a:lnTo>
                <a:lnTo>
                  <a:pt x="84667" y="440267"/>
                </a:lnTo>
                <a:lnTo>
                  <a:pt x="76200" y="423333"/>
                </a:lnTo>
                <a:lnTo>
                  <a:pt x="76200" y="423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987800" y="3056467"/>
            <a:ext cx="186268" cy="169334"/>
          </a:xfrm>
          <a:custGeom>
            <a:avLst/>
            <a:gdLst/>
            <a:ahLst/>
            <a:cxnLst/>
            <a:rect l="0" t="0" r="0" b="0"/>
            <a:pathLst>
              <a:path w="186268" h="169334">
                <a:moveTo>
                  <a:pt x="0" y="59266"/>
                </a:moveTo>
                <a:lnTo>
                  <a:pt x="0" y="50800"/>
                </a:lnTo>
                <a:lnTo>
                  <a:pt x="0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6"/>
                </a:lnTo>
                <a:lnTo>
                  <a:pt x="84667" y="16933"/>
                </a:lnTo>
                <a:lnTo>
                  <a:pt x="93133" y="33866"/>
                </a:lnTo>
                <a:lnTo>
                  <a:pt x="101600" y="50800"/>
                </a:lnTo>
                <a:lnTo>
                  <a:pt x="101600" y="67733"/>
                </a:lnTo>
                <a:lnTo>
                  <a:pt x="110067" y="93133"/>
                </a:lnTo>
                <a:lnTo>
                  <a:pt x="110067" y="110066"/>
                </a:lnTo>
                <a:lnTo>
                  <a:pt x="101600" y="127000"/>
                </a:lnTo>
                <a:lnTo>
                  <a:pt x="101600" y="143933"/>
                </a:lnTo>
                <a:lnTo>
                  <a:pt x="101600" y="160866"/>
                </a:lnTo>
                <a:lnTo>
                  <a:pt x="93133" y="169333"/>
                </a:lnTo>
                <a:lnTo>
                  <a:pt x="84667" y="169333"/>
                </a:lnTo>
                <a:lnTo>
                  <a:pt x="76200" y="169333"/>
                </a:lnTo>
                <a:lnTo>
                  <a:pt x="67733" y="169333"/>
                </a:lnTo>
                <a:lnTo>
                  <a:pt x="59267" y="169333"/>
                </a:lnTo>
                <a:lnTo>
                  <a:pt x="50800" y="160866"/>
                </a:lnTo>
                <a:lnTo>
                  <a:pt x="50800" y="152400"/>
                </a:lnTo>
                <a:lnTo>
                  <a:pt x="42333" y="143933"/>
                </a:lnTo>
                <a:lnTo>
                  <a:pt x="42333" y="127000"/>
                </a:lnTo>
                <a:lnTo>
                  <a:pt x="42333" y="118533"/>
                </a:lnTo>
                <a:lnTo>
                  <a:pt x="42333" y="110066"/>
                </a:lnTo>
                <a:lnTo>
                  <a:pt x="50800" y="101600"/>
                </a:lnTo>
                <a:lnTo>
                  <a:pt x="59267" y="101600"/>
                </a:lnTo>
                <a:lnTo>
                  <a:pt x="67733" y="101600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8533" y="118533"/>
                </a:lnTo>
                <a:lnTo>
                  <a:pt x="143933" y="127000"/>
                </a:lnTo>
                <a:lnTo>
                  <a:pt x="160867" y="135466"/>
                </a:lnTo>
                <a:lnTo>
                  <a:pt x="169333" y="143933"/>
                </a:lnTo>
                <a:lnTo>
                  <a:pt x="177800" y="152400"/>
                </a:lnTo>
                <a:lnTo>
                  <a:pt x="177800" y="160866"/>
                </a:lnTo>
                <a:lnTo>
                  <a:pt x="177800" y="160866"/>
                </a:lnTo>
                <a:lnTo>
                  <a:pt x="186267" y="160866"/>
                </a:lnTo>
                <a:lnTo>
                  <a:pt x="186267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267200" y="3327400"/>
            <a:ext cx="186268" cy="8468"/>
          </a:xfrm>
          <a:custGeom>
            <a:avLst/>
            <a:gdLst/>
            <a:ahLst/>
            <a:cxnLst/>
            <a:rect l="0" t="0" r="0" b="0"/>
            <a:pathLst>
              <a:path w="186268" h="84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60867" y="8467"/>
                </a:lnTo>
                <a:lnTo>
                  <a:pt x="1693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7" y="8467"/>
                </a:lnTo>
                <a:lnTo>
                  <a:pt x="1862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563533" y="3200400"/>
            <a:ext cx="203201" cy="304801"/>
          </a:xfrm>
          <a:custGeom>
            <a:avLst/>
            <a:gdLst/>
            <a:ahLst/>
            <a:cxnLst/>
            <a:rect l="0" t="0" r="0" b="0"/>
            <a:pathLst>
              <a:path w="203201" h="304801">
                <a:moveTo>
                  <a:pt x="16934" y="25400"/>
                </a:moveTo>
                <a:lnTo>
                  <a:pt x="25400" y="25400"/>
                </a:lnTo>
                <a:lnTo>
                  <a:pt x="25400" y="16933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4" y="25400"/>
                </a:lnTo>
                <a:lnTo>
                  <a:pt x="135467" y="33867"/>
                </a:lnTo>
                <a:lnTo>
                  <a:pt x="143934" y="50800"/>
                </a:lnTo>
                <a:lnTo>
                  <a:pt x="152400" y="76200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43933"/>
                </a:lnTo>
                <a:lnTo>
                  <a:pt x="143934" y="169333"/>
                </a:lnTo>
                <a:lnTo>
                  <a:pt x="135467" y="186267"/>
                </a:lnTo>
                <a:lnTo>
                  <a:pt x="127000" y="211667"/>
                </a:lnTo>
                <a:lnTo>
                  <a:pt x="110067" y="228600"/>
                </a:lnTo>
                <a:lnTo>
                  <a:pt x="101600" y="237067"/>
                </a:lnTo>
                <a:lnTo>
                  <a:pt x="84667" y="254000"/>
                </a:lnTo>
                <a:lnTo>
                  <a:pt x="67734" y="262467"/>
                </a:lnTo>
                <a:lnTo>
                  <a:pt x="50800" y="262467"/>
                </a:lnTo>
                <a:lnTo>
                  <a:pt x="42334" y="262467"/>
                </a:lnTo>
                <a:lnTo>
                  <a:pt x="33867" y="262467"/>
                </a:lnTo>
                <a:lnTo>
                  <a:pt x="16934" y="254000"/>
                </a:lnTo>
                <a:lnTo>
                  <a:pt x="8467" y="245533"/>
                </a:lnTo>
                <a:lnTo>
                  <a:pt x="8467" y="228600"/>
                </a:lnTo>
                <a:lnTo>
                  <a:pt x="0" y="220133"/>
                </a:lnTo>
                <a:lnTo>
                  <a:pt x="0" y="203200"/>
                </a:lnTo>
                <a:lnTo>
                  <a:pt x="8467" y="177800"/>
                </a:lnTo>
                <a:lnTo>
                  <a:pt x="16934" y="169333"/>
                </a:lnTo>
                <a:lnTo>
                  <a:pt x="33867" y="160867"/>
                </a:lnTo>
                <a:lnTo>
                  <a:pt x="50800" y="152400"/>
                </a:lnTo>
                <a:lnTo>
                  <a:pt x="76200" y="152400"/>
                </a:lnTo>
                <a:lnTo>
                  <a:pt x="101600" y="160867"/>
                </a:lnTo>
                <a:lnTo>
                  <a:pt x="127000" y="177800"/>
                </a:lnTo>
                <a:lnTo>
                  <a:pt x="143934" y="194733"/>
                </a:lnTo>
                <a:lnTo>
                  <a:pt x="160867" y="211667"/>
                </a:lnTo>
                <a:lnTo>
                  <a:pt x="177800" y="228600"/>
                </a:lnTo>
                <a:lnTo>
                  <a:pt x="186267" y="245533"/>
                </a:lnTo>
                <a:lnTo>
                  <a:pt x="186267" y="262467"/>
                </a:lnTo>
                <a:lnTo>
                  <a:pt x="194734" y="270933"/>
                </a:lnTo>
                <a:lnTo>
                  <a:pt x="203200" y="287867"/>
                </a:lnTo>
                <a:lnTo>
                  <a:pt x="203200" y="296333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203200" y="296333"/>
                </a:lnTo>
                <a:lnTo>
                  <a:pt x="203200" y="296333"/>
                </a:lnTo>
                <a:lnTo>
                  <a:pt x="203200" y="287867"/>
                </a:lnTo>
                <a:lnTo>
                  <a:pt x="20320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4919133" y="3242733"/>
            <a:ext cx="152401" cy="389468"/>
          </a:xfrm>
          <a:custGeom>
            <a:avLst/>
            <a:gdLst/>
            <a:ahLst/>
            <a:cxnLst/>
            <a:rect l="0" t="0" r="0" b="0"/>
            <a:pathLst>
              <a:path w="152401" h="389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01600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16934" y="177800"/>
                </a:lnTo>
                <a:lnTo>
                  <a:pt x="25400" y="177800"/>
                </a:lnTo>
                <a:lnTo>
                  <a:pt x="33867" y="186267"/>
                </a:lnTo>
                <a:lnTo>
                  <a:pt x="42334" y="177800"/>
                </a:lnTo>
                <a:lnTo>
                  <a:pt x="59267" y="177800"/>
                </a:lnTo>
                <a:lnTo>
                  <a:pt x="67734" y="169334"/>
                </a:lnTo>
                <a:lnTo>
                  <a:pt x="76200" y="160867"/>
                </a:lnTo>
                <a:lnTo>
                  <a:pt x="93134" y="143934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10067" y="93134"/>
                </a:lnTo>
                <a:lnTo>
                  <a:pt x="110067" y="76200"/>
                </a:lnTo>
                <a:lnTo>
                  <a:pt x="110067" y="50800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4"/>
                </a:lnTo>
                <a:lnTo>
                  <a:pt x="118534" y="59267"/>
                </a:lnTo>
                <a:lnTo>
                  <a:pt x="118534" y="76200"/>
                </a:lnTo>
                <a:lnTo>
                  <a:pt x="127000" y="101600"/>
                </a:lnTo>
                <a:lnTo>
                  <a:pt x="127000" y="118534"/>
                </a:lnTo>
                <a:lnTo>
                  <a:pt x="135467" y="143934"/>
                </a:lnTo>
                <a:lnTo>
                  <a:pt x="143934" y="169334"/>
                </a:lnTo>
                <a:lnTo>
                  <a:pt x="143934" y="186267"/>
                </a:lnTo>
                <a:lnTo>
                  <a:pt x="143934" y="211667"/>
                </a:lnTo>
                <a:lnTo>
                  <a:pt x="152400" y="237067"/>
                </a:lnTo>
                <a:lnTo>
                  <a:pt x="152400" y="262467"/>
                </a:lnTo>
                <a:lnTo>
                  <a:pt x="143934" y="287867"/>
                </a:lnTo>
                <a:lnTo>
                  <a:pt x="143934" y="313267"/>
                </a:lnTo>
                <a:lnTo>
                  <a:pt x="135467" y="338667"/>
                </a:lnTo>
                <a:lnTo>
                  <a:pt x="127000" y="355600"/>
                </a:lnTo>
                <a:lnTo>
                  <a:pt x="110067" y="372534"/>
                </a:lnTo>
                <a:lnTo>
                  <a:pt x="101600" y="381000"/>
                </a:lnTo>
                <a:lnTo>
                  <a:pt x="84667" y="389467"/>
                </a:lnTo>
                <a:lnTo>
                  <a:pt x="67734" y="389467"/>
                </a:lnTo>
                <a:lnTo>
                  <a:pt x="50800" y="381000"/>
                </a:lnTo>
                <a:lnTo>
                  <a:pt x="42334" y="381000"/>
                </a:lnTo>
                <a:lnTo>
                  <a:pt x="33867" y="364067"/>
                </a:lnTo>
                <a:lnTo>
                  <a:pt x="25400" y="347134"/>
                </a:lnTo>
                <a:lnTo>
                  <a:pt x="25400" y="347134"/>
                </a:lnTo>
                <a:lnTo>
                  <a:pt x="25400" y="321734"/>
                </a:lnTo>
                <a:lnTo>
                  <a:pt x="25400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5156200" y="3149600"/>
            <a:ext cx="33868" cy="321734"/>
          </a:xfrm>
          <a:custGeom>
            <a:avLst/>
            <a:gdLst/>
            <a:ahLst/>
            <a:cxnLst/>
            <a:rect l="0" t="0" r="0" b="0"/>
            <a:pathLst>
              <a:path w="33868" h="321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25400" y="93133"/>
                </a:lnTo>
                <a:lnTo>
                  <a:pt x="25400" y="118533"/>
                </a:lnTo>
                <a:lnTo>
                  <a:pt x="33867" y="152400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37067"/>
                </a:lnTo>
                <a:lnTo>
                  <a:pt x="33867" y="262467"/>
                </a:lnTo>
                <a:lnTo>
                  <a:pt x="33867" y="287867"/>
                </a:lnTo>
                <a:lnTo>
                  <a:pt x="33867" y="304800"/>
                </a:lnTo>
                <a:lnTo>
                  <a:pt x="33867" y="313267"/>
                </a:lnTo>
                <a:lnTo>
                  <a:pt x="33867" y="321733"/>
                </a:lnTo>
                <a:lnTo>
                  <a:pt x="33867" y="321733"/>
                </a:lnTo>
                <a:lnTo>
                  <a:pt x="33867" y="321733"/>
                </a:lnTo>
                <a:lnTo>
                  <a:pt x="33867" y="313267"/>
                </a:lnTo>
                <a:lnTo>
                  <a:pt x="33867" y="313267"/>
                </a:lnTo>
                <a:lnTo>
                  <a:pt x="33867" y="304800"/>
                </a:lnTo>
                <a:lnTo>
                  <a:pt x="33867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181600" y="3234267"/>
            <a:ext cx="169334" cy="245534"/>
          </a:xfrm>
          <a:custGeom>
            <a:avLst/>
            <a:gdLst/>
            <a:ahLst/>
            <a:cxnLst/>
            <a:rect l="0" t="0" r="0" b="0"/>
            <a:pathLst>
              <a:path w="169334" h="245534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8533" y="33866"/>
                </a:lnTo>
                <a:lnTo>
                  <a:pt x="101600" y="42333"/>
                </a:lnTo>
                <a:lnTo>
                  <a:pt x="93133" y="50800"/>
                </a:lnTo>
                <a:lnTo>
                  <a:pt x="76200" y="59266"/>
                </a:lnTo>
                <a:lnTo>
                  <a:pt x="59267" y="67733"/>
                </a:lnTo>
                <a:lnTo>
                  <a:pt x="50800" y="67733"/>
                </a:lnTo>
                <a:lnTo>
                  <a:pt x="33867" y="76200"/>
                </a:lnTo>
                <a:lnTo>
                  <a:pt x="25400" y="76200"/>
                </a:lnTo>
                <a:lnTo>
                  <a:pt x="16933" y="84666"/>
                </a:lnTo>
                <a:lnTo>
                  <a:pt x="8467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8467" y="93133"/>
                </a:lnTo>
                <a:lnTo>
                  <a:pt x="16933" y="101600"/>
                </a:lnTo>
                <a:lnTo>
                  <a:pt x="25400" y="110066"/>
                </a:lnTo>
                <a:lnTo>
                  <a:pt x="33867" y="127000"/>
                </a:lnTo>
                <a:lnTo>
                  <a:pt x="50800" y="135466"/>
                </a:lnTo>
                <a:lnTo>
                  <a:pt x="59267" y="143933"/>
                </a:lnTo>
                <a:lnTo>
                  <a:pt x="67733" y="160866"/>
                </a:lnTo>
                <a:lnTo>
                  <a:pt x="84667" y="177800"/>
                </a:lnTo>
                <a:lnTo>
                  <a:pt x="101600" y="194733"/>
                </a:lnTo>
                <a:lnTo>
                  <a:pt x="110067" y="203200"/>
                </a:lnTo>
                <a:lnTo>
                  <a:pt x="118533" y="211666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35467" y="237066"/>
                </a:lnTo>
                <a:lnTo>
                  <a:pt x="143933" y="237066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52400" y="237066"/>
                </a:lnTo>
                <a:lnTo>
                  <a:pt x="160867" y="237066"/>
                </a:lnTo>
                <a:lnTo>
                  <a:pt x="160867" y="237066"/>
                </a:lnTo>
                <a:lnTo>
                  <a:pt x="169333" y="228600"/>
                </a:lnTo>
                <a:lnTo>
                  <a:pt x="1693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5579533" y="3200400"/>
            <a:ext cx="8468" cy="245534"/>
          </a:xfrm>
          <a:custGeom>
            <a:avLst/>
            <a:gdLst/>
            <a:ahLst/>
            <a:cxnLst/>
            <a:rect l="0" t="0" r="0" b="0"/>
            <a:pathLst>
              <a:path w="8468" h="2455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8467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7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5469467" y="3344333"/>
            <a:ext cx="237067" cy="16935"/>
          </a:xfrm>
          <a:custGeom>
            <a:avLst/>
            <a:gdLst/>
            <a:ahLst/>
            <a:cxnLst/>
            <a:rect l="0" t="0" r="0" b="0"/>
            <a:pathLst>
              <a:path w="237067" h="16935">
                <a:moveTo>
                  <a:pt x="0" y="16934"/>
                </a:move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101600" y="16934"/>
                </a:lnTo>
                <a:lnTo>
                  <a:pt x="127000" y="8467"/>
                </a:lnTo>
                <a:lnTo>
                  <a:pt x="160866" y="8467"/>
                </a:lnTo>
                <a:lnTo>
                  <a:pt x="186266" y="8467"/>
                </a:lnTo>
                <a:lnTo>
                  <a:pt x="2032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816600" y="3132667"/>
            <a:ext cx="25401" cy="321734"/>
          </a:xfrm>
          <a:custGeom>
            <a:avLst/>
            <a:gdLst/>
            <a:ahLst/>
            <a:cxnLst/>
            <a:rect l="0" t="0" r="0" b="0"/>
            <a:pathLst>
              <a:path w="25401" h="3217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37066"/>
                </a:lnTo>
                <a:lnTo>
                  <a:pt x="16933" y="262466"/>
                </a:lnTo>
                <a:lnTo>
                  <a:pt x="8467" y="279400"/>
                </a:lnTo>
                <a:lnTo>
                  <a:pt x="8467" y="296333"/>
                </a:lnTo>
                <a:lnTo>
                  <a:pt x="8467" y="313266"/>
                </a:lnTo>
                <a:lnTo>
                  <a:pt x="8467" y="321733"/>
                </a:lnTo>
                <a:lnTo>
                  <a:pt x="8467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04800"/>
                </a:lnTo>
                <a:lnTo>
                  <a:pt x="16933" y="2963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45533"/>
                </a:lnTo>
                <a:lnTo>
                  <a:pt x="2540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816600" y="3225800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127000" y="0"/>
                </a:moveTo>
                <a:lnTo>
                  <a:pt x="135467" y="0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16933"/>
                </a:lnTo>
                <a:lnTo>
                  <a:pt x="152400" y="33867"/>
                </a:lnTo>
                <a:lnTo>
                  <a:pt x="152400" y="42333"/>
                </a:lnTo>
                <a:lnTo>
                  <a:pt x="143933" y="50800"/>
                </a:lnTo>
                <a:lnTo>
                  <a:pt x="135467" y="67733"/>
                </a:lnTo>
                <a:lnTo>
                  <a:pt x="118533" y="76200"/>
                </a:lnTo>
                <a:lnTo>
                  <a:pt x="93133" y="93133"/>
                </a:lnTo>
                <a:lnTo>
                  <a:pt x="76200" y="101600"/>
                </a:lnTo>
                <a:lnTo>
                  <a:pt x="59267" y="110067"/>
                </a:lnTo>
                <a:lnTo>
                  <a:pt x="42333" y="118533"/>
                </a:lnTo>
                <a:lnTo>
                  <a:pt x="25400" y="118533"/>
                </a:lnTo>
                <a:lnTo>
                  <a:pt x="16933" y="118533"/>
                </a:lnTo>
                <a:lnTo>
                  <a:pt x="8467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16933" y="127000"/>
                </a:lnTo>
                <a:lnTo>
                  <a:pt x="25400" y="135467"/>
                </a:lnTo>
                <a:lnTo>
                  <a:pt x="42333" y="135467"/>
                </a:lnTo>
                <a:lnTo>
                  <a:pt x="59267" y="143933"/>
                </a:lnTo>
                <a:lnTo>
                  <a:pt x="76200" y="152400"/>
                </a:lnTo>
                <a:lnTo>
                  <a:pt x="93133" y="169333"/>
                </a:lnTo>
                <a:lnTo>
                  <a:pt x="118533" y="186267"/>
                </a:lnTo>
                <a:lnTo>
                  <a:pt x="135467" y="194733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0867" y="220133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86267" y="228600"/>
                </a:lnTo>
                <a:lnTo>
                  <a:pt x="194733" y="220133"/>
                </a:lnTo>
                <a:lnTo>
                  <a:pt x="194733" y="211667"/>
                </a:lnTo>
                <a:lnTo>
                  <a:pt x="194733" y="211667"/>
                </a:lnTo>
                <a:lnTo>
                  <a:pt x="194733" y="203200"/>
                </a:lnTo>
                <a:lnTo>
                  <a:pt x="194733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036733" y="3022600"/>
            <a:ext cx="110068" cy="203201"/>
          </a:xfrm>
          <a:custGeom>
            <a:avLst/>
            <a:gdLst/>
            <a:ahLst/>
            <a:cxnLst/>
            <a:rect l="0" t="0" r="0" b="0"/>
            <a:pathLst>
              <a:path w="110068" h="203201">
                <a:moveTo>
                  <a:pt x="0" y="16933"/>
                </a:moveTo>
                <a:lnTo>
                  <a:pt x="0" y="16933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93134" y="33867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76200"/>
                </a:lnTo>
                <a:lnTo>
                  <a:pt x="93134" y="93133"/>
                </a:lnTo>
                <a:lnTo>
                  <a:pt x="84667" y="110067"/>
                </a:lnTo>
                <a:lnTo>
                  <a:pt x="76200" y="127000"/>
                </a:lnTo>
                <a:lnTo>
                  <a:pt x="59267" y="143933"/>
                </a:lnTo>
                <a:lnTo>
                  <a:pt x="50800" y="160867"/>
                </a:lnTo>
                <a:lnTo>
                  <a:pt x="42334" y="169333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94733"/>
                </a:lnTo>
                <a:lnTo>
                  <a:pt x="42334" y="194733"/>
                </a:lnTo>
                <a:lnTo>
                  <a:pt x="50800" y="194733"/>
                </a:lnTo>
                <a:lnTo>
                  <a:pt x="59267" y="203200"/>
                </a:lnTo>
                <a:lnTo>
                  <a:pt x="67734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84667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101600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110067" y="194733"/>
                </a:lnTo>
                <a:lnTo>
                  <a:pt x="110067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6256867" y="3318933"/>
            <a:ext cx="135467" cy="1"/>
          </a:xfrm>
          <a:custGeom>
            <a:avLst/>
            <a:gdLst/>
            <a:ahLst/>
            <a:cxnLst/>
            <a:rect l="0" t="0" r="0" b="0"/>
            <a:pathLst>
              <a:path w="135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6248400" y="3412067"/>
            <a:ext cx="143934" cy="8467"/>
          </a:xfrm>
          <a:custGeom>
            <a:avLst/>
            <a:gdLst/>
            <a:ahLst/>
            <a:cxnLst/>
            <a:rect l="0" t="0" r="0" b="0"/>
            <a:pathLst>
              <a:path w="143934" h="8467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84667" y="0"/>
                </a:lnTo>
                <a:lnTo>
                  <a:pt x="118533" y="0"/>
                </a:lnTo>
                <a:lnTo>
                  <a:pt x="118533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6688667" y="3183467"/>
            <a:ext cx="245534" cy="245534"/>
          </a:xfrm>
          <a:custGeom>
            <a:avLst/>
            <a:gdLst/>
            <a:ahLst/>
            <a:cxnLst/>
            <a:rect l="0" t="0" r="0" b="0"/>
            <a:pathLst>
              <a:path w="245534" h="2455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8466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8466" y="237066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20133"/>
                </a:lnTo>
                <a:lnTo>
                  <a:pt x="8466" y="211666"/>
                </a:lnTo>
                <a:lnTo>
                  <a:pt x="0" y="194733"/>
                </a:lnTo>
                <a:lnTo>
                  <a:pt x="0" y="177800"/>
                </a:lnTo>
                <a:lnTo>
                  <a:pt x="0" y="152400"/>
                </a:lnTo>
                <a:lnTo>
                  <a:pt x="8466" y="135466"/>
                </a:lnTo>
                <a:lnTo>
                  <a:pt x="8466" y="110066"/>
                </a:lnTo>
                <a:lnTo>
                  <a:pt x="16933" y="84666"/>
                </a:lnTo>
                <a:lnTo>
                  <a:pt x="33866" y="67733"/>
                </a:lnTo>
                <a:lnTo>
                  <a:pt x="42333" y="42333"/>
                </a:lnTo>
                <a:lnTo>
                  <a:pt x="59267" y="25400"/>
                </a:lnTo>
                <a:lnTo>
                  <a:pt x="76200" y="8466"/>
                </a:lnTo>
                <a:lnTo>
                  <a:pt x="101600" y="8466"/>
                </a:lnTo>
                <a:lnTo>
                  <a:pt x="118533" y="0"/>
                </a:lnTo>
                <a:lnTo>
                  <a:pt x="143933" y="8466"/>
                </a:lnTo>
                <a:lnTo>
                  <a:pt x="169333" y="8466"/>
                </a:lnTo>
                <a:lnTo>
                  <a:pt x="186266" y="16933"/>
                </a:lnTo>
                <a:lnTo>
                  <a:pt x="203199" y="16933"/>
                </a:lnTo>
                <a:lnTo>
                  <a:pt x="220133" y="25400"/>
                </a:lnTo>
                <a:lnTo>
                  <a:pt x="228600" y="25400"/>
                </a:lnTo>
                <a:lnTo>
                  <a:pt x="237066" y="25400"/>
                </a:lnTo>
                <a:lnTo>
                  <a:pt x="237066" y="16933"/>
                </a:lnTo>
                <a:lnTo>
                  <a:pt x="237066" y="16933"/>
                </a:lnTo>
                <a:lnTo>
                  <a:pt x="237066" y="8466"/>
                </a:lnTo>
                <a:lnTo>
                  <a:pt x="237066" y="8466"/>
                </a:lnTo>
                <a:lnTo>
                  <a:pt x="245533" y="0"/>
                </a:lnTo>
                <a:lnTo>
                  <a:pt x="245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976534" y="3014133"/>
            <a:ext cx="228601" cy="143935"/>
          </a:xfrm>
          <a:custGeom>
            <a:avLst/>
            <a:gdLst/>
            <a:ahLst/>
            <a:cxnLst/>
            <a:rect l="0" t="0" r="0" b="0"/>
            <a:pathLst>
              <a:path w="228601" h="143935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8467"/>
                </a:lnTo>
                <a:lnTo>
                  <a:pt x="59266" y="0"/>
                </a:lnTo>
                <a:lnTo>
                  <a:pt x="67732" y="8467"/>
                </a:lnTo>
                <a:lnTo>
                  <a:pt x="84666" y="8467"/>
                </a:lnTo>
                <a:lnTo>
                  <a:pt x="101599" y="16934"/>
                </a:lnTo>
                <a:lnTo>
                  <a:pt x="110066" y="25400"/>
                </a:lnTo>
                <a:lnTo>
                  <a:pt x="110066" y="33867"/>
                </a:lnTo>
                <a:lnTo>
                  <a:pt x="110066" y="50800"/>
                </a:lnTo>
                <a:lnTo>
                  <a:pt x="101599" y="59267"/>
                </a:lnTo>
                <a:lnTo>
                  <a:pt x="84666" y="76200"/>
                </a:lnTo>
                <a:lnTo>
                  <a:pt x="76200" y="93134"/>
                </a:lnTo>
                <a:lnTo>
                  <a:pt x="67732" y="101600"/>
                </a:lnTo>
                <a:lnTo>
                  <a:pt x="67732" y="118534"/>
                </a:lnTo>
                <a:lnTo>
                  <a:pt x="67732" y="118534"/>
                </a:lnTo>
                <a:lnTo>
                  <a:pt x="67732" y="127000"/>
                </a:lnTo>
                <a:lnTo>
                  <a:pt x="76200" y="135467"/>
                </a:lnTo>
                <a:lnTo>
                  <a:pt x="84666" y="143934"/>
                </a:lnTo>
                <a:lnTo>
                  <a:pt x="101599" y="143934"/>
                </a:lnTo>
                <a:lnTo>
                  <a:pt x="110066" y="143934"/>
                </a:lnTo>
                <a:lnTo>
                  <a:pt x="126999" y="143934"/>
                </a:lnTo>
                <a:lnTo>
                  <a:pt x="143932" y="143934"/>
                </a:lnTo>
                <a:lnTo>
                  <a:pt x="160866" y="143934"/>
                </a:lnTo>
                <a:lnTo>
                  <a:pt x="177799" y="135467"/>
                </a:lnTo>
                <a:lnTo>
                  <a:pt x="194733" y="135467"/>
                </a:lnTo>
                <a:lnTo>
                  <a:pt x="203199" y="135467"/>
                </a:lnTo>
                <a:lnTo>
                  <a:pt x="220132" y="135467"/>
                </a:lnTo>
                <a:lnTo>
                  <a:pt x="220132" y="135467"/>
                </a:lnTo>
                <a:lnTo>
                  <a:pt x="228600" y="135467"/>
                </a:lnTo>
                <a:lnTo>
                  <a:pt x="228600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89000" y="3903133"/>
            <a:ext cx="177801" cy="313268"/>
          </a:xfrm>
          <a:custGeom>
            <a:avLst/>
            <a:gdLst/>
            <a:ahLst/>
            <a:cxnLst/>
            <a:rect l="0" t="0" r="0" b="0"/>
            <a:pathLst>
              <a:path w="177801" h="313268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8467"/>
                </a:lnTo>
                <a:lnTo>
                  <a:pt x="160867" y="16934"/>
                </a:lnTo>
                <a:lnTo>
                  <a:pt x="152400" y="33867"/>
                </a:lnTo>
                <a:lnTo>
                  <a:pt x="143933" y="42334"/>
                </a:lnTo>
                <a:lnTo>
                  <a:pt x="127000" y="67734"/>
                </a:lnTo>
                <a:lnTo>
                  <a:pt x="110067" y="84667"/>
                </a:lnTo>
                <a:lnTo>
                  <a:pt x="101600" y="110067"/>
                </a:lnTo>
                <a:lnTo>
                  <a:pt x="84667" y="135467"/>
                </a:lnTo>
                <a:lnTo>
                  <a:pt x="67733" y="160867"/>
                </a:lnTo>
                <a:lnTo>
                  <a:pt x="59267" y="186267"/>
                </a:lnTo>
                <a:lnTo>
                  <a:pt x="42333" y="211667"/>
                </a:lnTo>
                <a:lnTo>
                  <a:pt x="25400" y="237067"/>
                </a:lnTo>
                <a:lnTo>
                  <a:pt x="16933" y="262467"/>
                </a:lnTo>
                <a:lnTo>
                  <a:pt x="8467" y="279400"/>
                </a:lnTo>
                <a:lnTo>
                  <a:pt x="8467" y="296334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8467" y="304800"/>
                </a:lnTo>
                <a:lnTo>
                  <a:pt x="8467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931333" y="3928533"/>
            <a:ext cx="135468" cy="296335"/>
          </a:xfrm>
          <a:custGeom>
            <a:avLst/>
            <a:gdLst/>
            <a:ahLst/>
            <a:cxnLst/>
            <a:rect l="0" t="0" r="0" b="0"/>
            <a:pathLst>
              <a:path w="135468" h="2963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16934" y="67734"/>
                </a:lnTo>
                <a:lnTo>
                  <a:pt x="25400" y="84667"/>
                </a:lnTo>
                <a:lnTo>
                  <a:pt x="33867" y="110067"/>
                </a:lnTo>
                <a:lnTo>
                  <a:pt x="42334" y="127000"/>
                </a:lnTo>
                <a:lnTo>
                  <a:pt x="59267" y="160867"/>
                </a:lnTo>
                <a:lnTo>
                  <a:pt x="67734" y="186267"/>
                </a:lnTo>
                <a:lnTo>
                  <a:pt x="76200" y="211667"/>
                </a:lnTo>
                <a:lnTo>
                  <a:pt x="84667" y="237067"/>
                </a:lnTo>
                <a:lnTo>
                  <a:pt x="101600" y="254000"/>
                </a:lnTo>
                <a:lnTo>
                  <a:pt x="110067" y="270934"/>
                </a:lnTo>
                <a:lnTo>
                  <a:pt x="118534" y="287867"/>
                </a:lnTo>
                <a:lnTo>
                  <a:pt x="127000" y="296334"/>
                </a:lnTo>
                <a:lnTo>
                  <a:pt x="127000" y="296334"/>
                </a:lnTo>
                <a:lnTo>
                  <a:pt x="127000" y="296334"/>
                </a:lnTo>
                <a:lnTo>
                  <a:pt x="135467" y="296334"/>
                </a:lnTo>
                <a:lnTo>
                  <a:pt x="135467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143000" y="3793067"/>
            <a:ext cx="143934" cy="160867"/>
          </a:xfrm>
          <a:custGeom>
            <a:avLst/>
            <a:gdLst/>
            <a:ahLst/>
            <a:cxnLst/>
            <a:rect l="0" t="0" r="0" b="0"/>
            <a:pathLst>
              <a:path w="143934" h="160867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01600"/>
                </a:lnTo>
                <a:lnTo>
                  <a:pt x="42333" y="118533"/>
                </a:lnTo>
                <a:lnTo>
                  <a:pt x="42333" y="127000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43933"/>
                </a:lnTo>
                <a:lnTo>
                  <a:pt x="42333" y="152400"/>
                </a:lnTo>
                <a:lnTo>
                  <a:pt x="42333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60866"/>
                </a:lnTo>
                <a:lnTo>
                  <a:pt x="84667" y="160866"/>
                </a:lnTo>
                <a:lnTo>
                  <a:pt x="101600" y="160866"/>
                </a:lnTo>
                <a:lnTo>
                  <a:pt x="110067" y="152400"/>
                </a:lnTo>
                <a:lnTo>
                  <a:pt x="127000" y="152400"/>
                </a:lnTo>
                <a:lnTo>
                  <a:pt x="135467" y="152400"/>
                </a:lnTo>
                <a:lnTo>
                  <a:pt x="135467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405467" y="4030133"/>
            <a:ext cx="16934" cy="220135"/>
          </a:xfrm>
          <a:custGeom>
            <a:avLst/>
            <a:gdLst/>
            <a:ahLst/>
            <a:cxnLst/>
            <a:rect l="0" t="0" r="0" b="0"/>
            <a:pathLst>
              <a:path w="16934" h="220135">
                <a:moveTo>
                  <a:pt x="8466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6" y="177800"/>
                </a:lnTo>
                <a:lnTo>
                  <a:pt x="0" y="194734"/>
                </a:lnTo>
                <a:lnTo>
                  <a:pt x="0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0" y="220134"/>
                </a:lnTo>
                <a:lnTo>
                  <a:pt x="0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329267" y="4148667"/>
            <a:ext cx="194734" cy="25401"/>
          </a:xfrm>
          <a:custGeom>
            <a:avLst/>
            <a:gdLst/>
            <a:ahLst/>
            <a:cxnLst/>
            <a:rect l="0" t="0" r="0" b="0"/>
            <a:pathLst>
              <a:path w="194734" h="254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33866" y="8466"/>
                </a:lnTo>
                <a:lnTo>
                  <a:pt x="42333" y="16933"/>
                </a:lnTo>
                <a:lnTo>
                  <a:pt x="67733" y="25400"/>
                </a:lnTo>
                <a:lnTo>
                  <a:pt x="84666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52400" y="25400"/>
                </a:lnTo>
                <a:lnTo>
                  <a:pt x="177800" y="16933"/>
                </a:lnTo>
                <a:lnTo>
                  <a:pt x="177800" y="16933"/>
                </a:lnTo>
                <a:lnTo>
                  <a:pt x="194733" y="8466"/>
                </a:lnTo>
                <a:lnTo>
                  <a:pt x="1947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634067" y="4047067"/>
            <a:ext cx="160867" cy="440267"/>
          </a:xfrm>
          <a:custGeom>
            <a:avLst/>
            <a:gdLst/>
            <a:ahLst/>
            <a:cxnLst/>
            <a:rect l="0" t="0" r="0" b="0"/>
            <a:pathLst>
              <a:path w="160867" h="440267">
                <a:moveTo>
                  <a:pt x="0" y="8466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77800"/>
                </a:lnTo>
                <a:lnTo>
                  <a:pt x="59266" y="169333"/>
                </a:lnTo>
                <a:lnTo>
                  <a:pt x="67733" y="169333"/>
                </a:lnTo>
                <a:lnTo>
                  <a:pt x="84666" y="160866"/>
                </a:lnTo>
                <a:lnTo>
                  <a:pt x="93133" y="143933"/>
                </a:lnTo>
                <a:lnTo>
                  <a:pt x="110066" y="135466"/>
                </a:lnTo>
                <a:lnTo>
                  <a:pt x="110066" y="118533"/>
                </a:lnTo>
                <a:lnTo>
                  <a:pt x="118533" y="101600"/>
                </a:lnTo>
                <a:lnTo>
                  <a:pt x="118533" y="76200"/>
                </a:lnTo>
                <a:lnTo>
                  <a:pt x="118533" y="59266"/>
                </a:lnTo>
                <a:lnTo>
                  <a:pt x="118533" y="42333"/>
                </a:lnTo>
                <a:lnTo>
                  <a:pt x="118533" y="25400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27000" y="8466"/>
                </a:lnTo>
                <a:lnTo>
                  <a:pt x="127000" y="25400"/>
                </a:lnTo>
                <a:lnTo>
                  <a:pt x="127000" y="42333"/>
                </a:lnTo>
                <a:lnTo>
                  <a:pt x="127000" y="59266"/>
                </a:lnTo>
                <a:lnTo>
                  <a:pt x="135466" y="84666"/>
                </a:lnTo>
                <a:lnTo>
                  <a:pt x="135466" y="110066"/>
                </a:lnTo>
                <a:lnTo>
                  <a:pt x="143933" y="135466"/>
                </a:lnTo>
                <a:lnTo>
                  <a:pt x="152400" y="160866"/>
                </a:lnTo>
                <a:lnTo>
                  <a:pt x="152400" y="194733"/>
                </a:lnTo>
                <a:lnTo>
                  <a:pt x="160866" y="220133"/>
                </a:lnTo>
                <a:lnTo>
                  <a:pt x="160866" y="245533"/>
                </a:lnTo>
                <a:lnTo>
                  <a:pt x="160866" y="270933"/>
                </a:lnTo>
                <a:lnTo>
                  <a:pt x="160866" y="296333"/>
                </a:lnTo>
                <a:lnTo>
                  <a:pt x="152400" y="321733"/>
                </a:lnTo>
                <a:lnTo>
                  <a:pt x="143933" y="347133"/>
                </a:lnTo>
                <a:lnTo>
                  <a:pt x="135466" y="364066"/>
                </a:lnTo>
                <a:lnTo>
                  <a:pt x="118533" y="389466"/>
                </a:lnTo>
                <a:lnTo>
                  <a:pt x="110066" y="406400"/>
                </a:lnTo>
                <a:lnTo>
                  <a:pt x="84666" y="414866"/>
                </a:lnTo>
                <a:lnTo>
                  <a:pt x="67733" y="423333"/>
                </a:lnTo>
                <a:lnTo>
                  <a:pt x="59266" y="431800"/>
                </a:lnTo>
                <a:lnTo>
                  <a:pt x="42333" y="440266"/>
                </a:lnTo>
                <a:lnTo>
                  <a:pt x="25400" y="431800"/>
                </a:lnTo>
                <a:lnTo>
                  <a:pt x="16933" y="423333"/>
                </a:lnTo>
                <a:lnTo>
                  <a:pt x="8466" y="406400"/>
                </a:lnTo>
                <a:lnTo>
                  <a:pt x="8466" y="389466"/>
                </a:lnTo>
                <a:lnTo>
                  <a:pt x="8466" y="355600"/>
                </a:lnTo>
                <a:lnTo>
                  <a:pt x="8466" y="355600"/>
                </a:lnTo>
                <a:lnTo>
                  <a:pt x="8466" y="330200"/>
                </a:lnTo>
                <a:lnTo>
                  <a:pt x="8466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828800" y="3860800"/>
            <a:ext cx="186268" cy="93134"/>
          </a:xfrm>
          <a:custGeom>
            <a:avLst/>
            <a:gdLst/>
            <a:ahLst/>
            <a:cxnLst/>
            <a:rect l="0" t="0" r="0" b="0"/>
            <a:pathLst>
              <a:path w="186268" h="931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7" y="25400"/>
                </a:lnTo>
                <a:lnTo>
                  <a:pt x="84667" y="33867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7" y="67733"/>
                </a:lnTo>
                <a:lnTo>
                  <a:pt x="59267" y="76200"/>
                </a:lnTo>
                <a:lnTo>
                  <a:pt x="50800" y="84667"/>
                </a:lnTo>
                <a:lnTo>
                  <a:pt x="50800" y="84667"/>
                </a:lnTo>
                <a:lnTo>
                  <a:pt x="50800" y="93133"/>
                </a:lnTo>
                <a:lnTo>
                  <a:pt x="59267" y="93133"/>
                </a:lnTo>
                <a:lnTo>
                  <a:pt x="59267" y="93133"/>
                </a:lnTo>
                <a:lnTo>
                  <a:pt x="76200" y="93133"/>
                </a:lnTo>
                <a:lnTo>
                  <a:pt x="93133" y="84667"/>
                </a:lnTo>
                <a:lnTo>
                  <a:pt x="110067" y="84667"/>
                </a:lnTo>
                <a:lnTo>
                  <a:pt x="127000" y="84667"/>
                </a:lnTo>
                <a:lnTo>
                  <a:pt x="143933" y="84667"/>
                </a:lnTo>
                <a:lnTo>
                  <a:pt x="160867" y="84667"/>
                </a:lnTo>
                <a:lnTo>
                  <a:pt x="177800" y="76200"/>
                </a:lnTo>
                <a:lnTo>
                  <a:pt x="177800" y="76200"/>
                </a:lnTo>
                <a:lnTo>
                  <a:pt x="186267" y="76200"/>
                </a:lnTo>
                <a:lnTo>
                  <a:pt x="186267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319867" y="4021667"/>
            <a:ext cx="25401" cy="245534"/>
          </a:xfrm>
          <a:custGeom>
            <a:avLst/>
            <a:gdLst/>
            <a:ahLst/>
            <a:cxnLst/>
            <a:rect l="0" t="0" r="0" b="0"/>
            <a:pathLst>
              <a:path w="25401" h="245534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28600"/>
                </a:lnTo>
                <a:lnTo>
                  <a:pt x="16933" y="237066"/>
                </a:lnTo>
                <a:lnTo>
                  <a:pt x="25400" y="245533"/>
                </a:lnTo>
                <a:lnTo>
                  <a:pt x="16933" y="245533"/>
                </a:lnTo>
                <a:lnTo>
                  <a:pt x="16933" y="245533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235200" y="41571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69333" y="0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624667" y="3843867"/>
            <a:ext cx="152401" cy="474134"/>
          </a:xfrm>
          <a:custGeom>
            <a:avLst/>
            <a:gdLst/>
            <a:ahLst/>
            <a:cxnLst/>
            <a:rect l="0" t="0" r="0" b="0"/>
            <a:pathLst>
              <a:path w="152401" h="4741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76200" y="50800"/>
                </a:lnTo>
                <a:lnTo>
                  <a:pt x="67733" y="67733"/>
                </a:lnTo>
                <a:lnTo>
                  <a:pt x="50800" y="84666"/>
                </a:lnTo>
                <a:lnTo>
                  <a:pt x="42333" y="101600"/>
                </a:lnTo>
                <a:lnTo>
                  <a:pt x="33866" y="127000"/>
                </a:lnTo>
                <a:lnTo>
                  <a:pt x="16933" y="152400"/>
                </a:lnTo>
                <a:lnTo>
                  <a:pt x="8466" y="177800"/>
                </a:lnTo>
                <a:lnTo>
                  <a:pt x="8466" y="211666"/>
                </a:lnTo>
                <a:lnTo>
                  <a:pt x="0" y="245533"/>
                </a:lnTo>
                <a:lnTo>
                  <a:pt x="0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6" y="364066"/>
                </a:lnTo>
                <a:lnTo>
                  <a:pt x="16933" y="381000"/>
                </a:lnTo>
                <a:lnTo>
                  <a:pt x="25400" y="406400"/>
                </a:lnTo>
                <a:lnTo>
                  <a:pt x="33866" y="423333"/>
                </a:lnTo>
                <a:lnTo>
                  <a:pt x="42333" y="440266"/>
                </a:lnTo>
                <a:lnTo>
                  <a:pt x="59266" y="457200"/>
                </a:lnTo>
                <a:lnTo>
                  <a:pt x="67733" y="465666"/>
                </a:lnTo>
                <a:lnTo>
                  <a:pt x="76200" y="474133"/>
                </a:lnTo>
                <a:lnTo>
                  <a:pt x="84666" y="474133"/>
                </a:lnTo>
                <a:lnTo>
                  <a:pt x="84666" y="474133"/>
                </a:lnTo>
                <a:lnTo>
                  <a:pt x="93133" y="474133"/>
                </a:lnTo>
                <a:lnTo>
                  <a:pt x="93133" y="474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2709333" y="4131733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354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2912533" y="4047067"/>
            <a:ext cx="177801" cy="245534"/>
          </a:xfrm>
          <a:custGeom>
            <a:avLst/>
            <a:gdLst/>
            <a:ahLst/>
            <a:cxnLst/>
            <a:rect l="0" t="0" r="0" b="0"/>
            <a:pathLst>
              <a:path w="177801" h="245534">
                <a:moveTo>
                  <a:pt x="16934" y="25400"/>
                </a:move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8466"/>
                </a:lnTo>
                <a:lnTo>
                  <a:pt x="42334" y="8466"/>
                </a:lnTo>
                <a:lnTo>
                  <a:pt x="50800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25400"/>
                </a:lnTo>
                <a:lnTo>
                  <a:pt x="93134" y="33866"/>
                </a:lnTo>
                <a:lnTo>
                  <a:pt x="101600" y="50800"/>
                </a:lnTo>
                <a:lnTo>
                  <a:pt x="101600" y="67733"/>
                </a:lnTo>
                <a:lnTo>
                  <a:pt x="110067" y="93133"/>
                </a:lnTo>
                <a:lnTo>
                  <a:pt x="110067" y="118533"/>
                </a:lnTo>
                <a:lnTo>
                  <a:pt x="110067" y="135466"/>
                </a:lnTo>
                <a:lnTo>
                  <a:pt x="110067" y="160866"/>
                </a:lnTo>
                <a:lnTo>
                  <a:pt x="101600" y="177800"/>
                </a:lnTo>
                <a:lnTo>
                  <a:pt x="93134" y="194733"/>
                </a:lnTo>
                <a:lnTo>
                  <a:pt x="84667" y="211666"/>
                </a:lnTo>
                <a:lnTo>
                  <a:pt x="76200" y="220133"/>
                </a:lnTo>
                <a:lnTo>
                  <a:pt x="67734" y="228600"/>
                </a:lnTo>
                <a:lnTo>
                  <a:pt x="59267" y="237066"/>
                </a:lnTo>
                <a:lnTo>
                  <a:pt x="50800" y="237066"/>
                </a:lnTo>
                <a:lnTo>
                  <a:pt x="33867" y="237066"/>
                </a:lnTo>
                <a:lnTo>
                  <a:pt x="25400" y="237066"/>
                </a:lnTo>
                <a:lnTo>
                  <a:pt x="16934" y="237066"/>
                </a:lnTo>
                <a:lnTo>
                  <a:pt x="8467" y="228600"/>
                </a:lnTo>
                <a:lnTo>
                  <a:pt x="8467" y="220133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8467" y="177800"/>
                </a:lnTo>
                <a:lnTo>
                  <a:pt x="16934" y="169333"/>
                </a:lnTo>
                <a:lnTo>
                  <a:pt x="25400" y="160866"/>
                </a:lnTo>
                <a:lnTo>
                  <a:pt x="33867" y="160866"/>
                </a:lnTo>
                <a:lnTo>
                  <a:pt x="50800" y="160866"/>
                </a:lnTo>
                <a:lnTo>
                  <a:pt x="59267" y="169333"/>
                </a:lnTo>
                <a:lnTo>
                  <a:pt x="76200" y="169333"/>
                </a:lnTo>
                <a:lnTo>
                  <a:pt x="84667" y="177800"/>
                </a:lnTo>
                <a:lnTo>
                  <a:pt x="101600" y="186266"/>
                </a:lnTo>
                <a:lnTo>
                  <a:pt x="110067" y="203200"/>
                </a:lnTo>
                <a:lnTo>
                  <a:pt x="118534" y="211666"/>
                </a:lnTo>
                <a:lnTo>
                  <a:pt x="127000" y="220133"/>
                </a:lnTo>
                <a:lnTo>
                  <a:pt x="135467" y="220133"/>
                </a:lnTo>
                <a:lnTo>
                  <a:pt x="143934" y="228600"/>
                </a:lnTo>
                <a:lnTo>
                  <a:pt x="152400" y="237066"/>
                </a:lnTo>
                <a:lnTo>
                  <a:pt x="160867" y="245533"/>
                </a:lnTo>
                <a:lnTo>
                  <a:pt x="160867" y="245533"/>
                </a:lnTo>
                <a:lnTo>
                  <a:pt x="169334" y="245533"/>
                </a:lnTo>
                <a:lnTo>
                  <a:pt x="169334" y="245533"/>
                </a:lnTo>
                <a:lnTo>
                  <a:pt x="177800" y="237066"/>
                </a:lnTo>
                <a:lnTo>
                  <a:pt x="177800" y="237066"/>
                </a:lnTo>
                <a:lnTo>
                  <a:pt x="177800" y="237066"/>
                </a:lnTo>
                <a:lnTo>
                  <a:pt x="177800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3166533" y="3852333"/>
            <a:ext cx="186268" cy="524935"/>
          </a:xfrm>
          <a:custGeom>
            <a:avLst/>
            <a:gdLst/>
            <a:ahLst/>
            <a:cxnLst/>
            <a:rect l="0" t="0" r="0" b="0"/>
            <a:pathLst>
              <a:path w="186268" h="524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50800" y="50800"/>
                </a:lnTo>
                <a:lnTo>
                  <a:pt x="59267" y="67734"/>
                </a:lnTo>
                <a:lnTo>
                  <a:pt x="76200" y="84667"/>
                </a:lnTo>
                <a:lnTo>
                  <a:pt x="93134" y="101600"/>
                </a:lnTo>
                <a:lnTo>
                  <a:pt x="110067" y="127000"/>
                </a:lnTo>
                <a:lnTo>
                  <a:pt x="127000" y="152400"/>
                </a:lnTo>
                <a:lnTo>
                  <a:pt x="135467" y="169334"/>
                </a:lnTo>
                <a:lnTo>
                  <a:pt x="152400" y="203200"/>
                </a:lnTo>
                <a:lnTo>
                  <a:pt x="169334" y="228600"/>
                </a:lnTo>
                <a:lnTo>
                  <a:pt x="177800" y="254000"/>
                </a:lnTo>
                <a:lnTo>
                  <a:pt x="186267" y="287867"/>
                </a:lnTo>
                <a:lnTo>
                  <a:pt x="186267" y="313267"/>
                </a:lnTo>
                <a:lnTo>
                  <a:pt x="186267" y="338667"/>
                </a:lnTo>
                <a:lnTo>
                  <a:pt x="186267" y="372534"/>
                </a:lnTo>
                <a:lnTo>
                  <a:pt x="186267" y="397934"/>
                </a:lnTo>
                <a:lnTo>
                  <a:pt x="186267" y="414867"/>
                </a:lnTo>
                <a:lnTo>
                  <a:pt x="177800" y="440267"/>
                </a:lnTo>
                <a:lnTo>
                  <a:pt x="169334" y="457200"/>
                </a:lnTo>
                <a:lnTo>
                  <a:pt x="169334" y="482600"/>
                </a:lnTo>
                <a:lnTo>
                  <a:pt x="160867" y="491067"/>
                </a:lnTo>
                <a:lnTo>
                  <a:pt x="152400" y="508000"/>
                </a:lnTo>
                <a:lnTo>
                  <a:pt x="143934" y="516467"/>
                </a:lnTo>
                <a:lnTo>
                  <a:pt x="143934" y="524934"/>
                </a:lnTo>
                <a:lnTo>
                  <a:pt x="143934" y="524934"/>
                </a:lnTo>
                <a:lnTo>
                  <a:pt x="143934" y="524934"/>
                </a:lnTo>
                <a:lnTo>
                  <a:pt x="143934" y="524934"/>
                </a:lnTo>
                <a:lnTo>
                  <a:pt x="143934" y="524934"/>
                </a:lnTo>
                <a:lnTo>
                  <a:pt x="143934" y="524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3911600" y="4072467"/>
            <a:ext cx="42334" cy="262467"/>
          </a:xfrm>
          <a:custGeom>
            <a:avLst/>
            <a:gdLst/>
            <a:ahLst/>
            <a:cxnLst/>
            <a:rect l="0" t="0" r="0" b="0"/>
            <a:pathLst>
              <a:path w="42334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33867" y="237066"/>
                </a:lnTo>
                <a:lnTo>
                  <a:pt x="33867" y="245533"/>
                </a:lnTo>
                <a:lnTo>
                  <a:pt x="33867" y="254000"/>
                </a:lnTo>
                <a:lnTo>
                  <a:pt x="42333" y="262466"/>
                </a:lnTo>
                <a:lnTo>
                  <a:pt x="42333" y="262466"/>
                </a:lnTo>
                <a:lnTo>
                  <a:pt x="42333" y="262466"/>
                </a:lnTo>
                <a:lnTo>
                  <a:pt x="42333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3818467" y="42164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4445000" y="3547533"/>
            <a:ext cx="889001" cy="59268"/>
          </a:xfrm>
          <a:custGeom>
            <a:avLst/>
            <a:gdLst/>
            <a:ahLst/>
            <a:cxnLst/>
            <a:rect l="0" t="0" r="0" b="0"/>
            <a:pathLst>
              <a:path w="889001" h="59268">
                <a:moveTo>
                  <a:pt x="50800" y="0"/>
                </a:move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42333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69333" y="16934"/>
                </a:lnTo>
                <a:lnTo>
                  <a:pt x="203200" y="16934"/>
                </a:lnTo>
                <a:lnTo>
                  <a:pt x="237067" y="8467"/>
                </a:lnTo>
                <a:lnTo>
                  <a:pt x="279400" y="8467"/>
                </a:lnTo>
                <a:lnTo>
                  <a:pt x="321733" y="8467"/>
                </a:lnTo>
                <a:lnTo>
                  <a:pt x="364067" y="8467"/>
                </a:lnTo>
                <a:lnTo>
                  <a:pt x="406400" y="8467"/>
                </a:lnTo>
                <a:lnTo>
                  <a:pt x="448733" y="16934"/>
                </a:lnTo>
                <a:lnTo>
                  <a:pt x="491067" y="16934"/>
                </a:lnTo>
                <a:lnTo>
                  <a:pt x="533400" y="25400"/>
                </a:lnTo>
                <a:lnTo>
                  <a:pt x="575733" y="25400"/>
                </a:lnTo>
                <a:lnTo>
                  <a:pt x="618067" y="33867"/>
                </a:lnTo>
                <a:lnTo>
                  <a:pt x="651933" y="33867"/>
                </a:lnTo>
                <a:lnTo>
                  <a:pt x="694267" y="33867"/>
                </a:lnTo>
                <a:lnTo>
                  <a:pt x="728133" y="42334"/>
                </a:lnTo>
                <a:lnTo>
                  <a:pt x="762000" y="42334"/>
                </a:lnTo>
                <a:lnTo>
                  <a:pt x="795867" y="42334"/>
                </a:lnTo>
                <a:lnTo>
                  <a:pt x="821267" y="50800"/>
                </a:lnTo>
                <a:lnTo>
                  <a:pt x="846667" y="50800"/>
                </a:lnTo>
                <a:lnTo>
                  <a:pt x="863600" y="50800"/>
                </a:lnTo>
                <a:lnTo>
                  <a:pt x="872067" y="50800"/>
                </a:lnTo>
                <a:lnTo>
                  <a:pt x="889000" y="50800"/>
                </a:lnTo>
                <a:lnTo>
                  <a:pt x="889000" y="59267"/>
                </a:lnTo>
                <a:lnTo>
                  <a:pt x="889000" y="59267"/>
                </a:lnTo>
                <a:lnTo>
                  <a:pt x="889000" y="59267"/>
                </a:lnTo>
                <a:lnTo>
                  <a:pt x="889000" y="59267"/>
                </a:lnTo>
                <a:lnTo>
                  <a:pt x="889000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1583267" y="3505200"/>
            <a:ext cx="745067" cy="33868"/>
          </a:xfrm>
          <a:custGeom>
            <a:avLst/>
            <a:gdLst/>
            <a:ahLst/>
            <a:cxnLst/>
            <a:rect l="0" t="0" r="0" b="0"/>
            <a:pathLst>
              <a:path w="745067" h="33868">
                <a:moveTo>
                  <a:pt x="16933" y="25400"/>
                </a:moveTo>
                <a:lnTo>
                  <a:pt x="16933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9266" y="33867"/>
                </a:lnTo>
                <a:lnTo>
                  <a:pt x="76200" y="33867"/>
                </a:lnTo>
                <a:lnTo>
                  <a:pt x="101600" y="33867"/>
                </a:lnTo>
                <a:lnTo>
                  <a:pt x="118533" y="33867"/>
                </a:lnTo>
                <a:lnTo>
                  <a:pt x="143933" y="33867"/>
                </a:lnTo>
                <a:lnTo>
                  <a:pt x="169333" y="33867"/>
                </a:lnTo>
                <a:lnTo>
                  <a:pt x="203200" y="33867"/>
                </a:lnTo>
                <a:lnTo>
                  <a:pt x="228600" y="33867"/>
                </a:lnTo>
                <a:lnTo>
                  <a:pt x="270933" y="33867"/>
                </a:lnTo>
                <a:lnTo>
                  <a:pt x="296333" y="33867"/>
                </a:lnTo>
                <a:lnTo>
                  <a:pt x="338666" y="33867"/>
                </a:lnTo>
                <a:lnTo>
                  <a:pt x="372533" y="25400"/>
                </a:lnTo>
                <a:lnTo>
                  <a:pt x="406400" y="25400"/>
                </a:lnTo>
                <a:lnTo>
                  <a:pt x="448733" y="25400"/>
                </a:lnTo>
                <a:lnTo>
                  <a:pt x="482600" y="16933"/>
                </a:lnTo>
                <a:lnTo>
                  <a:pt x="516466" y="16933"/>
                </a:lnTo>
                <a:lnTo>
                  <a:pt x="558800" y="16933"/>
                </a:lnTo>
                <a:lnTo>
                  <a:pt x="592666" y="16933"/>
                </a:lnTo>
                <a:lnTo>
                  <a:pt x="618066" y="8467"/>
                </a:lnTo>
                <a:lnTo>
                  <a:pt x="651933" y="8467"/>
                </a:lnTo>
                <a:lnTo>
                  <a:pt x="668866" y="8467"/>
                </a:lnTo>
                <a:lnTo>
                  <a:pt x="694266" y="8467"/>
                </a:lnTo>
                <a:lnTo>
                  <a:pt x="711200" y="0"/>
                </a:lnTo>
                <a:lnTo>
                  <a:pt x="728133" y="0"/>
                </a:lnTo>
                <a:lnTo>
                  <a:pt x="736600" y="0"/>
                </a:lnTo>
                <a:lnTo>
                  <a:pt x="745066" y="0"/>
                </a:lnTo>
                <a:lnTo>
                  <a:pt x="745066" y="0"/>
                </a:lnTo>
                <a:lnTo>
                  <a:pt x="745066" y="0"/>
                </a:lnTo>
                <a:lnTo>
                  <a:pt x="745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2650067" y="4394200"/>
            <a:ext cx="753534" cy="33868"/>
          </a:xfrm>
          <a:custGeom>
            <a:avLst/>
            <a:gdLst/>
            <a:ahLst/>
            <a:cxnLst/>
            <a:rect l="0" t="0" r="0" b="0"/>
            <a:pathLst>
              <a:path w="753534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127000" y="0"/>
                </a:lnTo>
                <a:lnTo>
                  <a:pt x="152400" y="0"/>
                </a:lnTo>
                <a:lnTo>
                  <a:pt x="177800" y="0"/>
                </a:lnTo>
                <a:lnTo>
                  <a:pt x="211666" y="0"/>
                </a:lnTo>
                <a:lnTo>
                  <a:pt x="245533" y="8467"/>
                </a:lnTo>
                <a:lnTo>
                  <a:pt x="279400" y="8467"/>
                </a:lnTo>
                <a:lnTo>
                  <a:pt x="313266" y="8467"/>
                </a:lnTo>
                <a:lnTo>
                  <a:pt x="347133" y="16933"/>
                </a:lnTo>
                <a:lnTo>
                  <a:pt x="381000" y="16933"/>
                </a:lnTo>
                <a:lnTo>
                  <a:pt x="414866" y="25400"/>
                </a:lnTo>
                <a:lnTo>
                  <a:pt x="457200" y="25400"/>
                </a:lnTo>
                <a:lnTo>
                  <a:pt x="491066" y="25400"/>
                </a:lnTo>
                <a:lnTo>
                  <a:pt x="524933" y="33867"/>
                </a:lnTo>
                <a:lnTo>
                  <a:pt x="567266" y="33867"/>
                </a:lnTo>
                <a:lnTo>
                  <a:pt x="601133" y="33867"/>
                </a:lnTo>
                <a:lnTo>
                  <a:pt x="635000" y="33867"/>
                </a:lnTo>
                <a:lnTo>
                  <a:pt x="660400" y="33867"/>
                </a:lnTo>
                <a:lnTo>
                  <a:pt x="694266" y="33867"/>
                </a:lnTo>
                <a:lnTo>
                  <a:pt x="728133" y="33867"/>
                </a:lnTo>
                <a:lnTo>
                  <a:pt x="728133" y="33867"/>
                </a:lnTo>
                <a:lnTo>
                  <a:pt x="753533" y="33867"/>
                </a:lnTo>
                <a:lnTo>
                  <a:pt x="753533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513667" y="4419600"/>
            <a:ext cx="50801" cy="8468"/>
          </a:xfrm>
          <a:custGeom>
            <a:avLst/>
            <a:gdLst/>
            <a:ahLst/>
            <a:cxnLst/>
            <a:rect l="0" t="0" r="0" b="0"/>
            <a:pathLst>
              <a:path w="50801" h="8468">
                <a:moveTo>
                  <a:pt x="0" y="8467"/>
                </a:move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4368800" y="4402667"/>
            <a:ext cx="1092201" cy="42334"/>
          </a:xfrm>
          <a:custGeom>
            <a:avLst/>
            <a:gdLst/>
            <a:ahLst/>
            <a:cxnLst/>
            <a:rect l="0" t="0" r="0" b="0"/>
            <a:pathLst>
              <a:path w="1092201" h="42334">
                <a:moveTo>
                  <a:pt x="0" y="33866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16933" y="33866"/>
                </a:lnTo>
                <a:lnTo>
                  <a:pt x="25400" y="33866"/>
                </a:lnTo>
                <a:lnTo>
                  <a:pt x="42333" y="33866"/>
                </a:lnTo>
                <a:lnTo>
                  <a:pt x="50800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93133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60867" y="16933"/>
                </a:lnTo>
                <a:lnTo>
                  <a:pt x="177800" y="16933"/>
                </a:lnTo>
                <a:lnTo>
                  <a:pt x="203200" y="16933"/>
                </a:lnTo>
                <a:lnTo>
                  <a:pt x="228600" y="8466"/>
                </a:lnTo>
                <a:lnTo>
                  <a:pt x="254000" y="8466"/>
                </a:lnTo>
                <a:lnTo>
                  <a:pt x="279400" y="8466"/>
                </a:lnTo>
                <a:lnTo>
                  <a:pt x="304800" y="8466"/>
                </a:lnTo>
                <a:lnTo>
                  <a:pt x="330200" y="8466"/>
                </a:lnTo>
                <a:lnTo>
                  <a:pt x="355600" y="8466"/>
                </a:lnTo>
                <a:lnTo>
                  <a:pt x="381000" y="8466"/>
                </a:lnTo>
                <a:lnTo>
                  <a:pt x="406400" y="8466"/>
                </a:lnTo>
                <a:lnTo>
                  <a:pt x="431800" y="8466"/>
                </a:lnTo>
                <a:lnTo>
                  <a:pt x="448733" y="0"/>
                </a:lnTo>
                <a:lnTo>
                  <a:pt x="482600" y="0"/>
                </a:lnTo>
                <a:lnTo>
                  <a:pt x="499533" y="0"/>
                </a:lnTo>
                <a:lnTo>
                  <a:pt x="533400" y="0"/>
                </a:lnTo>
                <a:lnTo>
                  <a:pt x="558800" y="0"/>
                </a:lnTo>
                <a:lnTo>
                  <a:pt x="584200" y="0"/>
                </a:lnTo>
                <a:lnTo>
                  <a:pt x="609600" y="0"/>
                </a:lnTo>
                <a:lnTo>
                  <a:pt x="643467" y="0"/>
                </a:lnTo>
                <a:lnTo>
                  <a:pt x="668867" y="0"/>
                </a:lnTo>
                <a:lnTo>
                  <a:pt x="694267" y="0"/>
                </a:lnTo>
                <a:lnTo>
                  <a:pt x="719667" y="0"/>
                </a:lnTo>
                <a:lnTo>
                  <a:pt x="745067" y="0"/>
                </a:lnTo>
                <a:lnTo>
                  <a:pt x="770467" y="0"/>
                </a:lnTo>
                <a:lnTo>
                  <a:pt x="804333" y="0"/>
                </a:lnTo>
                <a:lnTo>
                  <a:pt x="829733" y="0"/>
                </a:lnTo>
                <a:lnTo>
                  <a:pt x="855133" y="8466"/>
                </a:lnTo>
                <a:lnTo>
                  <a:pt x="880533" y="8466"/>
                </a:lnTo>
                <a:lnTo>
                  <a:pt x="905933" y="8466"/>
                </a:lnTo>
                <a:lnTo>
                  <a:pt x="931333" y="8466"/>
                </a:lnTo>
                <a:lnTo>
                  <a:pt x="956733" y="8466"/>
                </a:lnTo>
                <a:lnTo>
                  <a:pt x="982133" y="8466"/>
                </a:lnTo>
                <a:lnTo>
                  <a:pt x="999067" y="8466"/>
                </a:lnTo>
                <a:lnTo>
                  <a:pt x="1024467" y="8466"/>
                </a:lnTo>
                <a:lnTo>
                  <a:pt x="1041400" y="8466"/>
                </a:lnTo>
                <a:lnTo>
                  <a:pt x="1049867" y="8466"/>
                </a:lnTo>
                <a:lnTo>
                  <a:pt x="1066800" y="8466"/>
                </a:lnTo>
                <a:lnTo>
                  <a:pt x="1083733" y="8466"/>
                </a:lnTo>
                <a:lnTo>
                  <a:pt x="1083733" y="8466"/>
                </a:lnTo>
                <a:lnTo>
                  <a:pt x="1092200" y="8466"/>
                </a:lnTo>
                <a:lnTo>
                  <a:pt x="1092200" y="8466"/>
                </a:lnTo>
                <a:lnTo>
                  <a:pt x="1092200" y="8466"/>
                </a:lnTo>
                <a:lnTo>
                  <a:pt x="10922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191000" y="3886200"/>
            <a:ext cx="135468" cy="431801"/>
          </a:xfrm>
          <a:custGeom>
            <a:avLst/>
            <a:gdLst/>
            <a:ahLst/>
            <a:cxnLst/>
            <a:rect l="0" t="0" r="0" b="0"/>
            <a:pathLst>
              <a:path w="135468" h="431801">
                <a:moveTo>
                  <a:pt x="135467" y="0"/>
                </a:moveTo>
                <a:lnTo>
                  <a:pt x="135467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7" y="16933"/>
                </a:lnTo>
                <a:lnTo>
                  <a:pt x="93133" y="25400"/>
                </a:lnTo>
                <a:lnTo>
                  <a:pt x="84667" y="33867"/>
                </a:lnTo>
                <a:lnTo>
                  <a:pt x="76200" y="50800"/>
                </a:lnTo>
                <a:lnTo>
                  <a:pt x="59267" y="67733"/>
                </a:lnTo>
                <a:lnTo>
                  <a:pt x="42333" y="93133"/>
                </a:lnTo>
                <a:lnTo>
                  <a:pt x="33867" y="118533"/>
                </a:lnTo>
                <a:lnTo>
                  <a:pt x="25400" y="143933"/>
                </a:lnTo>
                <a:lnTo>
                  <a:pt x="16933" y="169333"/>
                </a:lnTo>
                <a:lnTo>
                  <a:pt x="8467" y="203200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3"/>
                </a:lnTo>
                <a:lnTo>
                  <a:pt x="0" y="321733"/>
                </a:lnTo>
                <a:lnTo>
                  <a:pt x="0" y="355600"/>
                </a:lnTo>
                <a:lnTo>
                  <a:pt x="8467" y="372533"/>
                </a:lnTo>
                <a:lnTo>
                  <a:pt x="16933" y="397933"/>
                </a:lnTo>
                <a:lnTo>
                  <a:pt x="25400" y="406400"/>
                </a:lnTo>
                <a:lnTo>
                  <a:pt x="33867" y="414867"/>
                </a:lnTo>
                <a:lnTo>
                  <a:pt x="50800" y="423333"/>
                </a:lnTo>
                <a:lnTo>
                  <a:pt x="59267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76200" y="423333"/>
                </a:lnTo>
                <a:lnTo>
                  <a:pt x="76200" y="423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284133" y="4174067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25400"/>
                </a:lnTo>
                <a:lnTo>
                  <a:pt x="110067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487333" y="4047067"/>
            <a:ext cx="177801" cy="262467"/>
          </a:xfrm>
          <a:custGeom>
            <a:avLst/>
            <a:gdLst/>
            <a:ahLst/>
            <a:cxnLst/>
            <a:rect l="0" t="0" r="0" b="0"/>
            <a:pathLst>
              <a:path w="177801" h="262467">
                <a:moveTo>
                  <a:pt x="0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8466"/>
                </a:lnTo>
                <a:lnTo>
                  <a:pt x="93134" y="16933"/>
                </a:lnTo>
                <a:lnTo>
                  <a:pt x="101600" y="33866"/>
                </a:lnTo>
                <a:lnTo>
                  <a:pt x="118534" y="50800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27000"/>
                </a:lnTo>
                <a:lnTo>
                  <a:pt x="127000" y="160866"/>
                </a:lnTo>
                <a:lnTo>
                  <a:pt x="118534" y="186266"/>
                </a:lnTo>
                <a:lnTo>
                  <a:pt x="110067" y="203200"/>
                </a:lnTo>
                <a:lnTo>
                  <a:pt x="101600" y="220133"/>
                </a:lnTo>
                <a:lnTo>
                  <a:pt x="84667" y="237066"/>
                </a:lnTo>
                <a:lnTo>
                  <a:pt x="67734" y="254000"/>
                </a:lnTo>
                <a:lnTo>
                  <a:pt x="59267" y="254000"/>
                </a:lnTo>
                <a:lnTo>
                  <a:pt x="42334" y="262466"/>
                </a:lnTo>
                <a:lnTo>
                  <a:pt x="33867" y="262466"/>
                </a:lnTo>
                <a:lnTo>
                  <a:pt x="16934" y="254000"/>
                </a:lnTo>
                <a:lnTo>
                  <a:pt x="8467" y="245533"/>
                </a:lnTo>
                <a:lnTo>
                  <a:pt x="8467" y="237066"/>
                </a:lnTo>
                <a:lnTo>
                  <a:pt x="8467" y="220133"/>
                </a:lnTo>
                <a:lnTo>
                  <a:pt x="8467" y="203200"/>
                </a:lnTo>
                <a:lnTo>
                  <a:pt x="8467" y="186266"/>
                </a:lnTo>
                <a:lnTo>
                  <a:pt x="16934" y="169333"/>
                </a:lnTo>
                <a:lnTo>
                  <a:pt x="25400" y="160866"/>
                </a:lnTo>
                <a:lnTo>
                  <a:pt x="42334" y="152400"/>
                </a:lnTo>
                <a:lnTo>
                  <a:pt x="50800" y="152400"/>
                </a:lnTo>
                <a:lnTo>
                  <a:pt x="67734" y="152400"/>
                </a:lnTo>
                <a:lnTo>
                  <a:pt x="84667" y="160866"/>
                </a:lnTo>
                <a:lnTo>
                  <a:pt x="101600" y="169333"/>
                </a:lnTo>
                <a:lnTo>
                  <a:pt x="110067" y="177800"/>
                </a:lnTo>
                <a:lnTo>
                  <a:pt x="118534" y="194733"/>
                </a:lnTo>
                <a:lnTo>
                  <a:pt x="127000" y="203200"/>
                </a:lnTo>
                <a:lnTo>
                  <a:pt x="143934" y="220133"/>
                </a:lnTo>
                <a:lnTo>
                  <a:pt x="143934" y="237066"/>
                </a:lnTo>
                <a:lnTo>
                  <a:pt x="152400" y="254000"/>
                </a:lnTo>
                <a:lnTo>
                  <a:pt x="152400" y="262466"/>
                </a:lnTo>
                <a:lnTo>
                  <a:pt x="160867" y="262466"/>
                </a:lnTo>
                <a:lnTo>
                  <a:pt x="160867" y="262466"/>
                </a:lnTo>
                <a:lnTo>
                  <a:pt x="169334" y="254000"/>
                </a:lnTo>
                <a:lnTo>
                  <a:pt x="169334" y="245533"/>
                </a:lnTo>
                <a:lnTo>
                  <a:pt x="169334" y="245533"/>
                </a:lnTo>
                <a:lnTo>
                  <a:pt x="177800" y="237066"/>
                </a:lnTo>
                <a:lnTo>
                  <a:pt x="177800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859867" y="3928533"/>
            <a:ext cx="135467" cy="423335"/>
          </a:xfrm>
          <a:custGeom>
            <a:avLst/>
            <a:gdLst/>
            <a:ahLst/>
            <a:cxnLst/>
            <a:rect l="0" t="0" r="0" b="0"/>
            <a:pathLst>
              <a:path w="135467" h="423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33866" y="33867"/>
                </a:lnTo>
                <a:lnTo>
                  <a:pt x="50800" y="50800"/>
                </a:lnTo>
                <a:lnTo>
                  <a:pt x="67733" y="76200"/>
                </a:lnTo>
                <a:lnTo>
                  <a:pt x="84666" y="101600"/>
                </a:lnTo>
                <a:lnTo>
                  <a:pt x="101600" y="127000"/>
                </a:lnTo>
                <a:lnTo>
                  <a:pt x="118533" y="160867"/>
                </a:lnTo>
                <a:lnTo>
                  <a:pt x="127000" y="194734"/>
                </a:lnTo>
                <a:lnTo>
                  <a:pt x="135466" y="220134"/>
                </a:lnTo>
                <a:lnTo>
                  <a:pt x="135466" y="254000"/>
                </a:lnTo>
                <a:lnTo>
                  <a:pt x="135466" y="279400"/>
                </a:lnTo>
                <a:lnTo>
                  <a:pt x="135466" y="304800"/>
                </a:lnTo>
                <a:lnTo>
                  <a:pt x="127000" y="330200"/>
                </a:lnTo>
                <a:lnTo>
                  <a:pt x="118533" y="347134"/>
                </a:lnTo>
                <a:lnTo>
                  <a:pt x="101600" y="364067"/>
                </a:lnTo>
                <a:lnTo>
                  <a:pt x="93133" y="381000"/>
                </a:lnTo>
                <a:lnTo>
                  <a:pt x="84666" y="389467"/>
                </a:lnTo>
                <a:lnTo>
                  <a:pt x="76200" y="406400"/>
                </a:lnTo>
                <a:lnTo>
                  <a:pt x="67733" y="414867"/>
                </a:lnTo>
                <a:lnTo>
                  <a:pt x="67733" y="414867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59266" y="423334"/>
                </a:lnTo>
                <a:lnTo>
                  <a:pt x="67733" y="414867"/>
                </a:lnTo>
                <a:lnTo>
                  <a:pt x="67733" y="414867"/>
                </a:lnTo>
                <a:lnTo>
                  <a:pt x="67733" y="414867"/>
                </a:lnTo>
                <a:lnTo>
                  <a:pt x="67733" y="414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01133" y="3572933"/>
            <a:ext cx="524935" cy="25401"/>
          </a:xfrm>
          <a:custGeom>
            <a:avLst/>
            <a:gdLst/>
            <a:ahLst/>
            <a:cxnLst/>
            <a:rect l="0" t="0" r="0" b="0"/>
            <a:pathLst>
              <a:path w="524935" h="254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9267" y="25400"/>
                </a:lnTo>
                <a:lnTo>
                  <a:pt x="84667" y="16934"/>
                </a:lnTo>
                <a:lnTo>
                  <a:pt x="110067" y="16934"/>
                </a:lnTo>
                <a:lnTo>
                  <a:pt x="143934" y="16934"/>
                </a:lnTo>
                <a:lnTo>
                  <a:pt x="177800" y="16934"/>
                </a:lnTo>
                <a:lnTo>
                  <a:pt x="203200" y="16934"/>
                </a:lnTo>
                <a:lnTo>
                  <a:pt x="245534" y="16934"/>
                </a:lnTo>
                <a:lnTo>
                  <a:pt x="279400" y="16934"/>
                </a:lnTo>
                <a:lnTo>
                  <a:pt x="304800" y="16934"/>
                </a:lnTo>
                <a:lnTo>
                  <a:pt x="347134" y="16934"/>
                </a:lnTo>
                <a:lnTo>
                  <a:pt x="381000" y="16934"/>
                </a:lnTo>
                <a:lnTo>
                  <a:pt x="406400" y="8467"/>
                </a:lnTo>
                <a:lnTo>
                  <a:pt x="440267" y="8467"/>
                </a:lnTo>
                <a:lnTo>
                  <a:pt x="457200" y="8467"/>
                </a:lnTo>
                <a:lnTo>
                  <a:pt x="482600" y="8467"/>
                </a:lnTo>
                <a:lnTo>
                  <a:pt x="499534" y="0"/>
                </a:lnTo>
                <a:lnTo>
                  <a:pt x="508000" y="0"/>
                </a:lnTo>
                <a:lnTo>
                  <a:pt x="524934" y="0"/>
                </a:lnTo>
                <a:lnTo>
                  <a:pt x="524934" y="0"/>
                </a:lnTo>
                <a:lnTo>
                  <a:pt x="524934" y="0"/>
                </a:lnTo>
                <a:lnTo>
                  <a:pt x="524934" y="8467"/>
                </a:lnTo>
                <a:lnTo>
                  <a:pt x="524934" y="8467"/>
                </a:lnTo>
                <a:lnTo>
                  <a:pt x="524934" y="8467"/>
                </a:lnTo>
                <a:lnTo>
                  <a:pt x="524934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589867" y="3547533"/>
            <a:ext cx="550334" cy="25401"/>
          </a:xfrm>
          <a:custGeom>
            <a:avLst/>
            <a:gdLst/>
            <a:ahLst/>
            <a:cxnLst/>
            <a:rect l="0" t="0" r="0" b="0"/>
            <a:pathLst>
              <a:path w="550334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0"/>
                </a:lnTo>
                <a:lnTo>
                  <a:pt x="93133" y="0"/>
                </a:lnTo>
                <a:lnTo>
                  <a:pt x="127000" y="0"/>
                </a:lnTo>
                <a:lnTo>
                  <a:pt x="169333" y="0"/>
                </a:lnTo>
                <a:lnTo>
                  <a:pt x="203200" y="0"/>
                </a:lnTo>
                <a:lnTo>
                  <a:pt x="245533" y="0"/>
                </a:lnTo>
                <a:lnTo>
                  <a:pt x="287866" y="0"/>
                </a:lnTo>
                <a:lnTo>
                  <a:pt x="330200" y="0"/>
                </a:lnTo>
                <a:lnTo>
                  <a:pt x="364066" y="8467"/>
                </a:lnTo>
                <a:lnTo>
                  <a:pt x="397933" y="8467"/>
                </a:lnTo>
                <a:lnTo>
                  <a:pt x="431800" y="8467"/>
                </a:lnTo>
                <a:lnTo>
                  <a:pt x="465666" y="8467"/>
                </a:lnTo>
                <a:lnTo>
                  <a:pt x="491066" y="16934"/>
                </a:lnTo>
                <a:lnTo>
                  <a:pt x="508000" y="16934"/>
                </a:lnTo>
                <a:lnTo>
                  <a:pt x="524933" y="16934"/>
                </a:lnTo>
                <a:lnTo>
                  <a:pt x="533400" y="25400"/>
                </a:lnTo>
                <a:lnTo>
                  <a:pt x="550333" y="25400"/>
                </a:lnTo>
                <a:lnTo>
                  <a:pt x="550333" y="25400"/>
                </a:lnTo>
                <a:lnTo>
                  <a:pt x="550333" y="25400"/>
                </a:lnTo>
                <a:lnTo>
                  <a:pt x="550333" y="25400"/>
                </a:lnTo>
                <a:lnTo>
                  <a:pt x="5503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728133" y="4402667"/>
            <a:ext cx="651935" cy="50801"/>
          </a:xfrm>
          <a:custGeom>
            <a:avLst/>
            <a:gdLst/>
            <a:ahLst/>
            <a:cxnLst/>
            <a:rect l="0" t="0" r="0" b="0"/>
            <a:pathLst>
              <a:path w="651935" h="50801">
                <a:moveTo>
                  <a:pt x="8467" y="42333"/>
                </a:moveTo>
                <a:lnTo>
                  <a:pt x="8467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59267" y="42333"/>
                </a:lnTo>
                <a:lnTo>
                  <a:pt x="76200" y="42333"/>
                </a:lnTo>
                <a:lnTo>
                  <a:pt x="110067" y="42333"/>
                </a:lnTo>
                <a:lnTo>
                  <a:pt x="152400" y="42333"/>
                </a:lnTo>
                <a:lnTo>
                  <a:pt x="186267" y="42333"/>
                </a:lnTo>
                <a:lnTo>
                  <a:pt x="237067" y="33866"/>
                </a:lnTo>
                <a:lnTo>
                  <a:pt x="279400" y="33866"/>
                </a:lnTo>
                <a:lnTo>
                  <a:pt x="330200" y="33866"/>
                </a:lnTo>
                <a:lnTo>
                  <a:pt x="381000" y="25400"/>
                </a:lnTo>
                <a:lnTo>
                  <a:pt x="431800" y="25400"/>
                </a:lnTo>
                <a:lnTo>
                  <a:pt x="474134" y="16933"/>
                </a:lnTo>
                <a:lnTo>
                  <a:pt x="508000" y="16933"/>
                </a:lnTo>
                <a:lnTo>
                  <a:pt x="550334" y="8466"/>
                </a:lnTo>
                <a:lnTo>
                  <a:pt x="584200" y="8466"/>
                </a:lnTo>
                <a:lnTo>
                  <a:pt x="609600" y="8466"/>
                </a:lnTo>
                <a:lnTo>
                  <a:pt x="635000" y="8466"/>
                </a:lnTo>
                <a:lnTo>
                  <a:pt x="635000" y="8466"/>
                </a:lnTo>
                <a:lnTo>
                  <a:pt x="651934" y="0"/>
                </a:lnTo>
                <a:lnTo>
                  <a:pt x="651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1608667" y="4487333"/>
            <a:ext cx="541867" cy="42335"/>
          </a:xfrm>
          <a:custGeom>
            <a:avLst/>
            <a:gdLst/>
            <a:ahLst/>
            <a:cxnLst/>
            <a:rect l="0" t="0" r="0" b="0"/>
            <a:pathLst>
              <a:path w="541867" h="42335">
                <a:moveTo>
                  <a:pt x="0" y="42334"/>
                </a:moveTo>
                <a:lnTo>
                  <a:pt x="8466" y="42334"/>
                </a:lnTo>
                <a:lnTo>
                  <a:pt x="25400" y="42334"/>
                </a:lnTo>
                <a:lnTo>
                  <a:pt x="50800" y="42334"/>
                </a:lnTo>
                <a:lnTo>
                  <a:pt x="84666" y="33867"/>
                </a:lnTo>
                <a:lnTo>
                  <a:pt x="127000" y="33867"/>
                </a:lnTo>
                <a:lnTo>
                  <a:pt x="169333" y="25400"/>
                </a:lnTo>
                <a:lnTo>
                  <a:pt x="220133" y="25400"/>
                </a:lnTo>
                <a:lnTo>
                  <a:pt x="270933" y="16934"/>
                </a:lnTo>
                <a:lnTo>
                  <a:pt x="313266" y="16934"/>
                </a:lnTo>
                <a:lnTo>
                  <a:pt x="355600" y="16934"/>
                </a:lnTo>
                <a:lnTo>
                  <a:pt x="397933" y="8467"/>
                </a:lnTo>
                <a:lnTo>
                  <a:pt x="431800" y="8467"/>
                </a:lnTo>
                <a:lnTo>
                  <a:pt x="465666" y="0"/>
                </a:lnTo>
                <a:lnTo>
                  <a:pt x="482600" y="0"/>
                </a:lnTo>
                <a:lnTo>
                  <a:pt x="508000" y="0"/>
                </a:lnTo>
                <a:lnTo>
                  <a:pt x="524933" y="0"/>
                </a:lnTo>
                <a:lnTo>
                  <a:pt x="533400" y="0"/>
                </a:lnTo>
                <a:lnTo>
                  <a:pt x="533400" y="0"/>
                </a:lnTo>
                <a:lnTo>
                  <a:pt x="541866" y="0"/>
                </a:lnTo>
                <a:lnTo>
                  <a:pt x="541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548467" y="3556000"/>
            <a:ext cx="457201" cy="8468"/>
          </a:xfrm>
          <a:custGeom>
            <a:avLst/>
            <a:gdLst/>
            <a:ahLst/>
            <a:cxnLst/>
            <a:rect l="0" t="0" r="0" b="0"/>
            <a:pathLst>
              <a:path w="4572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0"/>
                </a:lnTo>
                <a:lnTo>
                  <a:pt x="84666" y="8467"/>
                </a:lnTo>
                <a:lnTo>
                  <a:pt x="101600" y="8467"/>
                </a:lnTo>
                <a:lnTo>
                  <a:pt x="135466" y="8467"/>
                </a:lnTo>
                <a:lnTo>
                  <a:pt x="160866" y="8467"/>
                </a:lnTo>
                <a:lnTo>
                  <a:pt x="194733" y="8467"/>
                </a:lnTo>
                <a:lnTo>
                  <a:pt x="228600" y="8467"/>
                </a:lnTo>
                <a:lnTo>
                  <a:pt x="262466" y="8467"/>
                </a:lnTo>
                <a:lnTo>
                  <a:pt x="296333" y="8467"/>
                </a:lnTo>
                <a:lnTo>
                  <a:pt x="330200" y="8467"/>
                </a:lnTo>
                <a:lnTo>
                  <a:pt x="364066" y="8467"/>
                </a:lnTo>
                <a:lnTo>
                  <a:pt x="381000" y="8467"/>
                </a:lnTo>
                <a:lnTo>
                  <a:pt x="406400" y="8467"/>
                </a:lnTo>
                <a:lnTo>
                  <a:pt x="423333" y="8467"/>
                </a:lnTo>
                <a:lnTo>
                  <a:pt x="431800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57200" y="8467"/>
                </a:lnTo>
                <a:lnTo>
                  <a:pt x="457200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31800" y="8467"/>
                </a:lnTo>
                <a:lnTo>
                  <a:pt x="4318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5562600" y="3572933"/>
            <a:ext cx="423334" cy="50801"/>
          </a:xfrm>
          <a:custGeom>
            <a:avLst/>
            <a:gdLst/>
            <a:ahLst/>
            <a:cxnLst/>
            <a:rect l="0" t="0" r="0" b="0"/>
            <a:pathLst>
              <a:path w="423334" h="50801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110067" y="25400"/>
                </a:lnTo>
                <a:lnTo>
                  <a:pt x="135467" y="25400"/>
                </a:lnTo>
                <a:lnTo>
                  <a:pt x="160867" y="25400"/>
                </a:lnTo>
                <a:lnTo>
                  <a:pt x="186267" y="25400"/>
                </a:lnTo>
                <a:lnTo>
                  <a:pt x="220133" y="25400"/>
                </a:lnTo>
                <a:lnTo>
                  <a:pt x="245533" y="25400"/>
                </a:lnTo>
                <a:lnTo>
                  <a:pt x="279400" y="33867"/>
                </a:lnTo>
                <a:lnTo>
                  <a:pt x="304800" y="33867"/>
                </a:lnTo>
                <a:lnTo>
                  <a:pt x="330200" y="33867"/>
                </a:lnTo>
                <a:lnTo>
                  <a:pt x="355600" y="42334"/>
                </a:lnTo>
                <a:lnTo>
                  <a:pt x="381000" y="42334"/>
                </a:lnTo>
                <a:lnTo>
                  <a:pt x="397933" y="42334"/>
                </a:lnTo>
                <a:lnTo>
                  <a:pt x="406400" y="42334"/>
                </a:lnTo>
                <a:lnTo>
                  <a:pt x="414867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50800"/>
                </a:lnTo>
                <a:lnTo>
                  <a:pt x="423333" y="50800"/>
                </a:lnTo>
                <a:lnTo>
                  <a:pt x="423333" y="42334"/>
                </a:lnTo>
                <a:lnTo>
                  <a:pt x="423333" y="42334"/>
                </a:lnTo>
                <a:lnTo>
                  <a:pt x="423333" y="42334"/>
                </a:lnTo>
                <a:lnTo>
                  <a:pt x="414867" y="42334"/>
                </a:lnTo>
                <a:lnTo>
                  <a:pt x="414867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553200" y="3530600"/>
            <a:ext cx="541868" cy="50801"/>
          </a:xfrm>
          <a:custGeom>
            <a:avLst/>
            <a:gdLst/>
            <a:ahLst/>
            <a:cxnLst/>
            <a:rect l="0" t="0" r="0" b="0"/>
            <a:pathLst>
              <a:path w="541868" h="50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10066" y="8467"/>
                </a:lnTo>
                <a:lnTo>
                  <a:pt x="127000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16933"/>
                </a:lnTo>
                <a:lnTo>
                  <a:pt x="228600" y="16933"/>
                </a:lnTo>
                <a:lnTo>
                  <a:pt x="254000" y="16933"/>
                </a:lnTo>
                <a:lnTo>
                  <a:pt x="287867" y="16933"/>
                </a:lnTo>
                <a:lnTo>
                  <a:pt x="313267" y="16933"/>
                </a:lnTo>
                <a:lnTo>
                  <a:pt x="347134" y="25400"/>
                </a:lnTo>
                <a:lnTo>
                  <a:pt x="372533" y="25400"/>
                </a:lnTo>
                <a:lnTo>
                  <a:pt x="397933" y="33867"/>
                </a:lnTo>
                <a:lnTo>
                  <a:pt x="423334" y="33867"/>
                </a:lnTo>
                <a:lnTo>
                  <a:pt x="448733" y="33867"/>
                </a:lnTo>
                <a:lnTo>
                  <a:pt x="465667" y="33867"/>
                </a:lnTo>
                <a:lnTo>
                  <a:pt x="482600" y="42333"/>
                </a:lnTo>
                <a:lnTo>
                  <a:pt x="499534" y="42333"/>
                </a:lnTo>
                <a:lnTo>
                  <a:pt x="516467" y="50800"/>
                </a:lnTo>
                <a:lnTo>
                  <a:pt x="524933" y="50800"/>
                </a:lnTo>
                <a:lnTo>
                  <a:pt x="533400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41867" y="50800"/>
                </a:lnTo>
                <a:lnTo>
                  <a:pt x="533400" y="50800"/>
                </a:lnTo>
                <a:lnTo>
                  <a:pt x="533400" y="42333"/>
                </a:lnTo>
                <a:lnTo>
                  <a:pt x="533400" y="42333"/>
                </a:lnTo>
                <a:lnTo>
                  <a:pt x="524933" y="33867"/>
                </a:lnTo>
                <a:lnTo>
                  <a:pt x="5249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5706533" y="4097867"/>
            <a:ext cx="8468" cy="228601"/>
          </a:xfrm>
          <a:custGeom>
            <a:avLst/>
            <a:gdLst/>
            <a:ahLst/>
            <a:cxnLst/>
            <a:rect l="0" t="0" r="0" b="0"/>
            <a:pathLst>
              <a:path w="8468" h="2286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0133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621867" y="4224867"/>
            <a:ext cx="237067" cy="16934"/>
          </a:xfrm>
          <a:custGeom>
            <a:avLst/>
            <a:gdLst/>
            <a:ahLst/>
            <a:cxnLst/>
            <a:rect l="0" t="0" r="0" b="0"/>
            <a:pathLst>
              <a:path w="237067" h="16934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35466" y="16933"/>
                </a:lnTo>
                <a:lnTo>
                  <a:pt x="160866" y="16933"/>
                </a:lnTo>
                <a:lnTo>
                  <a:pt x="177800" y="16933"/>
                </a:lnTo>
                <a:lnTo>
                  <a:pt x="186266" y="8466"/>
                </a:lnTo>
                <a:lnTo>
                  <a:pt x="203200" y="8466"/>
                </a:lnTo>
                <a:lnTo>
                  <a:pt x="220133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37066" y="8466"/>
                </a:lnTo>
                <a:lnTo>
                  <a:pt x="237066" y="8466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6172200" y="3894667"/>
            <a:ext cx="194734" cy="474134"/>
          </a:xfrm>
          <a:custGeom>
            <a:avLst/>
            <a:gdLst/>
            <a:ahLst/>
            <a:cxnLst/>
            <a:rect l="0" t="0" r="0" b="0"/>
            <a:pathLst>
              <a:path w="194734" h="474134">
                <a:moveTo>
                  <a:pt x="8467" y="0"/>
                </a:moveTo>
                <a:lnTo>
                  <a:pt x="8467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16933" y="118533"/>
                </a:lnTo>
                <a:lnTo>
                  <a:pt x="16933" y="152400"/>
                </a:lnTo>
                <a:lnTo>
                  <a:pt x="16933" y="186266"/>
                </a:lnTo>
                <a:lnTo>
                  <a:pt x="16933" y="211666"/>
                </a:lnTo>
                <a:lnTo>
                  <a:pt x="16933" y="245533"/>
                </a:lnTo>
                <a:lnTo>
                  <a:pt x="25400" y="279400"/>
                </a:lnTo>
                <a:lnTo>
                  <a:pt x="25400" y="313266"/>
                </a:lnTo>
                <a:lnTo>
                  <a:pt x="25400" y="338666"/>
                </a:lnTo>
                <a:lnTo>
                  <a:pt x="25400" y="364066"/>
                </a:lnTo>
                <a:lnTo>
                  <a:pt x="25400" y="389466"/>
                </a:lnTo>
                <a:lnTo>
                  <a:pt x="25400" y="414866"/>
                </a:lnTo>
                <a:lnTo>
                  <a:pt x="25400" y="431800"/>
                </a:lnTo>
                <a:lnTo>
                  <a:pt x="25400" y="448733"/>
                </a:lnTo>
                <a:lnTo>
                  <a:pt x="25400" y="457200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74133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48733"/>
                </a:lnTo>
                <a:lnTo>
                  <a:pt x="25400" y="440266"/>
                </a:lnTo>
                <a:lnTo>
                  <a:pt x="25400" y="414866"/>
                </a:lnTo>
                <a:lnTo>
                  <a:pt x="33867" y="397933"/>
                </a:lnTo>
                <a:lnTo>
                  <a:pt x="33867" y="372533"/>
                </a:lnTo>
                <a:lnTo>
                  <a:pt x="42333" y="347133"/>
                </a:lnTo>
                <a:lnTo>
                  <a:pt x="42333" y="321733"/>
                </a:lnTo>
                <a:lnTo>
                  <a:pt x="50800" y="296333"/>
                </a:lnTo>
                <a:lnTo>
                  <a:pt x="59267" y="279400"/>
                </a:lnTo>
                <a:lnTo>
                  <a:pt x="67733" y="262466"/>
                </a:lnTo>
                <a:lnTo>
                  <a:pt x="84667" y="254000"/>
                </a:lnTo>
                <a:lnTo>
                  <a:pt x="101600" y="237066"/>
                </a:lnTo>
                <a:lnTo>
                  <a:pt x="110067" y="237066"/>
                </a:lnTo>
                <a:lnTo>
                  <a:pt x="118533" y="237066"/>
                </a:lnTo>
                <a:lnTo>
                  <a:pt x="127000" y="237066"/>
                </a:lnTo>
                <a:lnTo>
                  <a:pt x="143933" y="245533"/>
                </a:lnTo>
                <a:lnTo>
                  <a:pt x="152400" y="254000"/>
                </a:lnTo>
                <a:lnTo>
                  <a:pt x="160867" y="270933"/>
                </a:lnTo>
                <a:lnTo>
                  <a:pt x="169333" y="287866"/>
                </a:lnTo>
                <a:lnTo>
                  <a:pt x="177800" y="313266"/>
                </a:lnTo>
                <a:lnTo>
                  <a:pt x="186267" y="330200"/>
                </a:lnTo>
                <a:lnTo>
                  <a:pt x="186267" y="355600"/>
                </a:lnTo>
                <a:lnTo>
                  <a:pt x="186267" y="381000"/>
                </a:lnTo>
                <a:lnTo>
                  <a:pt x="194733" y="397933"/>
                </a:lnTo>
                <a:lnTo>
                  <a:pt x="194733" y="423333"/>
                </a:lnTo>
                <a:lnTo>
                  <a:pt x="194733" y="440266"/>
                </a:lnTo>
                <a:lnTo>
                  <a:pt x="194733" y="448733"/>
                </a:lnTo>
                <a:lnTo>
                  <a:pt x="186267" y="457200"/>
                </a:lnTo>
                <a:lnTo>
                  <a:pt x="186267" y="457200"/>
                </a:lnTo>
                <a:lnTo>
                  <a:pt x="186267" y="457200"/>
                </a:lnTo>
                <a:lnTo>
                  <a:pt x="177800" y="448733"/>
                </a:lnTo>
                <a:lnTo>
                  <a:pt x="177800" y="448733"/>
                </a:lnTo>
                <a:lnTo>
                  <a:pt x="177800" y="440266"/>
                </a:lnTo>
                <a:lnTo>
                  <a:pt x="177800" y="440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6375400" y="3784600"/>
            <a:ext cx="135467" cy="186268"/>
          </a:xfrm>
          <a:custGeom>
            <a:avLst/>
            <a:gdLst/>
            <a:ahLst/>
            <a:cxnLst/>
            <a:rect l="0" t="0" r="0" b="0"/>
            <a:pathLst>
              <a:path w="135467" h="186268">
                <a:moveTo>
                  <a:pt x="0" y="33867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7" y="25400"/>
                </a:lnTo>
                <a:lnTo>
                  <a:pt x="101600" y="42333"/>
                </a:lnTo>
                <a:lnTo>
                  <a:pt x="110067" y="59267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43933"/>
                </a:lnTo>
                <a:lnTo>
                  <a:pt x="101600" y="152400"/>
                </a:lnTo>
                <a:lnTo>
                  <a:pt x="93133" y="169333"/>
                </a:lnTo>
                <a:lnTo>
                  <a:pt x="84667" y="177800"/>
                </a:lnTo>
                <a:lnTo>
                  <a:pt x="76200" y="177800"/>
                </a:lnTo>
                <a:lnTo>
                  <a:pt x="67733" y="186267"/>
                </a:lnTo>
                <a:lnTo>
                  <a:pt x="59267" y="186267"/>
                </a:lnTo>
                <a:lnTo>
                  <a:pt x="50800" y="177800"/>
                </a:lnTo>
                <a:lnTo>
                  <a:pt x="42333" y="169333"/>
                </a:lnTo>
                <a:lnTo>
                  <a:pt x="33867" y="160867"/>
                </a:lnTo>
                <a:lnTo>
                  <a:pt x="25400" y="152400"/>
                </a:lnTo>
                <a:lnTo>
                  <a:pt x="25400" y="143933"/>
                </a:lnTo>
                <a:lnTo>
                  <a:pt x="16933" y="127000"/>
                </a:lnTo>
                <a:lnTo>
                  <a:pt x="16933" y="118533"/>
                </a:lnTo>
                <a:lnTo>
                  <a:pt x="25400" y="110067"/>
                </a:lnTo>
                <a:lnTo>
                  <a:pt x="33867" y="101600"/>
                </a:lnTo>
                <a:lnTo>
                  <a:pt x="42333" y="101600"/>
                </a:lnTo>
                <a:lnTo>
                  <a:pt x="59267" y="101600"/>
                </a:lnTo>
                <a:lnTo>
                  <a:pt x="67733" y="110067"/>
                </a:lnTo>
                <a:lnTo>
                  <a:pt x="84667" y="118533"/>
                </a:lnTo>
                <a:lnTo>
                  <a:pt x="93133" y="127000"/>
                </a:lnTo>
                <a:lnTo>
                  <a:pt x="110067" y="135467"/>
                </a:lnTo>
                <a:lnTo>
                  <a:pt x="118533" y="143933"/>
                </a:lnTo>
                <a:lnTo>
                  <a:pt x="118533" y="152400"/>
                </a:lnTo>
                <a:lnTo>
                  <a:pt x="127000" y="160867"/>
                </a:lnTo>
                <a:lnTo>
                  <a:pt x="127000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27000" y="169333"/>
                </a:lnTo>
                <a:lnTo>
                  <a:pt x="12700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697133" y="4038600"/>
            <a:ext cx="8468" cy="228601"/>
          </a:xfrm>
          <a:custGeom>
            <a:avLst/>
            <a:gdLst/>
            <a:ahLst/>
            <a:cxnLst/>
            <a:rect l="0" t="0" r="0" b="0"/>
            <a:pathLst>
              <a:path w="8468" h="228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587066" y="4148667"/>
            <a:ext cx="245535" cy="8467"/>
          </a:xfrm>
          <a:custGeom>
            <a:avLst/>
            <a:gdLst/>
            <a:ahLst/>
            <a:cxnLst/>
            <a:rect l="0" t="0" r="0" b="0"/>
            <a:pathLst>
              <a:path w="245535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25401" y="8466"/>
                </a:lnTo>
                <a:lnTo>
                  <a:pt x="33867" y="0"/>
                </a:lnTo>
                <a:lnTo>
                  <a:pt x="59267" y="0"/>
                </a:lnTo>
                <a:lnTo>
                  <a:pt x="84668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8" y="0"/>
                </a:lnTo>
                <a:lnTo>
                  <a:pt x="186267" y="0"/>
                </a:lnTo>
                <a:lnTo>
                  <a:pt x="211667" y="0"/>
                </a:lnTo>
                <a:lnTo>
                  <a:pt x="228600" y="0"/>
                </a:lnTo>
                <a:lnTo>
                  <a:pt x="237068" y="0"/>
                </a:lnTo>
                <a:lnTo>
                  <a:pt x="237068" y="0"/>
                </a:lnTo>
                <a:lnTo>
                  <a:pt x="245534" y="0"/>
                </a:lnTo>
                <a:lnTo>
                  <a:pt x="2455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942667" y="3937000"/>
            <a:ext cx="1" cy="313268"/>
          </a:xfrm>
          <a:custGeom>
            <a:avLst/>
            <a:gdLst/>
            <a:ahLst/>
            <a:cxnLst/>
            <a:rect l="0" t="0" r="0" b="0"/>
            <a:pathLst>
              <a:path w="1" h="313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934200" y="4021667"/>
            <a:ext cx="203201" cy="220134"/>
          </a:xfrm>
          <a:custGeom>
            <a:avLst/>
            <a:gdLst/>
            <a:ahLst/>
            <a:cxnLst/>
            <a:rect l="0" t="0" r="0" b="0"/>
            <a:pathLst>
              <a:path w="203201" h="220134">
                <a:moveTo>
                  <a:pt x="101600" y="0"/>
                </a:moveTo>
                <a:lnTo>
                  <a:pt x="101600" y="0"/>
                </a:lnTo>
                <a:lnTo>
                  <a:pt x="101600" y="8466"/>
                </a:lnTo>
                <a:lnTo>
                  <a:pt x="110066" y="8466"/>
                </a:lnTo>
                <a:lnTo>
                  <a:pt x="110066" y="16933"/>
                </a:lnTo>
                <a:lnTo>
                  <a:pt x="110066" y="16933"/>
                </a:lnTo>
                <a:lnTo>
                  <a:pt x="101600" y="33866"/>
                </a:lnTo>
                <a:lnTo>
                  <a:pt x="93133" y="42333"/>
                </a:lnTo>
                <a:lnTo>
                  <a:pt x="76200" y="59266"/>
                </a:lnTo>
                <a:lnTo>
                  <a:pt x="67733" y="67733"/>
                </a:lnTo>
                <a:lnTo>
                  <a:pt x="50800" y="76200"/>
                </a:lnTo>
                <a:lnTo>
                  <a:pt x="42334" y="93133"/>
                </a:lnTo>
                <a:lnTo>
                  <a:pt x="25400" y="101600"/>
                </a:lnTo>
                <a:lnTo>
                  <a:pt x="16933" y="101600"/>
                </a:lnTo>
                <a:lnTo>
                  <a:pt x="8467" y="110066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16933" y="135466"/>
                </a:lnTo>
                <a:lnTo>
                  <a:pt x="25400" y="143933"/>
                </a:lnTo>
                <a:lnTo>
                  <a:pt x="50800" y="152400"/>
                </a:lnTo>
                <a:lnTo>
                  <a:pt x="67733" y="160866"/>
                </a:lnTo>
                <a:lnTo>
                  <a:pt x="84667" y="169333"/>
                </a:lnTo>
                <a:lnTo>
                  <a:pt x="110066" y="177800"/>
                </a:lnTo>
                <a:lnTo>
                  <a:pt x="127000" y="194733"/>
                </a:lnTo>
                <a:lnTo>
                  <a:pt x="143933" y="203200"/>
                </a:lnTo>
                <a:lnTo>
                  <a:pt x="169333" y="203200"/>
                </a:lnTo>
                <a:lnTo>
                  <a:pt x="177800" y="211666"/>
                </a:lnTo>
                <a:lnTo>
                  <a:pt x="186266" y="220133"/>
                </a:lnTo>
                <a:lnTo>
                  <a:pt x="203200" y="220133"/>
                </a:lnTo>
                <a:lnTo>
                  <a:pt x="203200" y="220133"/>
                </a:lnTo>
                <a:lnTo>
                  <a:pt x="203200" y="211666"/>
                </a:lnTo>
                <a:lnTo>
                  <a:pt x="20320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7112000" y="3818467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0" y="33866"/>
                </a:move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8466" y="8466"/>
                </a:lnTo>
                <a:lnTo>
                  <a:pt x="25400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8466"/>
                </a:lnTo>
                <a:lnTo>
                  <a:pt x="101600" y="16933"/>
                </a:lnTo>
                <a:lnTo>
                  <a:pt x="110067" y="33866"/>
                </a:lnTo>
                <a:lnTo>
                  <a:pt x="118533" y="42333"/>
                </a:lnTo>
                <a:lnTo>
                  <a:pt x="127000" y="67733"/>
                </a:lnTo>
                <a:lnTo>
                  <a:pt x="127000" y="93133"/>
                </a:lnTo>
                <a:lnTo>
                  <a:pt x="127000" y="110066"/>
                </a:lnTo>
                <a:lnTo>
                  <a:pt x="110067" y="135466"/>
                </a:lnTo>
                <a:lnTo>
                  <a:pt x="101600" y="152400"/>
                </a:lnTo>
                <a:lnTo>
                  <a:pt x="84666" y="160866"/>
                </a:lnTo>
                <a:lnTo>
                  <a:pt x="67733" y="177800"/>
                </a:lnTo>
                <a:lnTo>
                  <a:pt x="50800" y="177800"/>
                </a:lnTo>
                <a:lnTo>
                  <a:pt x="42333" y="177800"/>
                </a:lnTo>
                <a:lnTo>
                  <a:pt x="25400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8466" y="160866"/>
                </a:lnTo>
                <a:lnTo>
                  <a:pt x="8466" y="152400"/>
                </a:lnTo>
                <a:lnTo>
                  <a:pt x="16934" y="135466"/>
                </a:lnTo>
                <a:lnTo>
                  <a:pt x="25400" y="127000"/>
                </a:lnTo>
                <a:lnTo>
                  <a:pt x="33867" y="118533"/>
                </a:lnTo>
                <a:lnTo>
                  <a:pt x="42333" y="110066"/>
                </a:lnTo>
                <a:lnTo>
                  <a:pt x="59267" y="118533"/>
                </a:lnTo>
                <a:lnTo>
                  <a:pt x="76200" y="118533"/>
                </a:lnTo>
                <a:lnTo>
                  <a:pt x="93134" y="135466"/>
                </a:lnTo>
                <a:lnTo>
                  <a:pt x="118533" y="143933"/>
                </a:lnTo>
                <a:lnTo>
                  <a:pt x="135467" y="152400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7255933" y="4123267"/>
            <a:ext cx="220135" cy="33867"/>
          </a:xfrm>
          <a:custGeom>
            <a:avLst/>
            <a:gdLst/>
            <a:ahLst/>
            <a:cxnLst/>
            <a:rect l="0" t="0" r="0" b="0"/>
            <a:pathLst>
              <a:path w="220135" h="338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25401" y="16933"/>
                </a:lnTo>
                <a:lnTo>
                  <a:pt x="42334" y="16933"/>
                </a:lnTo>
                <a:lnTo>
                  <a:pt x="59267" y="25400"/>
                </a:lnTo>
                <a:lnTo>
                  <a:pt x="84667" y="25400"/>
                </a:lnTo>
                <a:lnTo>
                  <a:pt x="110067" y="33866"/>
                </a:lnTo>
                <a:lnTo>
                  <a:pt x="135467" y="33866"/>
                </a:lnTo>
                <a:lnTo>
                  <a:pt x="160867" y="33866"/>
                </a:lnTo>
                <a:lnTo>
                  <a:pt x="177801" y="33866"/>
                </a:lnTo>
                <a:lnTo>
                  <a:pt x="203200" y="33866"/>
                </a:lnTo>
                <a:lnTo>
                  <a:pt x="203200" y="33866"/>
                </a:lnTo>
                <a:lnTo>
                  <a:pt x="220134" y="33866"/>
                </a:lnTo>
                <a:lnTo>
                  <a:pt x="220134" y="33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7560733" y="4004733"/>
            <a:ext cx="220135" cy="296335"/>
          </a:xfrm>
          <a:custGeom>
            <a:avLst/>
            <a:gdLst/>
            <a:ahLst/>
            <a:cxnLst/>
            <a:rect l="0" t="0" r="0" b="0"/>
            <a:pathLst>
              <a:path w="220135" h="296335">
                <a:moveTo>
                  <a:pt x="0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16933" y="93134"/>
                </a:lnTo>
                <a:lnTo>
                  <a:pt x="16933" y="118534"/>
                </a:lnTo>
                <a:lnTo>
                  <a:pt x="25401" y="152400"/>
                </a:lnTo>
                <a:lnTo>
                  <a:pt x="25401" y="177800"/>
                </a:lnTo>
                <a:lnTo>
                  <a:pt x="25401" y="211667"/>
                </a:lnTo>
                <a:lnTo>
                  <a:pt x="25401" y="228600"/>
                </a:lnTo>
                <a:lnTo>
                  <a:pt x="33867" y="245534"/>
                </a:lnTo>
                <a:lnTo>
                  <a:pt x="42334" y="262467"/>
                </a:lnTo>
                <a:lnTo>
                  <a:pt x="42334" y="279400"/>
                </a:lnTo>
                <a:lnTo>
                  <a:pt x="42334" y="287867"/>
                </a:lnTo>
                <a:lnTo>
                  <a:pt x="42334" y="296334"/>
                </a:lnTo>
                <a:lnTo>
                  <a:pt x="42334" y="296334"/>
                </a:lnTo>
                <a:lnTo>
                  <a:pt x="50800" y="296334"/>
                </a:lnTo>
                <a:lnTo>
                  <a:pt x="50800" y="287867"/>
                </a:lnTo>
                <a:lnTo>
                  <a:pt x="50800" y="279400"/>
                </a:lnTo>
                <a:lnTo>
                  <a:pt x="42334" y="270934"/>
                </a:lnTo>
                <a:lnTo>
                  <a:pt x="42334" y="254000"/>
                </a:lnTo>
                <a:lnTo>
                  <a:pt x="42334" y="237067"/>
                </a:lnTo>
                <a:lnTo>
                  <a:pt x="33867" y="203200"/>
                </a:lnTo>
                <a:lnTo>
                  <a:pt x="33867" y="177800"/>
                </a:lnTo>
                <a:lnTo>
                  <a:pt x="33867" y="152400"/>
                </a:lnTo>
                <a:lnTo>
                  <a:pt x="33867" y="118534"/>
                </a:lnTo>
                <a:lnTo>
                  <a:pt x="42334" y="93134"/>
                </a:lnTo>
                <a:lnTo>
                  <a:pt x="42334" y="67734"/>
                </a:lnTo>
                <a:lnTo>
                  <a:pt x="59267" y="50800"/>
                </a:lnTo>
                <a:lnTo>
                  <a:pt x="67734" y="33867"/>
                </a:lnTo>
                <a:lnTo>
                  <a:pt x="76200" y="25400"/>
                </a:lnTo>
                <a:lnTo>
                  <a:pt x="93133" y="16934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0"/>
                </a:lnTo>
                <a:lnTo>
                  <a:pt x="160867" y="8467"/>
                </a:lnTo>
                <a:lnTo>
                  <a:pt x="177801" y="8467"/>
                </a:lnTo>
                <a:lnTo>
                  <a:pt x="186267" y="16934"/>
                </a:lnTo>
                <a:lnTo>
                  <a:pt x="194734" y="16934"/>
                </a:lnTo>
                <a:lnTo>
                  <a:pt x="203200" y="25400"/>
                </a:lnTo>
                <a:lnTo>
                  <a:pt x="211667" y="25400"/>
                </a:lnTo>
                <a:lnTo>
                  <a:pt x="220134" y="25400"/>
                </a:lnTo>
                <a:lnTo>
                  <a:pt x="220134" y="25400"/>
                </a:lnTo>
                <a:lnTo>
                  <a:pt x="220134" y="25400"/>
                </a:lnTo>
                <a:lnTo>
                  <a:pt x="2201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7780867" y="3818467"/>
            <a:ext cx="228601" cy="186267"/>
          </a:xfrm>
          <a:custGeom>
            <a:avLst/>
            <a:gdLst/>
            <a:ahLst/>
            <a:cxnLst/>
            <a:rect l="0" t="0" r="0" b="0"/>
            <a:pathLst>
              <a:path w="228601" h="186267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25399" y="8466"/>
                </a:lnTo>
                <a:lnTo>
                  <a:pt x="33867" y="0"/>
                </a:lnTo>
                <a:lnTo>
                  <a:pt x="50800" y="0"/>
                </a:lnTo>
                <a:lnTo>
                  <a:pt x="76200" y="8466"/>
                </a:lnTo>
                <a:lnTo>
                  <a:pt x="93133" y="16933"/>
                </a:lnTo>
                <a:lnTo>
                  <a:pt x="110067" y="33866"/>
                </a:lnTo>
                <a:lnTo>
                  <a:pt x="127000" y="50800"/>
                </a:lnTo>
                <a:lnTo>
                  <a:pt x="135466" y="67733"/>
                </a:lnTo>
                <a:lnTo>
                  <a:pt x="143933" y="84666"/>
                </a:lnTo>
                <a:lnTo>
                  <a:pt x="143933" y="101600"/>
                </a:lnTo>
                <a:lnTo>
                  <a:pt x="143933" y="127000"/>
                </a:lnTo>
                <a:lnTo>
                  <a:pt x="135466" y="143933"/>
                </a:lnTo>
                <a:lnTo>
                  <a:pt x="127000" y="152400"/>
                </a:lnTo>
                <a:lnTo>
                  <a:pt x="118533" y="160866"/>
                </a:lnTo>
                <a:lnTo>
                  <a:pt x="101599" y="160866"/>
                </a:lnTo>
                <a:lnTo>
                  <a:pt x="93133" y="169333"/>
                </a:lnTo>
                <a:lnTo>
                  <a:pt x="76200" y="169333"/>
                </a:lnTo>
                <a:lnTo>
                  <a:pt x="67733" y="160866"/>
                </a:lnTo>
                <a:lnTo>
                  <a:pt x="59266" y="160866"/>
                </a:lnTo>
                <a:lnTo>
                  <a:pt x="59266" y="152400"/>
                </a:lnTo>
                <a:lnTo>
                  <a:pt x="59266" y="143933"/>
                </a:lnTo>
                <a:lnTo>
                  <a:pt x="59266" y="143933"/>
                </a:lnTo>
                <a:lnTo>
                  <a:pt x="67733" y="135466"/>
                </a:lnTo>
                <a:lnTo>
                  <a:pt x="76200" y="135466"/>
                </a:lnTo>
                <a:lnTo>
                  <a:pt x="93133" y="135466"/>
                </a:lnTo>
                <a:lnTo>
                  <a:pt x="118533" y="143933"/>
                </a:lnTo>
                <a:lnTo>
                  <a:pt x="135466" y="143933"/>
                </a:lnTo>
                <a:lnTo>
                  <a:pt x="160866" y="160866"/>
                </a:lnTo>
                <a:lnTo>
                  <a:pt x="177799" y="160866"/>
                </a:lnTo>
                <a:lnTo>
                  <a:pt x="194733" y="169333"/>
                </a:lnTo>
                <a:lnTo>
                  <a:pt x="211666" y="177800"/>
                </a:lnTo>
                <a:lnTo>
                  <a:pt x="220133" y="186266"/>
                </a:lnTo>
                <a:lnTo>
                  <a:pt x="220133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  <a:lnTo>
                  <a:pt x="228600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943600" y="3708400"/>
            <a:ext cx="194734" cy="762001"/>
          </a:xfrm>
          <a:custGeom>
            <a:avLst/>
            <a:gdLst/>
            <a:ahLst/>
            <a:cxnLst/>
            <a:rect l="0" t="0" r="0" b="0"/>
            <a:pathLst>
              <a:path w="194734" h="762001">
                <a:moveTo>
                  <a:pt x="194733" y="8467"/>
                </a:moveTo>
                <a:lnTo>
                  <a:pt x="194733" y="8467"/>
                </a:lnTo>
                <a:lnTo>
                  <a:pt x="194733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8467"/>
                </a:lnTo>
                <a:lnTo>
                  <a:pt x="169333" y="25400"/>
                </a:lnTo>
                <a:lnTo>
                  <a:pt x="160867" y="42333"/>
                </a:lnTo>
                <a:lnTo>
                  <a:pt x="152400" y="59267"/>
                </a:lnTo>
                <a:lnTo>
                  <a:pt x="135467" y="84667"/>
                </a:lnTo>
                <a:lnTo>
                  <a:pt x="127000" y="110067"/>
                </a:lnTo>
                <a:lnTo>
                  <a:pt x="110067" y="143933"/>
                </a:lnTo>
                <a:lnTo>
                  <a:pt x="101600" y="177800"/>
                </a:lnTo>
                <a:lnTo>
                  <a:pt x="84667" y="211667"/>
                </a:lnTo>
                <a:lnTo>
                  <a:pt x="67733" y="254000"/>
                </a:lnTo>
                <a:lnTo>
                  <a:pt x="50800" y="296333"/>
                </a:lnTo>
                <a:lnTo>
                  <a:pt x="33867" y="347133"/>
                </a:lnTo>
                <a:lnTo>
                  <a:pt x="25400" y="389467"/>
                </a:lnTo>
                <a:lnTo>
                  <a:pt x="16933" y="440267"/>
                </a:lnTo>
                <a:lnTo>
                  <a:pt x="8467" y="474133"/>
                </a:lnTo>
                <a:lnTo>
                  <a:pt x="0" y="516467"/>
                </a:lnTo>
                <a:lnTo>
                  <a:pt x="0" y="550333"/>
                </a:lnTo>
                <a:lnTo>
                  <a:pt x="8467" y="584200"/>
                </a:lnTo>
                <a:lnTo>
                  <a:pt x="16933" y="618067"/>
                </a:lnTo>
                <a:lnTo>
                  <a:pt x="25400" y="643467"/>
                </a:lnTo>
                <a:lnTo>
                  <a:pt x="42333" y="668867"/>
                </a:lnTo>
                <a:lnTo>
                  <a:pt x="59267" y="685800"/>
                </a:lnTo>
                <a:lnTo>
                  <a:pt x="67733" y="711200"/>
                </a:lnTo>
                <a:lnTo>
                  <a:pt x="84667" y="719667"/>
                </a:lnTo>
                <a:lnTo>
                  <a:pt x="110067" y="736600"/>
                </a:lnTo>
                <a:lnTo>
                  <a:pt x="118533" y="745067"/>
                </a:lnTo>
                <a:lnTo>
                  <a:pt x="135467" y="753533"/>
                </a:lnTo>
                <a:lnTo>
                  <a:pt x="152400" y="762000"/>
                </a:lnTo>
                <a:lnTo>
                  <a:pt x="152400" y="762000"/>
                </a:lnTo>
                <a:lnTo>
                  <a:pt x="160867" y="762000"/>
                </a:lnTo>
                <a:lnTo>
                  <a:pt x="160867" y="762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7967134" y="3733800"/>
            <a:ext cx="135467" cy="685801"/>
          </a:xfrm>
          <a:custGeom>
            <a:avLst/>
            <a:gdLst/>
            <a:ahLst/>
            <a:cxnLst/>
            <a:rect l="0" t="0" r="0" b="0"/>
            <a:pathLst>
              <a:path w="135467" h="685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33866" y="59267"/>
                </a:lnTo>
                <a:lnTo>
                  <a:pt x="50799" y="84667"/>
                </a:lnTo>
                <a:lnTo>
                  <a:pt x="67732" y="110067"/>
                </a:lnTo>
                <a:lnTo>
                  <a:pt x="84666" y="143933"/>
                </a:lnTo>
                <a:lnTo>
                  <a:pt x="110066" y="186267"/>
                </a:lnTo>
                <a:lnTo>
                  <a:pt x="118533" y="220133"/>
                </a:lnTo>
                <a:lnTo>
                  <a:pt x="126999" y="262467"/>
                </a:lnTo>
                <a:lnTo>
                  <a:pt x="135466" y="304800"/>
                </a:lnTo>
                <a:lnTo>
                  <a:pt x="135466" y="347133"/>
                </a:lnTo>
                <a:lnTo>
                  <a:pt x="135466" y="389467"/>
                </a:lnTo>
                <a:lnTo>
                  <a:pt x="126999" y="431800"/>
                </a:lnTo>
                <a:lnTo>
                  <a:pt x="118533" y="465667"/>
                </a:lnTo>
                <a:lnTo>
                  <a:pt x="110066" y="499533"/>
                </a:lnTo>
                <a:lnTo>
                  <a:pt x="101599" y="533400"/>
                </a:lnTo>
                <a:lnTo>
                  <a:pt x="93133" y="558800"/>
                </a:lnTo>
                <a:lnTo>
                  <a:pt x="76200" y="584200"/>
                </a:lnTo>
                <a:lnTo>
                  <a:pt x="59266" y="609600"/>
                </a:lnTo>
                <a:lnTo>
                  <a:pt x="50799" y="626533"/>
                </a:lnTo>
                <a:lnTo>
                  <a:pt x="42333" y="643467"/>
                </a:lnTo>
                <a:lnTo>
                  <a:pt x="33866" y="651933"/>
                </a:lnTo>
                <a:lnTo>
                  <a:pt x="25399" y="660400"/>
                </a:lnTo>
                <a:lnTo>
                  <a:pt x="25399" y="668867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85800"/>
                </a:lnTo>
                <a:lnTo>
                  <a:pt x="16933" y="685800"/>
                </a:lnTo>
                <a:lnTo>
                  <a:pt x="16933" y="685800"/>
                </a:lnTo>
                <a:lnTo>
                  <a:pt x="16933" y="685800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77333"/>
                </a:lnTo>
                <a:lnTo>
                  <a:pt x="16933" y="668867"/>
                </a:lnTo>
                <a:lnTo>
                  <a:pt x="16933" y="660400"/>
                </a:lnTo>
                <a:lnTo>
                  <a:pt x="16933" y="660400"/>
                </a:lnTo>
                <a:lnTo>
                  <a:pt x="16933" y="651933"/>
                </a:lnTo>
                <a:lnTo>
                  <a:pt x="16933" y="651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8390467" y="4106333"/>
            <a:ext cx="186268" cy="8468"/>
          </a:xfrm>
          <a:custGeom>
            <a:avLst/>
            <a:gdLst/>
            <a:ahLst/>
            <a:cxnLst/>
            <a:rect l="0" t="0" r="0" b="0"/>
            <a:pathLst>
              <a:path w="1862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9266" y="8467"/>
                </a:lnTo>
                <a:lnTo>
                  <a:pt x="76200" y="0"/>
                </a:lnTo>
                <a:lnTo>
                  <a:pt x="101599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86267" y="8467"/>
                </a:lnTo>
                <a:lnTo>
                  <a:pt x="1862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8390467" y="4207933"/>
            <a:ext cx="194734" cy="16935"/>
          </a:xfrm>
          <a:custGeom>
            <a:avLst/>
            <a:gdLst/>
            <a:ahLst/>
            <a:cxnLst/>
            <a:rect l="0" t="0" r="0" b="0"/>
            <a:pathLst>
              <a:path w="194734" h="169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59266" y="16934"/>
                </a:lnTo>
                <a:lnTo>
                  <a:pt x="93133" y="16934"/>
                </a:lnTo>
                <a:lnTo>
                  <a:pt x="127000" y="16934"/>
                </a:lnTo>
                <a:lnTo>
                  <a:pt x="160866" y="8467"/>
                </a:lnTo>
                <a:lnTo>
                  <a:pt x="160866" y="8467"/>
                </a:lnTo>
                <a:lnTo>
                  <a:pt x="194733" y="8467"/>
                </a:lnTo>
                <a:lnTo>
                  <a:pt x="1947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8873066" y="4047067"/>
            <a:ext cx="254002" cy="262467"/>
          </a:xfrm>
          <a:custGeom>
            <a:avLst/>
            <a:gdLst/>
            <a:ahLst/>
            <a:cxnLst/>
            <a:rect l="0" t="0" r="0" b="0"/>
            <a:pathLst>
              <a:path w="254002" h="262467">
                <a:moveTo>
                  <a:pt x="76200" y="16933"/>
                </a:moveTo>
                <a:lnTo>
                  <a:pt x="76200" y="16933"/>
                </a:lnTo>
                <a:lnTo>
                  <a:pt x="67734" y="16933"/>
                </a:lnTo>
                <a:lnTo>
                  <a:pt x="67734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42334" y="25400"/>
                </a:lnTo>
                <a:lnTo>
                  <a:pt x="33867" y="42333"/>
                </a:lnTo>
                <a:lnTo>
                  <a:pt x="25401" y="50800"/>
                </a:lnTo>
                <a:lnTo>
                  <a:pt x="16934" y="67733"/>
                </a:lnTo>
                <a:lnTo>
                  <a:pt x="8468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8" y="143933"/>
                </a:lnTo>
                <a:lnTo>
                  <a:pt x="8468" y="160866"/>
                </a:lnTo>
                <a:lnTo>
                  <a:pt x="16934" y="186266"/>
                </a:lnTo>
                <a:lnTo>
                  <a:pt x="25401" y="203200"/>
                </a:lnTo>
                <a:lnTo>
                  <a:pt x="42334" y="220133"/>
                </a:lnTo>
                <a:lnTo>
                  <a:pt x="67734" y="228600"/>
                </a:lnTo>
                <a:lnTo>
                  <a:pt x="84668" y="245533"/>
                </a:lnTo>
                <a:lnTo>
                  <a:pt x="110067" y="254000"/>
                </a:lnTo>
                <a:lnTo>
                  <a:pt x="127001" y="262466"/>
                </a:lnTo>
                <a:lnTo>
                  <a:pt x="152400" y="262466"/>
                </a:lnTo>
                <a:lnTo>
                  <a:pt x="169334" y="262466"/>
                </a:lnTo>
                <a:lnTo>
                  <a:pt x="186267" y="254000"/>
                </a:lnTo>
                <a:lnTo>
                  <a:pt x="203201" y="245533"/>
                </a:lnTo>
                <a:lnTo>
                  <a:pt x="220134" y="228600"/>
                </a:lnTo>
                <a:lnTo>
                  <a:pt x="237068" y="211666"/>
                </a:lnTo>
                <a:lnTo>
                  <a:pt x="245534" y="194733"/>
                </a:lnTo>
                <a:lnTo>
                  <a:pt x="254001" y="177800"/>
                </a:lnTo>
                <a:lnTo>
                  <a:pt x="254001" y="160866"/>
                </a:lnTo>
                <a:lnTo>
                  <a:pt x="254001" y="135466"/>
                </a:lnTo>
                <a:lnTo>
                  <a:pt x="245534" y="118533"/>
                </a:lnTo>
                <a:lnTo>
                  <a:pt x="237068" y="93133"/>
                </a:lnTo>
                <a:lnTo>
                  <a:pt x="220134" y="76200"/>
                </a:lnTo>
                <a:lnTo>
                  <a:pt x="194734" y="59266"/>
                </a:lnTo>
                <a:lnTo>
                  <a:pt x="177801" y="42333"/>
                </a:lnTo>
                <a:lnTo>
                  <a:pt x="152400" y="25400"/>
                </a:lnTo>
                <a:lnTo>
                  <a:pt x="127001" y="16933"/>
                </a:lnTo>
                <a:lnTo>
                  <a:pt x="110067" y="8466"/>
                </a:lnTo>
                <a:lnTo>
                  <a:pt x="84668" y="0"/>
                </a:lnTo>
                <a:lnTo>
                  <a:pt x="67734" y="0"/>
                </a:lnTo>
                <a:lnTo>
                  <a:pt x="42334" y="0"/>
                </a:lnTo>
                <a:lnTo>
                  <a:pt x="42334" y="0"/>
                </a:lnTo>
                <a:lnTo>
                  <a:pt x="25401" y="8466"/>
                </a:lnTo>
                <a:lnTo>
                  <a:pt x="25401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5867400" y="4487333"/>
            <a:ext cx="2201334" cy="42335"/>
          </a:xfrm>
          <a:custGeom>
            <a:avLst/>
            <a:gdLst/>
            <a:ahLst/>
            <a:cxnLst/>
            <a:rect l="0" t="0" r="0" b="0"/>
            <a:pathLst>
              <a:path w="2201334" h="42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3" y="0"/>
                </a:lnTo>
                <a:lnTo>
                  <a:pt x="169333" y="0"/>
                </a:lnTo>
                <a:lnTo>
                  <a:pt x="203200" y="0"/>
                </a:lnTo>
                <a:lnTo>
                  <a:pt x="228600" y="0"/>
                </a:lnTo>
                <a:lnTo>
                  <a:pt x="254000" y="0"/>
                </a:lnTo>
                <a:lnTo>
                  <a:pt x="287867" y="0"/>
                </a:lnTo>
                <a:lnTo>
                  <a:pt x="321733" y="8467"/>
                </a:lnTo>
                <a:lnTo>
                  <a:pt x="355600" y="8467"/>
                </a:lnTo>
                <a:lnTo>
                  <a:pt x="381000" y="8467"/>
                </a:lnTo>
                <a:lnTo>
                  <a:pt x="414867" y="0"/>
                </a:lnTo>
                <a:lnTo>
                  <a:pt x="448733" y="0"/>
                </a:lnTo>
                <a:lnTo>
                  <a:pt x="482600" y="0"/>
                </a:lnTo>
                <a:lnTo>
                  <a:pt x="516467" y="0"/>
                </a:lnTo>
                <a:lnTo>
                  <a:pt x="550333" y="0"/>
                </a:lnTo>
                <a:lnTo>
                  <a:pt x="584200" y="0"/>
                </a:lnTo>
                <a:lnTo>
                  <a:pt x="618067" y="0"/>
                </a:lnTo>
                <a:lnTo>
                  <a:pt x="651934" y="0"/>
                </a:lnTo>
                <a:lnTo>
                  <a:pt x="694267" y="0"/>
                </a:lnTo>
                <a:lnTo>
                  <a:pt x="728134" y="8467"/>
                </a:lnTo>
                <a:lnTo>
                  <a:pt x="762000" y="8467"/>
                </a:lnTo>
                <a:lnTo>
                  <a:pt x="804334" y="8467"/>
                </a:lnTo>
                <a:lnTo>
                  <a:pt x="846667" y="8467"/>
                </a:lnTo>
                <a:lnTo>
                  <a:pt x="880534" y="8467"/>
                </a:lnTo>
                <a:lnTo>
                  <a:pt x="914400" y="16934"/>
                </a:lnTo>
                <a:lnTo>
                  <a:pt x="956734" y="16934"/>
                </a:lnTo>
                <a:lnTo>
                  <a:pt x="999067" y="16934"/>
                </a:lnTo>
                <a:lnTo>
                  <a:pt x="1032934" y="16934"/>
                </a:lnTo>
                <a:lnTo>
                  <a:pt x="1075267" y="16934"/>
                </a:lnTo>
                <a:lnTo>
                  <a:pt x="1117600" y="16934"/>
                </a:lnTo>
                <a:lnTo>
                  <a:pt x="1151467" y="16934"/>
                </a:lnTo>
                <a:lnTo>
                  <a:pt x="1185334" y="16934"/>
                </a:lnTo>
                <a:lnTo>
                  <a:pt x="1227667" y="25400"/>
                </a:lnTo>
                <a:lnTo>
                  <a:pt x="1270000" y="25400"/>
                </a:lnTo>
                <a:lnTo>
                  <a:pt x="1303867" y="25400"/>
                </a:lnTo>
                <a:lnTo>
                  <a:pt x="1337734" y="25400"/>
                </a:lnTo>
                <a:lnTo>
                  <a:pt x="1380067" y="25400"/>
                </a:lnTo>
                <a:lnTo>
                  <a:pt x="1413934" y="33867"/>
                </a:lnTo>
                <a:lnTo>
                  <a:pt x="1447800" y="33867"/>
                </a:lnTo>
                <a:lnTo>
                  <a:pt x="1490134" y="33867"/>
                </a:lnTo>
                <a:lnTo>
                  <a:pt x="1524000" y="33867"/>
                </a:lnTo>
                <a:lnTo>
                  <a:pt x="1557866" y="33867"/>
                </a:lnTo>
                <a:lnTo>
                  <a:pt x="1591733" y="42334"/>
                </a:lnTo>
                <a:lnTo>
                  <a:pt x="1625600" y="42334"/>
                </a:lnTo>
                <a:lnTo>
                  <a:pt x="1659467" y="42334"/>
                </a:lnTo>
                <a:lnTo>
                  <a:pt x="1684867" y="42334"/>
                </a:lnTo>
                <a:lnTo>
                  <a:pt x="1718734" y="42334"/>
                </a:lnTo>
                <a:lnTo>
                  <a:pt x="1752600" y="42334"/>
                </a:lnTo>
                <a:lnTo>
                  <a:pt x="1786466" y="42334"/>
                </a:lnTo>
                <a:lnTo>
                  <a:pt x="1811867" y="42334"/>
                </a:lnTo>
                <a:lnTo>
                  <a:pt x="1845733" y="33867"/>
                </a:lnTo>
                <a:lnTo>
                  <a:pt x="1879600" y="33867"/>
                </a:lnTo>
                <a:lnTo>
                  <a:pt x="1905000" y="33867"/>
                </a:lnTo>
                <a:lnTo>
                  <a:pt x="1938866" y="33867"/>
                </a:lnTo>
                <a:lnTo>
                  <a:pt x="1964267" y="33867"/>
                </a:lnTo>
                <a:lnTo>
                  <a:pt x="1998133" y="33867"/>
                </a:lnTo>
                <a:lnTo>
                  <a:pt x="2015066" y="33867"/>
                </a:lnTo>
                <a:lnTo>
                  <a:pt x="2048933" y="33867"/>
                </a:lnTo>
                <a:lnTo>
                  <a:pt x="2065867" y="33867"/>
                </a:lnTo>
                <a:lnTo>
                  <a:pt x="2091266" y="33867"/>
                </a:lnTo>
                <a:lnTo>
                  <a:pt x="2116667" y="33867"/>
                </a:lnTo>
                <a:lnTo>
                  <a:pt x="2133600" y="33867"/>
                </a:lnTo>
                <a:lnTo>
                  <a:pt x="2150533" y="33867"/>
                </a:lnTo>
                <a:lnTo>
                  <a:pt x="2167466" y="33867"/>
                </a:lnTo>
                <a:lnTo>
                  <a:pt x="2175934" y="33867"/>
                </a:lnTo>
                <a:lnTo>
                  <a:pt x="2192867" y="33867"/>
                </a:lnTo>
                <a:lnTo>
                  <a:pt x="2201333" y="33867"/>
                </a:lnTo>
                <a:lnTo>
                  <a:pt x="2201333" y="33867"/>
                </a:lnTo>
                <a:lnTo>
                  <a:pt x="2201333" y="33867"/>
                </a:lnTo>
                <a:lnTo>
                  <a:pt x="2201333" y="33867"/>
                </a:lnTo>
                <a:lnTo>
                  <a:pt x="22013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1532467" y="4885267"/>
            <a:ext cx="194734" cy="389467"/>
          </a:xfrm>
          <a:custGeom>
            <a:avLst/>
            <a:gdLst/>
            <a:ahLst/>
            <a:cxnLst/>
            <a:rect l="0" t="0" r="0" b="0"/>
            <a:pathLst>
              <a:path w="194734" h="389467">
                <a:moveTo>
                  <a:pt x="194733" y="0"/>
                </a:moveTo>
                <a:lnTo>
                  <a:pt x="194733" y="0"/>
                </a:lnTo>
                <a:lnTo>
                  <a:pt x="186266" y="0"/>
                </a:lnTo>
                <a:lnTo>
                  <a:pt x="186266" y="16933"/>
                </a:lnTo>
                <a:lnTo>
                  <a:pt x="177800" y="25400"/>
                </a:lnTo>
                <a:lnTo>
                  <a:pt x="169333" y="33866"/>
                </a:lnTo>
                <a:lnTo>
                  <a:pt x="160866" y="50800"/>
                </a:lnTo>
                <a:lnTo>
                  <a:pt x="143933" y="67733"/>
                </a:lnTo>
                <a:lnTo>
                  <a:pt x="135466" y="93133"/>
                </a:lnTo>
                <a:lnTo>
                  <a:pt x="118533" y="118533"/>
                </a:lnTo>
                <a:lnTo>
                  <a:pt x="101600" y="143933"/>
                </a:lnTo>
                <a:lnTo>
                  <a:pt x="84666" y="177800"/>
                </a:lnTo>
                <a:lnTo>
                  <a:pt x="67733" y="211666"/>
                </a:lnTo>
                <a:lnTo>
                  <a:pt x="50800" y="245533"/>
                </a:lnTo>
                <a:lnTo>
                  <a:pt x="33866" y="287866"/>
                </a:lnTo>
                <a:lnTo>
                  <a:pt x="25400" y="321733"/>
                </a:lnTo>
                <a:lnTo>
                  <a:pt x="8466" y="347133"/>
                </a:lnTo>
                <a:lnTo>
                  <a:pt x="8466" y="372533"/>
                </a:lnTo>
                <a:lnTo>
                  <a:pt x="0" y="381000"/>
                </a:lnTo>
                <a:lnTo>
                  <a:pt x="0" y="389466"/>
                </a:lnTo>
                <a:lnTo>
                  <a:pt x="0" y="389466"/>
                </a:lnTo>
                <a:lnTo>
                  <a:pt x="0" y="389466"/>
                </a:lnTo>
                <a:lnTo>
                  <a:pt x="8466" y="381000"/>
                </a:lnTo>
                <a:lnTo>
                  <a:pt x="8466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1524000" y="4919133"/>
            <a:ext cx="194734" cy="338668"/>
          </a:xfrm>
          <a:custGeom>
            <a:avLst/>
            <a:gdLst/>
            <a:ahLst/>
            <a:cxnLst/>
            <a:rect l="0" t="0" r="0" b="0"/>
            <a:pathLst>
              <a:path w="194734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33867"/>
                </a:lnTo>
                <a:lnTo>
                  <a:pt x="42333" y="59267"/>
                </a:lnTo>
                <a:lnTo>
                  <a:pt x="59267" y="76200"/>
                </a:lnTo>
                <a:lnTo>
                  <a:pt x="67733" y="110067"/>
                </a:lnTo>
                <a:lnTo>
                  <a:pt x="84667" y="143934"/>
                </a:lnTo>
                <a:lnTo>
                  <a:pt x="101600" y="177800"/>
                </a:lnTo>
                <a:lnTo>
                  <a:pt x="118533" y="220134"/>
                </a:lnTo>
                <a:lnTo>
                  <a:pt x="135467" y="245534"/>
                </a:lnTo>
                <a:lnTo>
                  <a:pt x="143933" y="279400"/>
                </a:lnTo>
                <a:lnTo>
                  <a:pt x="160867" y="304800"/>
                </a:lnTo>
                <a:lnTo>
                  <a:pt x="177800" y="321734"/>
                </a:lnTo>
                <a:lnTo>
                  <a:pt x="186267" y="330200"/>
                </a:lnTo>
                <a:lnTo>
                  <a:pt x="186267" y="330200"/>
                </a:lnTo>
                <a:lnTo>
                  <a:pt x="194733" y="338667"/>
                </a:lnTo>
                <a:lnTo>
                  <a:pt x="194733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837267" y="4724400"/>
            <a:ext cx="160867" cy="211668"/>
          </a:xfrm>
          <a:custGeom>
            <a:avLst/>
            <a:gdLst/>
            <a:ahLst/>
            <a:cxnLst/>
            <a:rect l="0" t="0" r="0" b="0"/>
            <a:pathLst>
              <a:path w="160867" h="2116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6" y="16933"/>
                </a:lnTo>
                <a:lnTo>
                  <a:pt x="93133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10066" y="76200"/>
                </a:lnTo>
                <a:lnTo>
                  <a:pt x="110066" y="101600"/>
                </a:lnTo>
                <a:lnTo>
                  <a:pt x="110066" y="110067"/>
                </a:lnTo>
                <a:lnTo>
                  <a:pt x="110066" y="135467"/>
                </a:lnTo>
                <a:lnTo>
                  <a:pt x="110066" y="152400"/>
                </a:lnTo>
                <a:lnTo>
                  <a:pt x="101600" y="169333"/>
                </a:lnTo>
                <a:lnTo>
                  <a:pt x="93133" y="177800"/>
                </a:lnTo>
                <a:lnTo>
                  <a:pt x="84666" y="194733"/>
                </a:lnTo>
                <a:lnTo>
                  <a:pt x="76200" y="203200"/>
                </a:lnTo>
                <a:lnTo>
                  <a:pt x="59266" y="211667"/>
                </a:lnTo>
                <a:lnTo>
                  <a:pt x="50800" y="211667"/>
                </a:lnTo>
                <a:lnTo>
                  <a:pt x="33866" y="211667"/>
                </a:lnTo>
                <a:lnTo>
                  <a:pt x="25400" y="211667"/>
                </a:lnTo>
                <a:lnTo>
                  <a:pt x="25400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7"/>
                </a:lnTo>
                <a:lnTo>
                  <a:pt x="16933" y="177800"/>
                </a:lnTo>
                <a:lnTo>
                  <a:pt x="25400" y="169333"/>
                </a:lnTo>
                <a:lnTo>
                  <a:pt x="42333" y="169333"/>
                </a:lnTo>
                <a:lnTo>
                  <a:pt x="50800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101600" y="160867"/>
                </a:lnTo>
                <a:lnTo>
                  <a:pt x="110066" y="160867"/>
                </a:lnTo>
                <a:lnTo>
                  <a:pt x="127000" y="169333"/>
                </a:lnTo>
                <a:lnTo>
                  <a:pt x="135466" y="177800"/>
                </a:lnTo>
                <a:lnTo>
                  <a:pt x="143933" y="186267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52400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0866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2150533" y="4978400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11667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2048933" y="5096933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101600" y="16934"/>
                </a:lnTo>
                <a:lnTo>
                  <a:pt x="135467" y="25400"/>
                </a:lnTo>
                <a:lnTo>
                  <a:pt x="160867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211667" y="25400"/>
                </a:lnTo>
                <a:lnTo>
                  <a:pt x="2116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2370667" y="4986867"/>
            <a:ext cx="93134" cy="194734"/>
          </a:xfrm>
          <a:custGeom>
            <a:avLst/>
            <a:gdLst/>
            <a:ahLst/>
            <a:cxnLst/>
            <a:rect l="0" t="0" r="0" b="0"/>
            <a:pathLst>
              <a:path w="93134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25400" y="169333"/>
                </a:lnTo>
                <a:lnTo>
                  <a:pt x="33866" y="177800"/>
                </a:lnTo>
                <a:lnTo>
                  <a:pt x="50800" y="186266"/>
                </a:lnTo>
                <a:lnTo>
                  <a:pt x="67733" y="194733"/>
                </a:lnTo>
                <a:lnTo>
                  <a:pt x="84666" y="194733"/>
                </a:lnTo>
                <a:lnTo>
                  <a:pt x="84666" y="194733"/>
                </a:lnTo>
                <a:lnTo>
                  <a:pt x="93133" y="186266"/>
                </a:lnTo>
                <a:lnTo>
                  <a:pt x="93133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2387600" y="4936067"/>
            <a:ext cx="160868" cy="567267"/>
          </a:xfrm>
          <a:custGeom>
            <a:avLst/>
            <a:gdLst/>
            <a:ahLst/>
            <a:cxnLst/>
            <a:rect l="0" t="0" r="0" b="0"/>
            <a:pathLst>
              <a:path w="160868" h="567267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10067" y="33866"/>
                </a:lnTo>
                <a:lnTo>
                  <a:pt x="110067" y="50800"/>
                </a:lnTo>
                <a:lnTo>
                  <a:pt x="110067" y="76200"/>
                </a:lnTo>
                <a:lnTo>
                  <a:pt x="118533" y="101600"/>
                </a:lnTo>
                <a:lnTo>
                  <a:pt x="127000" y="135466"/>
                </a:lnTo>
                <a:lnTo>
                  <a:pt x="127000" y="160866"/>
                </a:lnTo>
                <a:lnTo>
                  <a:pt x="135467" y="203200"/>
                </a:lnTo>
                <a:lnTo>
                  <a:pt x="143933" y="237066"/>
                </a:lnTo>
                <a:lnTo>
                  <a:pt x="143933" y="270933"/>
                </a:lnTo>
                <a:lnTo>
                  <a:pt x="152400" y="304800"/>
                </a:lnTo>
                <a:lnTo>
                  <a:pt x="160867" y="338666"/>
                </a:lnTo>
                <a:lnTo>
                  <a:pt x="160867" y="364066"/>
                </a:lnTo>
                <a:lnTo>
                  <a:pt x="160867" y="397933"/>
                </a:lnTo>
                <a:lnTo>
                  <a:pt x="152400" y="431800"/>
                </a:lnTo>
                <a:lnTo>
                  <a:pt x="152400" y="457200"/>
                </a:lnTo>
                <a:lnTo>
                  <a:pt x="143933" y="482600"/>
                </a:lnTo>
                <a:lnTo>
                  <a:pt x="127000" y="508000"/>
                </a:lnTo>
                <a:lnTo>
                  <a:pt x="118533" y="533400"/>
                </a:lnTo>
                <a:lnTo>
                  <a:pt x="93133" y="550333"/>
                </a:lnTo>
                <a:lnTo>
                  <a:pt x="84667" y="558800"/>
                </a:lnTo>
                <a:lnTo>
                  <a:pt x="67733" y="567266"/>
                </a:lnTo>
                <a:lnTo>
                  <a:pt x="50800" y="567266"/>
                </a:lnTo>
                <a:lnTo>
                  <a:pt x="33867" y="567266"/>
                </a:lnTo>
                <a:lnTo>
                  <a:pt x="25400" y="558800"/>
                </a:lnTo>
                <a:lnTo>
                  <a:pt x="8467" y="533400"/>
                </a:lnTo>
                <a:lnTo>
                  <a:pt x="8467" y="533400"/>
                </a:lnTo>
                <a:lnTo>
                  <a:pt x="0" y="516466"/>
                </a:lnTo>
                <a:lnTo>
                  <a:pt x="0" y="516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2633133" y="4766733"/>
            <a:ext cx="160868" cy="177801"/>
          </a:xfrm>
          <a:custGeom>
            <a:avLst/>
            <a:gdLst/>
            <a:ahLst/>
            <a:cxnLst/>
            <a:rect l="0" t="0" r="0" b="0"/>
            <a:pathLst>
              <a:path w="160868" h="1778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42334" y="25400"/>
                </a:lnTo>
                <a:lnTo>
                  <a:pt x="50800" y="42334"/>
                </a:lnTo>
                <a:lnTo>
                  <a:pt x="59267" y="59267"/>
                </a:lnTo>
                <a:lnTo>
                  <a:pt x="59267" y="84667"/>
                </a:lnTo>
                <a:lnTo>
                  <a:pt x="59267" y="101600"/>
                </a:lnTo>
                <a:lnTo>
                  <a:pt x="59267" y="118534"/>
                </a:lnTo>
                <a:lnTo>
                  <a:pt x="50800" y="143934"/>
                </a:lnTo>
                <a:lnTo>
                  <a:pt x="42334" y="152400"/>
                </a:lnTo>
                <a:lnTo>
                  <a:pt x="42334" y="169334"/>
                </a:lnTo>
                <a:lnTo>
                  <a:pt x="33867" y="177800"/>
                </a:lnTo>
                <a:lnTo>
                  <a:pt x="25400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4"/>
                </a:lnTo>
                <a:lnTo>
                  <a:pt x="8467" y="135467"/>
                </a:lnTo>
                <a:lnTo>
                  <a:pt x="8467" y="118534"/>
                </a:lnTo>
                <a:lnTo>
                  <a:pt x="25400" y="110067"/>
                </a:lnTo>
                <a:lnTo>
                  <a:pt x="33867" y="101600"/>
                </a:lnTo>
                <a:lnTo>
                  <a:pt x="50800" y="101600"/>
                </a:lnTo>
                <a:lnTo>
                  <a:pt x="67734" y="101600"/>
                </a:lnTo>
                <a:lnTo>
                  <a:pt x="84667" y="101600"/>
                </a:lnTo>
                <a:lnTo>
                  <a:pt x="101600" y="101600"/>
                </a:lnTo>
                <a:lnTo>
                  <a:pt x="118534" y="110067"/>
                </a:lnTo>
                <a:lnTo>
                  <a:pt x="127000" y="118534"/>
                </a:lnTo>
                <a:lnTo>
                  <a:pt x="143934" y="127000"/>
                </a:lnTo>
                <a:lnTo>
                  <a:pt x="152400" y="135467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3005667" y="4995333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20134"/>
                </a:lnTo>
                <a:lnTo>
                  <a:pt x="8466" y="228600"/>
                </a:lnTo>
                <a:lnTo>
                  <a:pt x="8466" y="237067"/>
                </a:lnTo>
                <a:lnTo>
                  <a:pt x="8466" y="245534"/>
                </a:lnTo>
                <a:lnTo>
                  <a:pt x="16933" y="245534"/>
                </a:lnTo>
                <a:lnTo>
                  <a:pt x="16933" y="254000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2912533" y="5130800"/>
            <a:ext cx="220135" cy="16934"/>
          </a:xfrm>
          <a:custGeom>
            <a:avLst/>
            <a:gdLst/>
            <a:ahLst/>
            <a:cxnLst/>
            <a:rect l="0" t="0" r="0" b="0"/>
            <a:pathLst>
              <a:path w="220135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0" y="16933"/>
                </a:lnTo>
                <a:lnTo>
                  <a:pt x="76200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69334" y="16933"/>
                </a:lnTo>
                <a:lnTo>
                  <a:pt x="203200" y="16933"/>
                </a:lnTo>
                <a:lnTo>
                  <a:pt x="203200" y="16933"/>
                </a:lnTo>
                <a:lnTo>
                  <a:pt x="220134" y="8467"/>
                </a:lnTo>
                <a:lnTo>
                  <a:pt x="220134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3386667" y="4859867"/>
            <a:ext cx="67734" cy="516467"/>
          </a:xfrm>
          <a:custGeom>
            <a:avLst/>
            <a:gdLst/>
            <a:ahLst/>
            <a:cxnLst/>
            <a:rect l="0" t="0" r="0" b="0"/>
            <a:pathLst>
              <a:path w="67734" h="516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43933"/>
                </a:lnTo>
                <a:lnTo>
                  <a:pt x="25400" y="177800"/>
                </a:lnTo>
                <a:lnTo>
                  <a:pt x="25400" y="203200"/>
                </a:lnTo>
                <a:lnTo>
                  <a:pt x="33866" y="245533"/>
                </a:lnTo>
                <a:lnTo>
                  <a:pt x="33866" y="279400"/>
                </a:lnTo>
                <a:lnTo>
                  <a:pt x="33866" y="313266"/>
                </a:lnTo>
                <a:lnTo>
                  <a:pt x="42333" y="347133"/>
                </a:lnTo>
                <a:lnTo>
                  <a:pt x="42333" y="381000"/>
                </a:lnTo>
                <a:lnTo>
                  <a:pt x="42333" y="414866"/>
                </a:lnTo>
                <a:lnTo>
                  <a:pt x="42333" y="440266"/>
                </a:lnTo>
                <a:lnTo>
                  <a:pt x="50800" y="465666"/>
                </a:lnTo>
                <a:lnTo>
                  <a:pt x="50800" y="482600"/>
                </a:lnTo>
                <a:lnTo>
                  <a:pt x="59266" y="499533"/>
                </a:lnTo>
                <a:lnTo>
                  <a:pt x="59266" y="508000"/>
                </a:lnTo>
                <a:lnTo>
                  <a:pt x="59266" y="516466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327400" y="4834467"/>
            <a:ext cx="321734" cy="516467"/>
          </a:xfrm>
          <a:custGeom>
            <a:avLst/>
            <a:gdLst/>
            <a:ahLst/>
            <a:cxnLst/>
            <a:rect l="0" t="0" r="0" b="0"/>
            <a:pathLst>
              <a:path w="321734" h="516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8466"/>
                </a:lnTo>
                <a:lnTo>
                  <a:pt x="50800" y="16933"/>
                </a:lnTo>
                <a:lnTo>
                  <a:pt x="67733" y="25400"/>
                </a:lnTo>
                <a:lnTo>
                  <a:pt x="84667" y="33866"/>
                </a:lnTo>
                <a:lnTo>
                  <a:pt x="101600" y="50800"/>
                </a:lnTo>
                <a:lnTo>
                  <a:pt x="127000" y="67733"/>
                </a:lnTo>
                <a:lnTo>
                  <a:pt x="152400" y="93133"/>
                </a:lnTo>
                <a:lnTo>
                  <a:pt x="177800" y="118533"/>
                </a:lnTo>
                <a:lnTo>
                  <a:pt x="203200" y="143933"/>
                </a:lnTo>
                <a:lnTo>
                  <a:pt x="228600" y="177800"/>
                </a:lnTo>
                <a:lnTo>
                  <a:pt x="254000" y="203200"/>
                </a:lnTo>
                <a:lnTo>
                  <a:pt x="270933" y="237066"/>
                </a:lnTo>
                <a:lnTo>
                  <a:pt x="287867" y="270933"/>
                </a:lnTo>
                <a:lnTo>
                  <a:pt x="304800" y="296333"/>
                </a:lnTo>
                <a:lnTo>
                  <a:pt x="313267" y="330200"/>
                </a:lnTo>
                <a:lnTo>
                  <a:pt x="321733" y="355600"/>
                </a:lnTo>
                <a:lnTo>
                  <a:pt x="321733" y="381000"/>
                </a:lnTo>
                <a:lnTo>
                  <a:pt x="321733" y="406400"/>
                </a:lnTo>
                <a:lnTo>
                  <a:pt x="321733" y="431800"/>
                </a:lnTo>
                <a:lnTo>
                  <a:pt x="313267" y="448733"/>
                </a:lnTo>
                <a:lnTo>
                  <a:pt x="296333" y="465666"/>
                </a:lnTo>
                <a:lnTo>
                  <a:pt x="287867" y="482600"/>
                </a:lnTo>
                <a:lnTo>
                  <a:pt x="270933" y="491066"/>
                </a:lnTo>
                <a:lnTo>
                  <a:pt x="245533" y="499533"/>
                </a:lnTo>
                <a:lnTo>
                  <a:pt x="220133" y="508000"/>
                </a:lnTo>
                <a:lnTo>
                  <a:pt x="194733" y="508000"/>
                </a:lnTo>
                <a:lnTo>
                  <a:pt x="169333" y="516466"/>
                </a:lnTo>
                <a:lnTo>
                  <a:pt x="143933" y="516466"/>
                </a:lnTo>
                <a:lnTo>
                  <a:pt x="127000" y="516466"/>
                </a:lnTo>
                <a:lnTo>
                  <a:pt x="110067" y="516466"/>
                </a:lnTo>
                <a:lnTo>
                  <a:pt x="93133" y="508000"/>
                </a:lnTo>
                <a:lnTo>
                  <a:pt x="76200" y="499533"/>
                </a:lnTo>
                <a:lnTo>
                  <a:pt x="76200" y="499533"/>
                </a:lnTo>
                <a:lnTo>
                  <a:pt x="67733" y="491066"/>
                </a:lnTo>
                <a:lnTo>
                  <a:pt x="67733" y="491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3090333" y="3979333"/>
            <a:ext cx="42335" cy="296335"/>
          </a:xfrm>
          <a:custGeom>
            <a:avLst/>
            <a:gdLst/>
            <a:ahLst/>
            <a:cxnLst/>
            <a:rect l="0" t="0" r="0" b="0"/>
            <a:pathLst>
              <a:path w="42335" h="296335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16934" y="127000"/>
                </a:lnTo>
                <a:lnTo>
                  <a:pt x="16934" y="143934"/>
                </a:lnTo>
                <a:lnTo>
                  <a:pt x="16934" y="152400"/>
                </a:lnTo>
                <a:lnTo>
                  <a:pt x="16934" y="169334"/>
                </a:lnTo>
                <a:lnTo>
                  <a:pt x="25400" y="186267"/>
                </a:lnTo>
                <a:lnTo>
                  <a:pt x="25400" y="194734"/>
                </a:lnTo>
                <a:lnTo>
                  <a:pt x="25400" y="211667"/>
                </a:lnTo>
                <a:lnTo>
                  <a:pt x="33867" y="228600"/>
                </a:lnTo>
                <a:lnTo>
                  <a:pt x="33867" y="237067"/>
                </a:lnTo>
                <a:lnTo>
                  <a:pt x="33867" y="245534"/>
                </a:lnTo>
                <a:lnTo>
                  <a:pt x="33867" y="254000"/>
                </a:lnTo>
                <a:lnTo>
                  <a:pt x="33867" y="262467"/>
                </a:lnTo>
                <a:lnTo>
                  <a:pt x="42334" y="270934"/>
                </a:lnTo>
                <a:lnTo>
                  <a:pt x="42334" y="279400"/>
                </a:lnTo>
                <a:lnTo>
                  <a:pt x="42334" y="279400"/>
                </a:lnTo>
                <a:lnTo>
                  <a:pt x="42334" y="287867"/>
                </a:lnTo>
                <a:lnTo>
                  <a:pt x="42334" y="287867"/>
                </a:lnTo>
                <a:lnTo>
                  <a:pt x="42334" y="287867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42334" y="296334"/>
                </a:lnTo>
                <a:lnTo>
                  <a:pt x="33867" y="287867"/>
                </a:lnTo>
                <a:lnTo>
                  <a:pt x="33867" y="287867"/>
                </a:lnTo>
                <a:lnTo>
                  <a:pt x="33867" y="287867"/>
                </a:lnTo>
                <a:lnTo>
                  <a:pt x="338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3056467" y="3970867"/>
            <a:ext cx="211667" cy="355601"/>
          </a:xfrm>
          <a:custGeom>
            <a:avLst/>
            <a:gdLst/>
            <a:ahLst/>
            <a:cxnLst/>
            <a:rect l="0" t="0" r="0" b="0"/>
            <a:pathLst>
              <a:path w="211667" h="3556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33866" y="93133"/>
                </a:lnTo>
                <a:lnTo>
                  <a:pt x="42333" y="110066"/>
                </a:lnTo>
                <a:lnTo>
                  <a:pt x="42333" y="127000"/>
                </a:lnTo>
                <a:lnTo>
                  <a:pt x="50800" y="143933"/>
                </a:lnTo>
                <a:lnTo>
                  <a:pt x="50800" y="160866"/>
                </a:lnTo>
                <a:lnTo>
                  <a:pt x="59266" y="177800"/>
                </a:lnTo>
                <a:lnTo>
                  <a:pt x="67733" y="203200"/>
                </a:lnTo>
                <a:lnTo>
                  <a:pt x="67733" y="220133"/>
                </a:lnTo>
                <a:lnTo>
                  <a:pt x="76200" y="237066"/>
                </a:lnTo>
                <a:lnTo>
                  <a:pt x="76200" y="254000"/>
                </a:lnTo>
                <a:lnTo>
                  <a:pt x="76200" y="270933"/>
                </a:lnTo>
                <a:lnTo>
                  <a:pt x="76200" y="287866"/>
                </a:lnTo>
                <a:lnTo>
                  <a:pt x="76200" y="304800"/>
                </a:lnTo>
                <a:lnTo>
                  <a:pt x="76200" y="321733"/>
                </a:lnTo>
                <a:lnTo>
                  <a:pt x="76200" y="330200"/>
                </a:lnTo>
                <a:lnTo>
                  <a:pt x="76200" y="338666"/>
                </a:lnTo>
                <a:lnTo>
                  <a:pt x="76200" y="347133"/>
                </a:lnTo>
                <a:lnTo>
                  <a:pt x="76200" y="355600"/>
                </a:lnTo>
                <a:lnTo>
                  <a:pt x="76200" y="355600"/>
                </a:lnTo>
                <a:lnTo>
                  <a:pt x="76200" y="355600"/>
                </a:lnTo>
                <a:lnTo>
                  <a:pt x="76200" y="355600"/>
                </a:lnTo>
                <a:lnTo>
                  <a:pt x="67733" y="355600"/>
                </a:lnTo>
                <a:lnTo>
                  <a:pt x="67733" y="355600"/>
                </a:lnTo>
                <a:lnTo>
                  <a:pt x="67733" y="347133"/>
                </a:lnTo>
                <a:lnTo>
                  <a:pt x="67733" y="347133"/>
                </a:lnTo>
                <a:lnTo>
                  <a:pt x="67733" y="338666"/>
                </a:lnTo>
                <a:lnTo>
                  <a:pt x="59266" y="330200"/>
                </a:lnTo>
                <a:lnTo>
                  <a:pt x="59266" y="313266"/>
                </a:lnTo>
                <a:lnTo>
                  <a:pt x="59266" y="304800"/>
                </a:lnTo>
                <a:lnTo>
                  <a:pt x="59266" y="287866"/>
                </a:lnTo>
                <a:lnTo>
                  <a:pt x="59266" y="279400"/>
                </a:lnTo>
                <a:lnTo>
                  <a:pt x="59266" y="262466"/>
                </a:lnTo>
                <a:lnTo>
                  <a:pt x="59266" y="254000"/>
                </a:lnTo>
                <a:lnTo>
                  <a:pt x="59266" y="245533"/>
                </a:lnTo>
                <a:lnTo>
                  <a:pt x="59266" y="228600"/>
                </a:lnTo>
                <a:lnTo>
                  <a:pt x="67733" y="220133"/>
                </a:lnTo>
                <a:lnTo>
                  <a:pt x="67733" y="203200"/>
                </a:lnTo>
                <a:lnTo>
                  <a:pt x="76200" y="194733"/>
                </a:lnTo>
                <a:lnTo>
                  <a:pt x="76200" y="186266"/>
                </a:lnTo>
                <a:lnTo>
                  <a:pt x="84666" y="177800"/>
                </a:lnTo>
                <a:lnTo>
                  <a:pt x="93133" y="169333"/>
                </a:lnTo>
                <a:lnTo>
                  <a:pt x="101600" y="160866"/>
                </a:lnTo>
                <a:lnTo>
                  <a:pt x="110066" y="160866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6" y="152400"/>
                </a:lnTo>
                <a:lnTo>
                  <a:pt x="135466" y="152400"/>
                </a:lnTo>
                <a:lnTo>
                  <a:pt x="143933" y="152400"/>
                </a:lnTo>
                <a:lnTo>
                  <a:pt x="152400" y="152400"/>
                </a:lnTo>
                <a:lnTo>
                  <a:pt x="160866" y="152400"/>
                </a:lnTo>
                <a:lnTo>
                  <a:pt x="169333" y="160866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86266" y="203200"/>
                </a:lnTo>
                <a:lnTo>
                  <a:pt x="186266" y="220133"/>
                </a:lnTo>
                <a:lnTo>
                  <a:pt x="186266" y="228600"/>
                </a:lnTo>
                <a:lnTo>
                  <a:pt x="194733" y="237066"/>
                </a:lnTo>
                <a:lnTo>
                  <a:pt x="194733" y="254000"/>
                </a:lnTo>
                <a:lnTo>
                  <a:pt x="194733" y="262466"/>
                </a:lnTo>
                <a:lnTo>
                  <a:pt x="194733" y="279400"/>
                </a:lnTo>
                <a:lnTo>
                  <a:pt x="194733" y="287866"/>
                </a:lnTo>
                <a:lnTo>
                  <a:pt x="203200" y="296333"/>
                </a:lnTo>
                <a:lnTo>
                  <a:pt x="203200" y="304800"/>
                </a:lnTo>
                <a:lnTo>
                  <a:pt x="203200" y="313266"/>
                </a:lnTo>
                <a:lnTo>
                  <a:pt x="203200" y="313266"/>
                </a:lnTo>
                <a:lnTo>
                  <a:pt x="203200" y="321733"/>
                </a:lnTo>
                <a:lnTo>
                  <a:pt x="211666" y="321733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3429000" y="4030133"/>
            <a:ext cx="118534" cy="287868"/>
          </a:xfrm>
          <a:custGeom>
            <a:avLst/>
            <a:gdLst/>
            <a:ahLst/>
            <a:cxnLst/>
            <a:rect l="0" t="0" r="0" b="0"/>
            <a:pathLst>
              <a:path w="118534" h="287868">
                <a:moveTo>
                  <a:pt x="110067" y="8467"/>
                </a:moveTo>
                <a:lnTo>
                  <a:pt x="110067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18533" y="33867"/>
                </a:lnTo>
                <a:lnTo>
                  <a:pt x="110067" y="42334"/>
                </a:lnTo>
                <a:lnTo>
                  <a:pt x="110067" y="59267"/>
                </a:lnTo>
                <a:lnTo>
                  <a:pt x="101600" y="84667"/>
                </a:lnTo>
                <a:lnTo>
                  <a:pt x="93133" y="101600"/>
                </a:lnTo>
                <a:lnTo>
                  <a:pt x="76200" y="118534"/>
                </a:lnTo>
                <a:lnTo>
                  <a:pt x="67733" y="143934"/>
                </a:lnTo>
                <a:lnTo>
                  <a:pt x="59267" y="160867"/>
                </a:lnTo>
                <a:lnTo>
                  <a:pt x="42333" y="186267"/>
                </a:lnTo>
                <a:lnTo>
                  <a:pt x="33867" y="211667"/>
                </a:lnTo>
                <a:lnTo>
                  <a:pt x="25400" y="228600"/>
                </a:lnTo>
                <a:lnTo>
                  <a:pt x="16933" y="245534"/>
                </a:lnTo>
                <a:lnTo>
                  <a:pt x="16933" y="254000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3395133" y="4106333"/>
            <a:ext cx="160868" cy="177801"/>
          </a:xfrm>
          <a:custGeom>
            <a:avLst/>
            <a:gdLst/>
            <a:ahLst/>
            <a:cxnLst/>
            <a:rect l="0" t="0" r="0" b="0"/>
            <a:pathLst>
              <a:path w="1608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4" y="50800"/>
                </a:lnTo>
                <a:lnTo>
                  <a:pt x="59267" y="59267"/>
                </a:lnTo>
                <a:lnTo>
                  <a:pt x="67734" y="76200"/>
                </a:lnTo>
                <a:lnTo>
                  <a:pt x="84667" y="93134"/>
                </a:lnTo>
                <a:lnTo>
                  <a:pt x="101600" y="110067"/>
                </a:lnTo>
                <a:lnTo>
                  <a:pt x="118534" y="127000"/>
                </a:lnTo>
                <a:lnTo>
                  <a:pt x="127000" y="143934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60867" y="177800"/>
                </a:lnTo>
                <a:lnTo>
                  <a:pt x="1608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4707467" y="4030133"/>
            <a:ext cx="16934" cy="262468"/>
          </a:xfrm>
          <a:custGeom>
            <a:avLst/>
            <a:gdLst/>
            <a:ahLst/>
            <a:cxnLst/>
            <a:rect l="0" t="0" r="0" b="0"/>
            <a:pathLst>
              <a:path w="16934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4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62467"/>
                </a:lnTo>
                <a:lnTo>
                  <a:pt x="8466" y="262467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45534"/>
                </a:lnTo>
                <a:lnTo>
                  <a:pt x="8466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4707467" y="4089400"/>
            <a:ext cx="177801" cy="186268"/>
          </a:xfrm>
          <a:custGeom>
            <a:avLst/>
            <a:gdLst/>
            <a:ahLst/>
            <a:cxnLst/>
            <a:rect l="0" t="0" r="0" b="0"/>
            <a:pathLst>
              <a:path w="177801" h="186268">
                <a:moveTo>
                  <a:pt x="101600" y="0"/>
                </a:moveTo>
                <a:lnTo>
                  <a:pt x="110066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01600" y="25400"/>
                </a:lnTo>
                <a:lnTo>
                  <a:pt x="93133" y="33867"/>
                </a:lnTo>
                <a:lnTo>
                  <a:pt x="84666" y="42333"/>
                </a:lnTo>
                <a:lnTo>
                  <a:pt x="76200" y="50800"/>
                </a:lnTo>
                <a:lnTo>
                  <a:pt x="59266" y="59267"/>
                </a:lnTo>
                <a:lnTo>
                  <a:pt x="50800" y="67733"/>
                </a:lnTo>
                <a:lnTo>
                  <a:pt x="33866" y="67733"/>
                </a:lnTo>
                <a:lnTo>
                  <a:pt x="25400" y="76200"/>
                </a:lnTo>
                <a:lnTo>
                  <a:pt x="8466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3"/>
                </a:lnTo>
                <a:lnTo>
                  <a:pt x="0" y="93133"/>
                </a:lnTo>
                <a:lnTo>
                  <a:pt x="8466" y="93133"/>
                </a:lnTo>
                <a:lnTo>
                  <a:pt x="16933" y="101600"/>
                </a:lnTo>
                <a:lnTo>
                  <a:pt x="25400" y="110067"/>
                </a:lnTo>
                <a:lnTo>
                  <a:pt x="42333" y="118533"/>
                </a:lnTo>
                <a:lnTo>
                  <a:pt x="59266" y="127000"/>
                </a:lnTo>
                <a:lnTo>
                  <a:pt x="76200" y="143933"/>
                </a:lnTo>
                <a:lnTo>
                  <a:pt x="93133" y="152400"/>
                </a:lnTo>
                <a:lnTo>
                  <a:pt x="110066" y="160867"/>
                </a:lnTo>
                <a:lnTo>
                  <a:pt x="127000" y="169333"/>
                </a:lnTo>
                <a:lnTo>
                  <a:pt x="143933" y="177800"/>
                </a:lnTo>
                <a:lnTo>
                  <a:pt x="160866" y="177800"/>
                </a:lnTo>
                <a:lnTo>
                  <a:pt x="160866" y="177800"/>
                </a:lnTo>
                <a:lnTo>
                  <a:pt x="177800" y="186267"/>
                </a:lnTo>
                <a:lnTo>
                  <a:pt x="1778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5080000" y="4131733"/>
            <a:ext cx="169334" cy="152401"/>
          </a:xfrm>
          <a:custGeom>
            <a:avLst/>
            <a:gdLst/>
            <a:ahLst/>
            <a:cxnLst/>
            <a:rect l="0" t="0" r="0" b="0"/>
            <a:pathLst>
              <a:path w="169334" h="1524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33867" y="33867"/>
                </a:lnTo>
                <a:lnTo>
                  <a:pt x="42333" y="42334"/>
                </a:lnTo>
                <a:lnTo>
                  <a:pt x="59267" y="59267"/>
                </a:lnTo>
                <a:lnTo>
                  <a:pt x="76200" y="76200"/>
                </a:lnTo>
                <a:lnTo>
                  <a:pt x="93133" y="93134"/>
                </a:lnTo>
                <a:lnTo>
                  <a:pt x="110067" y="110067"/>
                </a:lnTo>
                <a:lnTo>
                  <a:pt x="118533" y="127000"/>
                </a:lnTo>
                <a:lnTo>
                  <a:pt x="135467" y="143934"/>
                </a:lnTo>
                <a:lnTo>
                  <a:pt x="152400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9333" y="152400"/>
                </a:lnTo>
                <a:lnTo>
                  <a:pt x="1693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5190067" y="4123267"/>
            <a:ext cx="50801" cy="321734"/>
          </a:xfrm>
          <a:custGeom>
            <a:avLst/>
            <a:gdLst/>
            <a:ahLst/>
            <a:cxnLst/>
            <a:rect l="0" t="0" r="0" b="0"/>
            <a:pathLst>
              <a:path w="50801" h="321734">
                <a:moveTo>
                  <a:pt x="50800" y="0"/>
                </a:moveTo>
                <a:lnTo>
                  <a:pt x="50800" y="8466"/>
                </a:lnTo>
                <a:lnTo>
                  <a:pt x="50800" y="8466"/>
                </a:lnTo>
                <a:lnTo>
                  <a:pt x="42333" y="25400"/>
                </a:lnTo>
                <a:lnTo>
                  <a:pt x="33866" y="42333"/>
                </a:lnTo>
                <a:lnTo>
                  <a:pt x="25400" y="76200"/>
                </a:lnTo>
                <a:lnTo>
                  <a:pt x="25400" y="110066"/>
                </a:lnTo>
                <a:lnTo>
                  <a:pt x="16933" y="143933"/>
                </a:lnTo>
                <a:lnTo>
                  <a:pt x="8466" y="186266"/>
                </a:lnTo>
                <a:lnTo>
                  <a:pt x="8466" y="220133"/>
                </a:lnTo>
                <a:lnTo>
                  <a:pt x="0" y="254000"/>
                </a:lnTo>
                <a:lnTo>
                  <a:pt x="0" y="296333"/>
                </a:lnTo>
                <a:lnTo>
                  <a:pt x="0" y="296333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3759200" y="5003800"/>
            <a:ext cx="118534" cy="270934"/>
          </a:xfrm>
          <a:custGeom>
            <a:avLst/>
            <a:gdLst/>
            <a:ahLst/>
            <a:cxnLst/>
            <a:rect l="0" t="0" r="0" b="0"/>
            <a:pathLst>
              <a:path w="118534" h="2709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16933"/>
                </a:lnTo>
                <a:lnTo>
                  <a:pt x="93133" y="25400"/>
                </a:lnTo>
                <a:lnTo>
                  <a:pt x="84667" y="33867"/>
                </a:lnTo>
                <a:lnTo>
                  <a:pt x="84667" y="50800"/>
                </a:lnTo>
                <a:lnTo>
                  <a:pt x="76200" y="59267"/>
                </a:lnTo>
                <a:lnTo>
                  <a:pt x="67733" y="76200"/>
                </a:lnTo>
                <a:lnTo>
                  <a:pt x="67733" y="93133"/>
                </a:lnTo>
                <a:lnTo>
                  <a:pt x="59267" y="101600"/>
                </a:lnTo>
                <a:lnTo>
                  <a:pt x="50800" y="118533"/>
                </a:lnTo>
                <a:lnTo>
                  <a:pt x="42333" y="135467"/>
                </a:lnTo>
                <a:lnTo>
                  <a:pt x="33867" y="152400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194733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62467"/>
                </a:lnTo>
                <a:lnTo>
                  <a:pt x="0" y="262467"/>
                </a:lnTo>
                <a:lnTo>
                  <a:pt x="0" y="270933"/>
                </a:lnTo>
                <a:lnTo>
                  <a:pt x="0" y="270933"/>
                </a:lnTo>
                <a:lnTo>
                  <a:pt x="0" y="270933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3725333" y="4995333"/>
            <a:ext cx="203201" cy="313268"/>
          </a:xfrm>
          <a:custGeom>
            <a:avLst/>
            <a:gdLst/>
            <a:ahLst/>
            <a:cxnLst/>
            <a:rect l="0" t="0" r="0" b="0"/>
            <a:pathLst>
              <a:path w="203201" h="3132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16934" y="42334"/>
                </a:lnTo>
                <a:lnTo>
                  <a:pt x="25400" y="59267"/>
                </a:lnTo>
                <a:lnTo>
                  <a:pt x="33867" y="67734"/>
                </a:lnTo>
                <a:lnTo>
                  <a:pt x="42334" y="84667"/>
                </a:lnTo>
                <a:lnTo>
                  <a:pt x="50800" y="101600"/>
                </a:lnTo>
                <a:lnTo>
                  <a:pt x="67734" y="127000"/>
                </a:lnTo>
                <a:lnTo>
                  <a:pt x="84667" y="143934"/>
                </a:lnTo>
                <a:lnTo>
                  <a:pt x="101600" y="169334"/>
                </a:lnTo>
                <a:lnTo>
                  <a:pt x="118534" y="194734"/>
                </a:lnTo>
                <a:lnTo>
                  <a:pt x="143934" y="211667"/>
                </a:lnTo>
                <a:lnTo>
                  <a:pt x="160867" y="237067"/>
                </a:lnTo>
                <a:lnTo>
                  <a:pt x="177800" y="262467"/>
                </a:lnTo>
                <a:lnTo>
                  <a:pt x="194734" y="279400"/>
                </a:lnTo>
                <a:lnTo>
                  <a:pt x="203200" y="296334"/>
                </a:lnTo>
                <a:lnTo>
                  <a:pt x="203200" y="296334"/>
                </a:lnTo>
                <a:lnTo>
                  <a:pt x="203200" y="313267"/>
                </a:lnTo>
                <a:lnTo>
                  <a:pt x="203200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4123267" y="5020733"/>
            <a:ext cx="33867" cy="287868"/>
          </a:xfrm>
          <a:custGeom>
            <a:avLst/>
            <a:gdLst/>
            <a:ahLst/>
            <a:cxnLst/>
            <a:rect l="0" t="0" r="0" b="0"/>
            <a:pathLst>
              <a:path w="33867" h="287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42334"/>
                </a:lnTo>
                <a:lnTo>
                  <a:pt x="8466" y="50800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33866" y="245534"/>
                </a:lnTo>
                <a:lnTo>
                  <a:pt x="33866" y="262467"/>
                </a:lnTo>
                <a:lnTo>
                  <a:pt x="33866" y="279400"/>
                </a:lnTo>
                <a:lnTo>
                  <a:pt x="33866" y="279400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4013200" y="5156200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27000" y="16933"/>
                </a:lnTo>
                <a:lnTo>
                  <a:pt x="152400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211667" y="16933"/>
                </a:lnTo>
                <a:lnTo>
                  <a:pt x="2116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4428067" y="4885267"/>
            <a:ext cx="220134" cy="423334"/>
          </a:xfrm>
          <a:custGeom>
            <a:avLst/>
            <a:gdLst/>
            <a:ahLst/>
            <a:cxnLst/>
            <a:rect l="0" t="0" r="0" b="0"/>
            <a:pathLst>
              <a:path w="220134" h="423334">
                <a:moveTo>
                  <a:pt x="8466" y="0"/>
                </a:move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21733"/>
                </a:lnTo>
                <a:lnTo>
                  <a:pt x="0" y="338666"/>
                </a:lnTo>
                <a:lnTo>
                  <a:pt x="8466" y="355600"/>
                </a:lnTo>
                <a:lnTo>
                  <a:pt x="8466" y="372533"/>
                </a:lnTo>
                <a:lnTo>
                  <a:pt x="16933" y="381000"/>
                </a:lnTo>
                <a:lnTo>
                  <a:pt x="16933" y="389466"/>
                </a:lnTo>
                <a:lnTo>
                  <a:pt x="33866" y="397933"/>
                </a:lnTo>
                <a:lnTo>
                  <a:pt x="42333" y="397933"/>
                </a:lnTo>
                <a:lnTo>
                  <a:pt x="59266" y="406400"/>
                </a:lnTo>
                <a:lnTo>
                  <a:pt x="76200" y="406400"/>
                </a:lnTo>
                <a:lnTo>
                  <a:pt x="93133" y="414866"/>
                </a:lnTo>
                <a:lnTo>
                  <a:pt x="110066" y="414866"/>
                </a:lnTo>
                <a:lnTo>
                  <a:pt x="127000" y="423333"/>
                </a:lnTo>
                <a:lnTo>
                  <a:pt x="152400" y="423333"/>
                </a:lnTo>
                <a:lnTo>
                  <a:pt x="169333" y="423333"/>
                </a:lnTo>
                <a:lnTo>
                  <a:pt x="177800" y="423333"/>
                </a:lnTo>
                <a:lnTo>
                  <a:pt x="194733" y="423333"/>
                </a:lnTo>
                <a:lnTo>
                  <a:pt x="211666" y="423333"/>
                </a:lnTo>
                <a:lnTo>
                  <a:pt x="211666" y="414866"/>
                </a:lnTo>
                <a:lnTo>
                  <a:pt x="220133" y="406400"/>
                </a:lnTo>
                <a:lnTo>
                  <a:pt x="220133" y="406400"/>
                </a:lnTo>
                <a:lnTo>
                  <a:pt x="211666" y="397933"/>
                </a:lnTo>
                <a:lnTo>
                  <a:pt x="211666" y="397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4394200" y="5122333"/>
            <a:ext cx="237068" cy="16935"/>
          </a:xfrm>
          <a:custGeom>
            <a:avLst/>
            <a:gdLst/>
            <a:ahLst/>
            <a:cxnLst/>
            <a:rect l="0" t="0" r="0" b="0"/>
            <a:pathLst>
              <a:path w="237068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3" y="16934"/>
                </a:lnTo>
                <a:lnTo>
                  <a:pt x="160867" y="16934"/>
                </a:lnTo>
                <a:lnTo>
                  <a:pt x="186267" y="16934"/>
                </a:lnTo>
                <a:lnTo>
                  <a:pt x="203200" y="16934"/>
                </a:lnTo>
                <a:lnTo>
                  <a:pt x="220133" y="8467"/>
                </a:lnTo>
                <a:lnTo>
                  <a:pt x="228600" y="8467"/>
                </a:lnTo>
                <a:lnTo>
                  <a:pt x="237067" y="8467"/>
                </a:lnTo>
                <a:lnTo>
                  <a:pt x="237067" y="8467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4419600" y="4876800"/>
            <a:ext cx="228601" cy="16934"/>
          </a:xfrm>
          <a:custGeom>
            <a:avLst/>
            <a:gdLst/>
            <a:ahLst/>
            <a:cxnLst/>
            <a:rect l="0" t="0" r="0" b="0"/>
            <a:pathLst>
              <a:path w="228601" h="16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9267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9333" y="8467"/>
                </a:lnTo>
                <a:lnTo>
                  <a:pt x="186267" y="8467"/>
                </a:lnTo>
                <a:lnTo>
                  <a:pt x="211667" y="0"/>
                </a:lnTo>
                <a:lnTo>
                  <a:pt x="211667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4783667" y="5130800"/>
            <a:ext cx="135467" cy="177801"/>
          </a:xfrm>
          <a:custGeom>
            <a:avLst/>
            <a:gdLst/>
            <a:ahLst/>
            <a:cxnLst/>
            <a:rect l="0" t="0" r="0" b="0"/>
            <a:pathLst>
              <a:path w="135467" h="177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67733"/>
                </a:lnTo>
                <a:lnTo>
                  <a:pt x="33866" y="84667"/>
                </a:lnTo>
                <a:lnTo>
                  <a:pt x="42333" y="93133"/>
                </a:lnTo>
                <a:lnTo>
                  <a:pt x="50800" y="110067"/>
                </a:lnTo>
                <a:lnTo>
                  <a:pt x="67733" y="127000"/>
                </a:lnTo>
                <a:lnTo>
                  <a:pt x="76200" y="135467"/>
                </a:lnTo>
                <a:lnTo>
                  <a:pt x="84666" y="152400"/>
                </a:lnTo>
                <a:lnTo>
                  <a:pt x="101600" y="160867"/>
                </a:lnTo>
                <a:lnTo>
                  <a:pt x="110066" y="169333"/>
                </a:lnTo>
                <a:lnTo>
                  <a:pt x="118533" y="169333"/>
                </a:lnTo>
                <a:lnTo>
                  <a:pt x="127000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69333"/>
                </a:lnTo>
                <a:lnTo>
                  <a:pt x="135466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4910667" y="5122333"/>
            <a:ext cx="16934" cy="406401"/>
          </a:xfrm>
          <a:custGeom>
            <a:avLst/>
            <a:gdLst/>
            <a:ahLst/>
            <a:cxnLst/>
            <a:rect l="0" t="0" r="0" b="0"/>
            <a:pathLst>
              <a:path w="16934" h="406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67734"/>
                </a:lnTo>
                <a:lnTo>
                  <a:pt x="8466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43934"/>
                </a:lnTo>
                <a:lnTo>
                  <a:pt x="16933" y="169334"/>
                </a:lnTo>
                <a:lnTo>
                  <a:pt x="16933" y="194734"/>
                </a:lnTo>
                <a:lnTo>
                  <a:pt x="16933" y="220134"/>
                </a:lnTo>
                <a:lnTo>
                  <a:pt x="16933" y="245534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30200"/>
                </a:lnTo>
                <a:lnTo>
                  <a:pt x="16933" y="364067"/>
                </a:lnTo>
                <a:lnTo>
                  <a:pt x="16933" y="381000"/>
                </a:lnTo>
                <a:lnTo>
                  <a:pt x="16933" y="381000"/>
                </a:lnTo>
                <a:lnTo>
                  <a:pt x="8466" y="406400"/>
                </a:lnTo>
                <a:lnTo>
                  <a:pt x="8466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5173133" y="5088467"/>
            <a:ext cx="42335" cy="270934"/>
          </a:xfrm>
          <a:custGeom>
            <a:avLst/>
            <a:gdLst/>
            <a:ahLst/>
            <a:cxnLst/>
            <a:rect l="0" t="0" r="0" b="0"/>
            <a:pathLst>
              <a:path w="42335" h="270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76200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33867" y="143933"/>
                </a:lnTo>
                <a:lnTo>
                  <a:pt x="33867" y="160866"/>
                </a:lnTo>
                <a:lnTo>
                  <a:pt x="33867" y="177800"/>
                </a:lnTo>
                <a:lnTo>
                  <a:pt x="42334" y="203200"/>
                </a:lnTo>
                <a:lnTo>
                  <a:pt x="42334" y="220133"/>
                </a:lnTo>
                <a:lnTo>
                  <a:pt x="42334" y="237066"/>
                </a:lnTo>
                <a:lnTo>
                  <a:pt x="42334" y="245533"/>
                </a:lnTo>
                <a:lnTo>
                  <a:pt x="42334" y="254000"/>
                </a:lnTo>
                <a:lnTo>
                  <a:pt x="42334" y="262466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62466"/>
                </a:lnTo>
                <a:lnTo>
                  <a:pt x="33867" y="262466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5080000" y="5207000"/>
            <a:ext cx="254001" cy="25401"/>
          </a:xfrm>
          <a:custGeom>
            <a:avLst/>
            <a:gdLst/>
            <a:ahLst/>
            <a:cxnLst/>
            <a:rect l="0" t="0" r="0" b="0"/>
            <a:pathLst>
              <a:path w="254001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43933" y="16933"/>
                </a:lnTo>
                <a:lnTo>
                  <a:pt x="160867" y="16933"/>
                </a:lnTo>
                <a:lnTo>
                  <a:pt x="177800" y="16933"/>
                </a:lnTo>
                <a:lnTo>
                  <a:pt x="194733" y="16933"/>
                </a:lnTo>
                <a:lnTo>
                  <a:pt x="211667" y="16933"/>
                </a:lnTo>
                <a:lnTo>
                  <a:pt x="228600" y="25400"/>
                </a:lnTo>
                <a:lnTo>
                  <a:pt x="237067" y="25400"/>
                </a:lnTo>
                <a:lnTo>
                  <a:pt x="245533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5511800" y="4910667"/>
            <a:ext cx="93134" cy="533401"/>
          </a:xfrm>
          <a:custGeom>
            <a:avLst/>
            <a:gdLst/>
            <a:ahLst/>
            <a:cxnLst/>
            <a:rect l="0" t="0" r="0" b="0"/>
            <a:pathLst>
              <a:path w="93134" h="533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25400" y="110066"/>
                </a:lnTo>
                <a:lnTo>
                  <a:pt x="33867" y="143933"/>
                </a:lnTo>
                <a:lnTo>
                  <a:pt x="42333" y="169333"/>
                </a:lnTo>
                <a:lnTo>
                  <a:pt x="50800" y="203200"/>
                </a:lnTo>
                <a:lnTo>
                  <a:pt x="50800" y="237066"/>
                </a:lnTo>
                <a:lnTo>
                  <a:pt x="59267" y="270933"/>
                </a:lnTo>
                <a:lnTo>
                  <a:pt x="59267" y="296333"/>
                </a:lnTo>
                <a:lnTo>
                  <a:pt x="67733" y="330200"/>
                </a:lnTo>
                <a:lnTo>
                  <a:pt x="67733" y="364066"/>
                </a:lnTo>
                <a:lnTo>
                  <a:pt x="67733" y="397933"/>
                </a:lnTo>
                <a:lnTo>
                  <a:pt x="67733" y="423333"/>
                </a:lnTo>
                <a:lnTo>
                  <a:pt x="67733" y="457200"/>
                </a:lnTo>
                <a:lnTo>
                  <a:pt x="67733" y="482600"/>
                </a:lnTo>
                <a:lnTo>
                  <a:pt x="76200" y="499533"/>
                </a:lnTo>
                <a:lnTo>
                  <a:pt x="76200" y="516466"/>
                </a:lnTo>
                <a:lnTo>
                  <a:pt x="84667" y="524933"/>
                </a:lnTo>
                <a:lnTo>
                  <a:pt x="84667" y="533400"/>
                </a:lnTo>
                <a:lnTo>
                  <a:pt x="93133" y="533400"/>
                </a:lnTo>
                <a:lnTo>
                  <a:pt x="93133" y="524933"/>
                </a:lnTo>
                <a:lnTo>
                  <a:pt x="93133" y="516466"/>
                </a:lnTo>
                <a:lnTo>
                  <a:pt x="93133" y="499533"/>
                </a:lnTo>
                <a:lnTo>
                  <a:pt x="93133" y="499533"/>
                </a:lnTo>
                <a:lnTo>
                  <a:pt x="93133" y="482600"/>
                </a:lnTo>
                <a:lnTo>
                  <a:pt x="93133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5486400" y="4902200"/>
            <a:ext cx="245534" cy="33868"/>
          </a:xfrm>
          <a:custGeom>
            <a:avLst/>
            <a:gdLst/>
            <a:ahLst/>
            <a:cxnLst/>
            <a:rect l="0" t="0" r="0" b="0"/>
            <a:pathLst>
              <a:path w="245534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0067" y="0"/>
                </a:lnTo>
                <a:lnTo>
                  <a:pt x="135467" y="0"/>
                </a:lnTo>
                <a:lnTo>
                  <a:pt x="152400" y="8467"/>
                </a:lnTo>
                <a:lnTo>
                  <a:pt x="177800" y="8467"/>
                </a:lnTo>
                <a:lnTo>
                  <a:pt x="194733" y="16933"/>
                </a:lnTo>
                <a:lnTo>
                  <a:pt x="211667" y="16933"/>
                </a:lnTo>
                <a:lnTo>
                  <a:pt x="228600" y="25400"/>
                </a:lnTo>
                <a:lnTo>
                  <a:pt x="245533" y="33867"/>
                </a:lnTo>
                <a:lnTo>
                  <a:pt x="245533" y="33867"/>
                </a:lnTo>
                <a:lnTo>
                  <a:pt x="245533" y="33867"/>
                </a:lnTo>
                <a:lnTo>
                  <a:pt x="2455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5486400" y="5156200"/>
            <a:ext cx="220134" cy="16934"/>
          </a:xfrm>
          <a:custGeom>
            <a:avLst/>
            <a:gdLst/>
            <a:ahLst/>
            <a:cxnLst/>
            <a:rect l="0" t="0" r="0" b="0"/>
            <a:pathLst>
              <a:path w="220134" h="16934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9267" y="16933"/>
                </a:lnTo>
                <a:lnTo>
                  <a:pt x="84667" y="16933"/>
                </a:lnTo>
                <a:lnTo>
                  <a:pt x="110067" y="16933"/>
                </a:lnTo>
                <a:lnTo>
                  <a:pt x="143933" y="16933"/>
                </a:lnTo>
                <a:lnTo>
                  <a:pt x="177800" y="16933"/>
                </a:lnTo>
                <a:lnTo>
                  <a:pt x="203200" y="8467"/>
                </a:lnTo>
                <a:lnTo>
                  <a:pt x="203200" y="8467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6053667" y="5198533"/>
            <a:ext cx="160867" cy="8468"/>
          </a:xfrm>
          <a:custGeom>
            <a:avLst/>
            <a:gdLst/>
            <a:ahLst/>
            <a:cxnLst/>
            <a:rect l="0" t="0" r="0" b="0"/>
            <a:pathLst>
              <a:path w="160867" h="8468">
                <a:moveTo>
                  <a:pt x="8466" y="8467"/>
                </a:moveTo>
                <a:lnTo>
                  <a:pt x="8466" y="8467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6045200" y="53001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16933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1016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6375400" y="5181600"/>
            <a:ext cx="296335" cy="304801"/>
          </a:xfrm>
          <a:custGeom>
            <a:avLst/>
            <a:gdLst/>
            <a:ahLst/>
            <a:cxnLst/>
            <a:rect l="0" t="0" r="0" b="0"/>
            <a:pathLst>
              <a:path w="296335" h="304801">
                <a:moveTo>
                  <a:pt x="59267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16933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203200"/>
                </a:lnTo>
                <a:lnTo>
                  <a:pt x="16933" y="228600"/>
                </a:lnTo>
                <a:lnTo>
                  <a:pt x="33867" y="245533"/>
                </a:lnTo>
                <a:lnTo>
                  <a:pt x="50800" y="262467"/>
                </a:lnTo>
                <a:lnTo>
                  <a:pt x="76200" y="279400"/>
                </a:lnTo>
                <a:lnTo>
                  <a:pt x="110067" y="296333"/>
                </a:lnTo>
                <a:lnTo>
                  <a:pt x="135466" y="304800"/>
                </a:lnTo>
                <a:lnTo>
                  <a:pt x="160867" y="304800"/>
                </a:lnTo>
                <a:lnTo>
                  <a:pt x="186267" y="304800"/>
                </a:lnTo>
                <a:lnTo>
                  <a:pt x="211666" y="304800"/>
                </a:lnTo>
                <a:lnTo>
                  <a:pt x="228600" y="287867"/>
                </a:lnTo>
                <a:lnTo>
                  <a:pt x="245533" y="279400"/>
                </a:lnTo>
                <a:lnTo>
                  <a:pt x="270933" y="254000"/>
                </a:lnTo>
                <a:lnTo>
                  <a:pt x="287866" y="237067"/>
                </a:lnTo>
                <a:lnTo>
                  <a:pt x="296334" y="211667"/>
                </a:lnTo>
                <a:lnTo>
                  <a:pt x="296334" y="186267"/>
                </a:lnTo>
                <a:lnTo>
                  <a:pt x="296334" y="152400"/>
                </a:lnTo>
                <a:lnTo>
                  <a:pt x="296334" y="127000"/>
                </a:lnTo>
                <a:lnTo>
                  <a:pt x="279400" y="93133"/>
                </a:lnTo>
                <a:lnTo>
                  <a:pt x="254000" y="67733"/>
                </a:lnTo>
                <a:lnTo>
                  <a:pt x="228600" y="42333"/>
                </a:lnTo>
                <a:lnTo>
                  <a:pt x="194733" y="25400"/>
                </a:lnTo>
                <a:lnTo>
                  <a:pt x="160867" y="16933"/>
                </a:lnTo>
                <a:lnTo>
                  <a:pt x="118533" y="8467"/>
                </a:lnTo>
                <a:lnTo>
                  <a:pt x="84667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33867" y="33867"/>
                </a:lnTo>
                <a:lnTo>
                  <a:pt x="33867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7857067" y="4893733"/>
            <a:ext cx="50801" cy="330201"/>
          </a:xfrm>
          <a:custGeom>
            <a:avLst/>
            <a:gdLst/>
            <a:ahLst/>
            <a:cxnLst/>
            <a:rect l="0" t="0" r="0" b="0"/>
            <a:pathLst>
              <a:path w="508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6" y="67734"/>
                </a:lnTo>
                <a:lnTo>
                  <a:pt x="16933" y="93134"/>
                </a:lnTo>
                <a:lnTo>
                  <a:pt x="16933" y="127000"/>
                </a:lnTo>
                <a:lnTo>
                  <a:pt x="25399" y="160867"/>
                </a:lnTo>
                <a:lnTo>
                  <a:pt x="25399" y="194734"/>
                </a:lnTo>
                <a:lnTo>
                  <a:pt x="33867" y="220134"/>
                </a:lnTo>
                <a:lnTo>
                  <a:pt x="42333" y="254000"/>
                </a:lnTo>
                <a:lnTo>
                  <a:pt x="42333" y="279400"/>
                </a:lnTo>
                <a:lnTo>
                  <a:pt x="50800" y="296334"/>
                </a:lnTo>
                <a:lnTo>
                  <a:pt x="50800" y="313267"/>
                </a:lnTo>
                <a:lnTo>
                  <a:pt x="50800" y="321734"/>
                </a:lnTo>
                <a:lnTo>
                  <a:pt x="50800" y="330200"/>
                </a:lnTo>
                <a:lnTo>
                  <a:pt x="50800" y="321734"/>
                </a:lnTo>
                <a:lnTo>
                  <a:pt x="42333" y="321734"/>
                </a:lnTo>
                <a:lnTo>
                  <a:pt x="25399" y="313267"/>
                </a:lnTo>
                <a:lnTo>
                  <a:pt x="25399" y="313267"/>
                </a:lnTo>
                <a:lnTo>
                  <a:pt x="25399" y="296334"/>
                </a:lnTo>
                <a:lnTo>
                  <a:pt x="25399" y="296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7797800" y="4936067"/>
            <a:ext cx="228601" cy="304801"/>
          </a:xfrm>
          <a:custGeom>
            <a:avLst/>
            <a:gdLst/>
            <a:ahLst/>
            <a:cxnLst/>
            <a:rect l="0" t="0" r="0" b="0"/>
            <a:pathLst>
              <a:path w="228601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67733" y="16933"/>
                </a:lnTo>
                <a:lnTo>
                  <a:pt x="93134" y="25400"/>
                </a:lnTo>
                <a:lnTo>
                  <a:pt x="118533" y="33866"/>
                </a:lnTo>
                <a:lnTo>
                  <a:pt x="135467" y="50800"/>
                </a:lnTo>
                <a:lnTo>
                  <a:pt x="160866" y="67733"/>
                </a:lnTo>
                <a:lnTo>
                  <a:pt x="186267" y="84666"/>
                </a:lnTo>
                <a:lnTo>
                  <a:pt x="203200" y="110066"/>
                </a:lnTo>
                <a:lnTo>
                  <a:pt x="211667" y="127000"/>
                </a:lnTo>
                <a:lnTo>
                  <a:pt x="220133" y="143933"/>
                </a:lnTo>
                <a:lnTo>
                  <a:pt x="228600" y="169333"/>
                </a:lnTo>
                <a:lnTo>
                  <a:pt x="228600" y="186266"/>
                </a:lnTo>
                <a:lnTo>
                  <a:pt x="220133" y="211666"/>
                </a:lnTo>
                <a:lnTo>
                  <a:pt x="211667" y="228600"/>
                </a:lnTo>
                <a:lnTo>
                  <a:pt x="203200" y="245533"/>
                </a:lnTo>
                <a:lnTo>
                  <a:pt x="186267" y="262466"/>
                </a:lnTo>
                <a:lnTo>
                  <a:pt x="169334" y="279400"/>
                </a:lnTo>
                <a:lnTo>
                  <a:pt x="143933" y="287866"/>
                </a:lnTo>
                <a:lnTo>
                  <a:pt x="118533" y="296333"/>
                </a:lnTo>
                <a:lnTo>
                  <a:pt x="101600" y="304800"/>
                </a:lnTo>
                <a:lnTo>
                  <a:pt x="76200" y="304800"/>
                </a:lnTo>
                <a:lnTo>
                  <a:pt x="59267" y="296333"/>
                </a:lnTo>
                <a:lnTo>
                  <a:pt x="42333" y="287866"/>
                </a:lnTo>
                <a:lnTo>
                  <a:pt x="33867" y="287866"/>
                </a:lnTo>
                <a:lnTo>
                  <a:pt x="33867" y="279400"/>
                </a:lnTo>
                <a:lnTo>
                  <a:pt x="33867" y="270933"/>
                </a:lnTo>
                <a:lnTo>
                  <a:pt x="33867" y="270933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8111066" y="5147733"/>
            <a:ext cx="33868" cy="211668"/>
          </a:xfrm>
          <a:custGeom>
            <a:avLst/>
            <a:gdLst/>
            <a:ahLst/>
            <a:cxnLst/>
            <a:rect l="0" t="0" r="0" b="0"/>
            <a:pathLst>
              <a:path w="33868" h="211668">
                <a:moveTo>
                  <a:pt x="8468" y="0"/>
                </a:moveTo>
                <a:lnTo>
                  <a:pt x="8468" y="8467"/>
                </a:lnTo>
                <a:lnTo>
                  <a:pt x="8468" y="16934"/>
                </a:lnTo>
                <a:lnTo>
                  <a:pt x="16934" y="25400"/>
                </a:lnTo>
                <a:lnTo>
                  <a:pt x="25401" y="42334"/>
                </a:lnTo>
                <a:lnTo>
                  <a:pt x="25401" y="67734"/>
                </a:lnTo>
                <a:lnTo>
                  <a:pt x="33867" y="93134"/>
                </a:lnTo>
                <a:lnTo>
                  <a:pt x="33867" y="118534"/>
                </a:lnTo>
                <a:lnTo>
                  <a:pt x="33867" y="143934"/>
                </a:lnTo>
                <a:lnTo>
                  <a:pt x="25401" y="169334"/>
                </a:lnTo>
                <a:lnTo>
                  <a:pt x="25401" y="194734"/>
                </a:lnTo>
                <a:lnTo>
                  <a:pt x="16934" y="211667"/>
                </a:lnTo>
                <a:lnTo>
                  <a:pt x="8468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8212667" y="4944533"/>
            <a:ext cx="177801" cy="262468"/>
          </a:xfrm>
          <a:custGeom>
            <a:avLst/>
            <a:gdLst/>
            <a:ahLst/>
            <a:cxnLst/>
            <a:rect l="0" t="0" r="0" b="0"/>
            <a:pathLst>
              <a:path w="177801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67734"/>
                </a:lnTo>
                <a:lnTo>
                  <a:pt x="0" y="93134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86267"/>
                </a:lnTo>
                <a:lnTo>
                  <a:pt x="8466" y="211667"/>
                </a:lnTo>
                <a:lnTo>
                  <a:pt x="16933" y="228600"/>
                </a:lnTo>
                <a:lnTo>
                  <a:pt x="25400" y="245534"/>
                </a:lnTo>
                <a:lnTo>
                  <a:pt x="33866" y="262467"/>
                </a:lnTo>
                <a:lnTo>
                  <a:pt x="42333" y="262467"/>
                </a:lnTo>
                <a:lnTo>
                  <a:pt x="50799" y="262467"/>
                </a:lnTo>
                <a:lnTo>
                  <a:pt x="67733" y="262467"/>
                </a:lnTo>
                <a:lnTo>
                  <a:pt x="84666" y="254000"/>
                </a:lnTo>
                <a:lnTo>
                  <a:pt x="101600" y="245534"/>
                </a:lnTo>
                <a:lnTo>
                  <a:pt x="126999" y="237067"/>
                </a:lnTo>
                <a:lnTo>
                  <a:pt x="143933" y="228600"/>
                </a:lnTo>
                <a:lnTo>
                  <a:pt x="160866" y="220134"/>
                </a:lnTo>
                <a:lnTo>
                  <a:pt x="169333" y="211667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194734"/>
                </a:lnTo>
                <a:lnTo>
                  <a:pt x="177800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8229600" y="5037667"/>
            <a:ext cx="118535" cy="59267"/>
          </a:xfrm>
          <a:custGeom>
            <a:avLst/>
            <a:gdLst/>
            <a:ahLst/>
            <a:cxnLst/>
            <a:rect l="0" t="0" r="0" b="0"/>
            <a:pathLst>
              <a:path w="118535" h="59267">
                <a:moveTo>
                  <a:pt x="0" y="59266"/>
                </a:move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16933" y="59266"/>
                </a:lnTo>
                <a:lnTo>
                  <a:pt x="25400" y="50800"/>
                </a:lnTo>
                <a:lnTo>
                  <a:pt x="50800" y="42333"/>
                </a:lnTo>
                <a:lnTo>
                  <a:pt x="67733" y="42333"/>
                </a:lnTo>
                <a:lnTo>
                  <a:pt x="84667" y="33866"/>
                </a:lnTo>
                <a:lnTo>
                  <a:pt x="93133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8204200" y="4893733"/>
            <a:ext cx="169334" cy="42335"/>
          </a:xfrm>
          <a:custGeom>
            <a:avLst/>
            <a:gdLst/>
            <a:ahLst/>
            <a:cxnLst/>
            <a:rect l="0" t="0" r="0" b="0"/>
            <a:pathLst>
              <a:path w="169334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33867"/>
                </a:lnTo>
                <a:lnTo>
                  <a:pt x="25400" y="25400"/>
                </a:lnTo>
                <a:lnTo>
                  <a:pt x="42333" y="25400"/>
                </a:lnTo>
                <a:lnTo>
                  <a:pt x="67734" y="8467"/>
                </a:lnTo>
                <a:lnTo>
                  <a:pt x="93133" y="8467"/>
                </a:lnTo>
                <a:lnTo>
                  <a:pt x="118533" y="0"/>
                </a:lnTo>
                <a:lnTo>
                  <a:pt x="143934" y="0"/>
                </a:lnTo>
                <a:lnTo>
                  <a:pt x="143934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8449733" y="5130800"/>
            <a:ext cx="33868" cy="211668"/>
          </a:xfrm>
          <a:custGeom>
            <a:avLst/>
            <a:gdLst/>
            <a:ahLst/>
            <a:cxnLst/>
            <a:rect l="0" t="0" r="0" b="0"/>
            <a:pathLst>
              <a:path w="33868" h="211668">
                <a:moveTo>
                  <a:pt x="25400" y="0"/>
                </a:moveTo>
                <a:lnTo>
                  <a:pt x="25400" y="0"/>
                </a:lnTo>
                <a:lnTo>
                  <a:pt x="25400" y="16933"/>
                </a:lnTo>
                <a:lnTo>
                  <a:pt x="33867" y="25400"/>
                </a:lnTo>
                <a:lnTo>
                  <a:pt x="33867" y="50800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4" y="186267"/>
                </a:lnTo>
                <a:lnTo>
                  <a:pt x="8467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8593667" y="4893733"/>
            <a:ext cx="33867" cy="254001"/>
          </a:xfrm>
          <a:custGeom>
            <a:avLst/>
            <a:gdLst/>
            <a:ahLst/>
            <a:cxnLst/>
            <a:rect l="0" t="0" r="0" b="0"/>
            <a:pathLst>
              <a:path w="33867" h="2540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50800"/>
                </a:lnTo>
                <a:lnTo>
                  <a:pt x="16933" y="84667"/>
                </a:lnTo>
                <a:lnTo>
                  <a:pt x="25400" y="118534"/>
                </a:lnTo>
                <a:lnTo>
                  <a:pt x="25400" y="152400"/>
                </a:lnTo>
                <a:lnTo>
                  <a:pt x="25400" y="186267"/>
                </a:lnTo>
                <a:lnTo>
                  <a:pt x="25400" y="220134"/>
                </a:lnTo>
                <a:lnTo>
                  <a:pt x="25400" y="237067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8568266" y="4842933"/>
            <a:ext cx="186268" cy="42335"/>
          </a:xfrm>
          <a:custGeom>
            <a:avLst/>
            <a:gdLst/>
            <a:ahLst/>
            <a:cxnLst/>
            <a:rect l="0" t="0" r="0" b="0"/>
            <a:pathLst>
              <a:path w="186268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8" y="42334"/>
                </a:lnTo>
                <a:lnTo>
                  <a:pt x="16934" y="42334"/>
                </a:lnTo>
                <a:lnTo>
                  <a:pt x="33867" y="42334"/>
                </a:lnTo>
                <a:lnTo>
                  <a:pt x="50801" y="33867"/>
                </a:lnTo>
                <a:lnTo>
                  <a:pt x="76200" y="33867"/>
                </a:lnTo>
                <a:lnTo>
                  <a:pt x="93134" y="25400"/>
                </a:lnTo>
                <a:lnTo>
                  <a:pt x="118534" y="25400"/>
                </a:lnTo>
                <a:lnTo>
                  <a:pt x="135467" y="16934"/>
                </a:lnTo>
                <a:lnTo>
                  <a:pt x="152400" y="8467"/>
                </a:lnTo>
                <a:lnTo>
                  <a:pt x="169334" y="8467"/>
                </a:lnTo>
                <a:lnTo>
                  <a:pt x="177801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8467"/>
                </a:lnTo>
                <a:lnTo>
                  <a:pt x="1862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8619067" y="4953000"/>
            <a:ext cx="143934" cy="50801"/>
          </a:xfrm>
          <a:custGeom>
            <a:avLst/>
            <a:gdLst/>
            <a:ahLst/>
            <a:cxnLst/>
            <a:rect l="0" t="0" r="0" b="0"/>
            <a:pathLst>
              <a:path w="143934" h="508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8466" y="50800"/>
                </a:lnTo>
                <a:lnTo>
                  <a:pt x="16933" y="42333"/>
                </a:lnTo>
                <a:lnTo>
                  <a:pt x="33867" y="33867"/>
                </a:lnTo>
                <a:lnTo>
                  <a:pt x="50800" y="25400"/>
                </a:lnTo>
                <a:lnTo>
                  <a:pt x="76200" y="16933"/>
                </a:lnTo>
                <a:lnTo>
                  <a:pt x="101599" y="8467"/>
                </a:lnTo>
                <a:lnTo>
                  <a:pt x="118533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9084733" y="4732867"/>
            <a:ext cx="465668" cy="304801"/>
          </a:xfrm>
          <a:custGeom>
            <a:avLst/>
            <a:gdLst/>
            <a:ahLst/>
            <a:cxnLst/>
            <a:rect l="0" t="0" r="0" b="0"/>
            <a:pathLst>
              <a:path w="465668" h="304801">
                <a:moveTo>
                  <a:pt x="127000" y="76200"/>
                </a:moveTo>
                <a:lnTo>
                  <a:pt x="127000" y="76200"/>
                </a:lnTo>
                <a:lnTo>
                  <a:pt x="127000" y="76200"/>
                </a:lnTo>
                <a:lnTo>
                  <a:pt x="127000" y="76200"/>
                </a:lnTo>
                <a:lnTo>
                  <a:pt x="127000" y="76200"/>
                </a:lnTo>
                <a:lnTo>
                  <a:pt x="127000" y="76200"/>
                </a:lnTo>
                <a:lnTo>
                  <a:pt x="127000" y="76200"/>
                </a:lnTo>
                <a:lnTo>
                  <a:pt x="118534" y="76200"/>
                </a:lnTo>
                <a:lnTo>
                  <a:pt x="118534" y="67733"/>
                </a:lnTo>
                <a:lnTo>
                  <a:pt x="110067" y="67733"/>
                </a:lnTo>
                <a:lnTo>
                  <a:pt x="101601" y="59266"/>
                </a:lnTo>
                <a:lnTo>
                  <a:pt x="93133" y="59266"/>
                </a:lnTo>
                <a:lnTo>
                  <a:pt x="84667" y="42333"/>
                </a:lnTo>
                <a:lnTo>
                  <a:pt x="67734" y="42333"/>
                </a:lnTo>
                <a:lnTo>
                  <a:pt x="59267" y="42333"/>
                </a:lnTo>
                <a:lnTo>
                  <a:pt x="50800" y="33866"/>
                </a:lnTo>
                <a:lnTo>
                  <a:pt x="42334" y="42333"/>
                </a:lnTo>
                <a:lnTo>
                  <a:pt x="33867" y="42333"/>
                </a:lnTo>
                <a:lnTo>
                  <a:pt x="25401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0" y="237066"/>
                </a:lnTo>
                <a:lnTo>
                  <a:pt x="0" y="254000"/>
                </a:lnTo>
                <a:lnTo>
                  <a:pt x="8467" y="270933"/>
                </a:lnTo>
                <a:lnTo>
                  <a:pt x="8467" y="287866"/>
                </a:lnTo>
                <a:lnTo>
                  <a:pt x="8467" y="296333"/>
                </a:lnTo>
                <a:lnTo>
                  <a:pt x="16933" y="304800"/>
                </a:lnTo>
                <a:lnTo>
                  <a:pt x="16933" y="304800"/>
                </a:lnTo>
                <a:lnTo>
                  <a:pt x="25401" y="304800"/>
                </a:lnTo>
                <a:lnTo>
                  <a:pt x="33867" y="304800"/>
                </a:lnTo>
                <a:lnTo>
                  <a:pt x="42334" y="296333"/>
                </a:lnTo>
                <a:lnTo>
                  <a:pt x="50800" y="279400"/>
                </a:lnTo>
                <a:lnTo>
                  <a:pt x="59267" y="262466"/>
                </a:lnTo>
                <a:lnTo>
                  <a:pt x="67734" y="245533"/>
                </a:lnTo>
                <a:lnTo>
                  <a:pt x="67734" y="220133"/>
                </a:lnTo>
                <a:lnTo>
                  <a:pt x="76200" y="203200"/>
                </a:lnTo>
                <a:lnTo>
                  <a:pt x="76200" y="177800"/>
                </a:lnTo>
                <a:lnTo>
                  <a:pt x="84667" y="160866"/>
                </a:lnTo>
                <a:lnTo>
                  <a:pt x="84667" y="143933"/>
                </a:lnTo>
                <a:lnTo>
                  <a:pt x="84667" y="135466"/>
                </a:lnTo>
                <a:lnTo>
                  <a:pt x="93133" y="135466"/>
                </a:lnTo>
                <a:lnTo>
                  <a:pt x="93133" y="135466"/>
                </a:lnTo>
                <a:lnTo>
                  <a:pt x="101601" y="135466"/>
                </a:lnTo>
                <a:lnTo>
                  <a:pt x="110067" y="152400"/>
                </a:lnTo>
                <a:lnTo>
                  <a:pt x="110067" y="169333"/>
                </a:lnTo>
                <a:lnTo>
                  <a:pt x="118534" y="194733"/>
                </a:lnTo>
                <a:lnTo>
                  <a:pt x="127000" y="211666"/>
                </a:lnTo>
                <a:lnTo>
                  <a:pt x="127000" y="228600"/>
                </a:lnTo>
                <a:lnTo>
                  <a:pt x="135467" y="245533"/>
                </a:lnTo>
                <a:lnTo>
                  <a:pt x="143934" y="245533"/>
                </a:lnTo>
                <a:lnTo>
                  <a:pt x="152400" y="254000"/>
                </a:lnTo>
                <a:lnTo>
                  <a:pt x="169333" y="254000"/>
                </a:lnTo>
                <a:lnTo>
                  <a:pt x="177801" y="254000"/>
                </a:lnTo>
                <a:lnTo>
                  <a:pt x="186267" y="245533"/>
                </a:lnTo>
                <a:lnTo>
                  <a:pt x="194734" y="237066"/>
                </a:lnTo>
                <a:lnTo>
                  <a:pt x="211667" y="220133"/>
                </a:lnTo>
                <a:lnTo>
                  <a:pt x="220134" y="203200"/>
                </a:lnTo>
                <a:lnTo>
                  <a:pt x="228600" y="186266"/>
                </a:lnTo>
                <a:lnTo>
                  <a:pt x="228600" y="160866"/>
                </a:lnTo>
                <a:lnTo>
                  <a:pt x="228600" y="135466"/>
                </a:lnTo>
                <a:lnTo>
                  <a:pt x="228600" y="110066"/>
                </a:lnTo>
                <a:lnTo>
                  <a:pt x="228600" y="93133"/>
                </a:lnTo>
                <a:lnTo>
                  <a:pt x="220134" y="67733"/>
                </a:lnTo>
                <a:lnTo>
                  <a:pt x="211667" y="59266"/>
                </a:lnTo>
                <a:lnTo>
                  <a:pt x="211667" y="50800"/>
                </a:lnTo>
                <a:lnTo>
                  <a:pt x="211667" y="42333"/>
                </a:lnTo>
                <a:lnTo>
                  <a:pt x="220134" y="50800"/>
                </a:lnTo>
                <a:lnTo>
                  <a:pt x="228600" y="59266"/>
                </a:lnTo>
                <a:lnTo>
                  <a:pt x="228600" y="67733"/>
                </a:lnTo>
                <a:lnTo>
                  <a:pt x="237067" y="76200"/>
                </a:lnTo>
                <a:lnTo>
                  <a:pt x="245533" y="84666"/>
                </a:lnTo>
                <a:lnTo>
                  <a:pt x="254001" y="93133"/>
                </a:lnTo>
                <a:lnTo>
                  <a:pt x="262467" y="101600"/>
                </a:lnTo>
                <a:lnTo>
                  <a:pt x="270934" y="101600"/>
                </a:lnTo>
                <a:lnTo>
                  <a:pt x="279400" y="101600"/>
                </a:lnTo>
                <a:lnTo>
                  <a:pt x="279400" y="101600"/>
                </a:lnTo>
                <a:lnTo>
                  <a:pt x="287867" y="101600"/>
                </a:lnTo>
                <a:lnTo>
                  <a:pt x="287867" y="101600"/>
                </a:lnTo>
                <a:lnTo>
                  <a:pt x="287867" y="101600"/>
                </a:lnTo>
                <a:lnTo>
                  <a:pt x="287867" y="101600"/>
                </a:lnTo>
                <a:lnTo>
                  <a:pt x="287867" y="110066"/>
                </a:lnTo>
                <a:lnTo>
                  <a:pt x="287867" y="110066"/>
                </a:lnTo>
                <a:lnTo>
                  <a:pt x="287867" y="118533"/>
                </a:lnTo>
                <a:lnTo>
                  <a:pt x="287867" y="127000"/>
                </a:lnTo>
                <a:lnTo>
                  <a:pt x="296334" y="143933"/>
                </a:lnTo>
                <a:lnTo>
                  <a:pt x="296334" y="160866"/>
                </a:lnTo>
                <a:lnTo>
                  <a:pt x="304800" y="169333"/>
                </a:lnTo>
                <a:lnTo>
                  <a:pt x="313267" y="186266"/>
                </a:lnTo>
                <a:lnTo>
                  <a:pt x="321733" y="203200"/>
                </a:lnTo>
                <a:lnTo>
                  <a:pt x="330201" y="211666"/>
                </a:lnTo>
                <a:lnTo>
                  <a:pt x="338667" y="220133"/>
                </a:lnTo>
                <a:lnTo>
                  <a:pt x="355600" y="220133"/>
                </a:lnTo>
                <a:lnTo>
                  <a:pt x="364067" y="228600"/>
                </a:lnTo>
                <a:lnTo>
                  <a:pt x="372534" y="228600"/>
                </a:lnTo>
                <a:lnTo>
                  <a:pt x="381000" y="228600"/>
                </a:lnTo>
                <a:lnTo>
                  <a:pt x="389467" y="220133"/>
                </a:lnTo>
                <a:lnTo>
                  <a:pt x="406401" y="211666"/>
                </a:lnTo>
                <a:lnTo>
                  <a:pt x="414867" y="203200"/>
                </a:lnTo>
                <a:lnTo>
                  <a:pt x="423334" y="186266"/>
                </a:lnTo>
                <a:lnTo>
                  <a:pt x="431800" y="169333"/>
                </a:lnTo>
                <a:lnTo>
                  <a:pt x="440267" y="143933"/>
                </a:lnTo>
                <a:lnTo>
                  <a:pt x="440267" y="118533"/>
                </a:lnTo>
                <a:lnTo>
                  <a:pt x="440267" y="93133"/>
                </a:lnTo>
                <a:lnTo>
                  <a:pt x="440267" y="76200"/>
                </a:lnTo>
                <a:lnTo>
                  <a:pt x="431800" y="50800"/>
                </a:lnTo>
                <a:lnTo>
                  <a:pt x="423334" y="25400"/>
                </a:lnTo>
                <a:lnTo>
                  <a:pt x="414867" y="16933"/>
                </a:lnTo>
                <a:lnTo>
                  <a:pt x="414867" y="8466"/>
                </a:lnTo>
                <a:lnTo>
                  <a:pt x="406401" y="0"/>
                </a:lnTo>
                <a:lnTo>
                  <a:pt x="406401" y="0"/>
                </a:lnTo>
                <a:lnTo>
                  <a:pt x="397933" y="8466"/>
                </a:lnTo>
                <a:lnTo>
                  <a:pt x="389467" y="25400"/>
                </a:lnTo>
                <a:lnTo>
                  <a:pt x="389467" y="42333"/>
                </a:lnTo>
                <a:lnTo>
                  <a:pt x="389467" y="67733"/>
                </a:lnTo>
                <a:lnTo>
                  <a:pt x="389467" y="101600"/>
                </a:lnTo>
                <a:lnTo>
                  <a:pt x="389467" y="127000"/>
                </a:lnTo>
                <a:lnTo>
                  <a:pt x="397933" y="152400"/>
                </a:lnTo>
                <a:lnTo>
                  <a:pt x="397933" y="169333"/>
                </a:lnTo>
                <a:lnTo>
                  <a:pt x="406401" y="186266"/>
                </a:lnTo>
                <a:lnTo>
                  <a:pt x="423334" y="186266"/>
                </a:lnTo>
                <a:lnTo>
                  <a:pt x="431800" y="194733"/>
                </a:lnTo>
                <a:lnTo>
                  <a:pt x="457200" y="194733"/>
                </a:lnTo>
                <a:lnTo>
                  <a:pt x="457200" y="194733"/>
                </a:lnTo>
                <a:lnTo>
                  <a:pt x="465667" y="186266"/>
                </a:lnTo>
                <a:lnTo>
                  <a:pt x="465667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9770534" y="4555067"/>
            <a:ext cx="567267" cy="296334"/>
          </a:xfrm>
          <a:custGeom>
            <a:avLst/>
            <a:gdLst/>
            <a:ahLst/>
            <a:cxnLst/>
            <a:rect l="0" t="0" r="0" b="0"/>
            <a:pathLst>
              <a:path w="567267" h="296334">
                <a:moveTo>
                  <a:pt x="110066" y="110066"/>
                </a:moveTo>
                <a:lnTo>
                  <a:pt x="110066" y="110066"/>
                </a:lnTo>
                <a:lnTo>
                  <a:pt x="110066" y="110066"/>
                </a:lnTo>
                <a:lnTo>
                  <a:pt x="118532" y="118533"/>
                </a:lnTo>
                <a:lnTo>
                  <a:pt x="118532" y="127000"/>
                </a:lnTo>
                <a:lnTo>
                  <a:pt x="118532" y="135466"/>
                </a:lnTo>
                <a:lnTo>
                  <a:pt x="118532" y="135466"/>
                </a:lnTo>
                <a:lnTo>
                  <a:pt x="118532" y="135466"/>
                </a:lnTo>
                <a:lnTo>
                  <a:pt x="118532" y="135466"/>
                </a:lnTo>
                <a:lnTo>
                  <a:pt x="110066" y="127000"/>
                </a:lnTo>
                <a:lnTo>
                  <a:pt x="101600" y="118533"/>
                </a:lnTo>
                <a:lnTo>
                  <a:pt x="93132" y="101600"/>
                </a:lnTo>
                <a:lnTo>
                  <a:pt x="76200" y="84666"/>
                </a:lnTo>
                <a:lnTo>
                  <a:pt x="59266" y="76200"/>
                </a:lnTo>
                <a:lnTo>
                  <a:pt x="50799" y="59266"/>
                </a:lnTo>
                <a:lnTo>
                  <a:pt x="42332" y="50800"/>
                </a:lnTo>
                <a:lnTo>
                  <a:pt x="33866" y="50800"/>
                </a:lnTo>
                <a:lnTo>
                  <a:pt x="25400" y="50800"/>
                </a:lnTo>
                <a:lnTo>
                  <a:pt x="16932" y="59266"/>
                </a:lnTo>
                <a:lnTo>
                  <a:pt x="16932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0" y="160866"/>
                </a:lnTo>
                <a:lnTo>
                  <a:pt x="0" y="194733"/>
                </a:lnTo>
                <a:lnTo>
                  <a:pt x="0" y="228600"/>
                </a:lnTo>
                <a:lnTo>
                  <a:pt x="8466" y="254000"/>
                </a:lnTo>
                <a:lnTo>
                  <a:pt x="8466" y="279400"/>
                </a:lnTo>
                <a:lnTo>
                  <a:pt x="25400" y="287866"/>
                </a:lnTo>
                <a:lnTo>
                  <a:pt x="33866" y="296333"/>
                </a:lnTo>
                <a:lnTo>
                  <a:pt x="42332" y="296333"/>
                </a:lnTo>
                <a:lnTo>
                  <a:pt x="59266" y="296333"/>
                </a:lnTo>
                <a:lnTo>
                  <a:pt x="76200" y="287866"/>
                </a:lnTo>
                <a:lnTo>
                  <a:pt x="93132" y="279400"/>
                </a:lnTo>
                <a:lnTo>
                  <a:pt x="110066" y="270933"/>
                </a:lnTo>
                <a:lnTo>
                  <a:pt x="126999" y="254000"/>
                </a:lnTo>
                <a:lnTo>
                  <a:pt x="143933" y="228600"/>
                </a:lnTo>
                <a:lnTo>
                  <a:pt x="160866" y="203200"/>
                </a:lnTo>
                <a:lnTo>
                  <a:pt x="169332" y="177800"/>
                </a:lnTo>
                <a:lnTo>
                  <a:pt x="177800" y="160866"/>
                </a:lnTo>
                <a:lnTo>
                  <a:pt x="177800" y="127000"/>
                </a:lnTo>
                <a:lnTo>
                  <a:pt x="186266" y="110066"/>
                </a:lnTo>
                <a:lnTo>
                  <a:pt x="186266" y="93133"/>
                </a:lnTo>
                <a:lnTo>
                  <a:pt x="186266" y="84666"/>
                </a:lnTo>
                <a:lnTo>
                  <a:pt x="194732" y="84666"/>
                </a:lnTo>
                <a:lnTo>
                  <a:pt x="194732" y="93133"/>
                </a:lnTo>
                <a:lnTo>
                  <a:pt x="194732" y="101600"/>
                </a:lnTo>
                <a:lnTo>
                  <a:pt x="194732" y="127000"/>
                </a:lnTo>
                <a:lnTo>
                  <a:pt x="194732" y="152400"/>
                </a:lnTo>
                <a:lnTo>
                  <a:pt x="194732" y="186266"/>
                </a:lnTo>
                <a:lnTo>
                  <a:pt x="203199" y="220133"/>
                </a:lnTo>
                <a:lnTo>
                  <a:pt x="211666" y="245533"/>
                </a:lnTo>
                <a:lnTo>
                  <a:pt x="220133" y="262466"/>
                </a:lnTo>
                <a:lnTo>
                  <a:pt x="228600" y="270933"/>
                </a:lnTo>
                <a:lnTo>
                  <a:pt x="237066" y="279400"/>
                </a:lnTo>
                <a:lnTo>
                  <a:pt x="254000" y="279400"/>
                </a:lnTo>
                <a:lnTo>
                  <a:pt x="270932" y="279400"/>
                </a:lnTo>
                <a:lnTo>
                  <a:pt x="279399" y="270933"/>
                </a:lnTo>
                <a:lnTo>
                  <a:pt x="296333" y="262466"/>
                </a:lnTo>
                <a:lnTo>
                  <a:pt x="304800" y="245533"/>
                </a:lnTo>
                <a:lnTo>
                  <a:pt x="321732" y="228600"/>
                </a:lnTo>
                <a:lnTo>
                  <a:pt x="321732" y="203200"/>
                </a:lnTo>
                <a:lnTo>
                  <a:pt x="330200" y="186266"/>
                </a:lnTo>
                <a:lnTo>
                  <a:pt x="330200" y="160866"/>
                </a:lnTo>
                <a:lnTo>
                  <a:pt x="321732" y="135466"/>
                </a:lnTo>
                <a:lnTo>
                  <a:pt x="313266" y="110066"/>
                </a:lnTo>
                <a:lnTo>
                  <a:pt x="296333" y="93133"/>
                </a:lnTo>
                <a:lnTo>
                  <a:pt x="287866" y="84666"/>
                </a:lnTo>
                <a:lnTo>
                  <a:pt x="270932" y="67733"/>
                </a:lnTo>
                <a:lnTo>
                  <a:pt x="262466" y="67733"/>
                </a:lnTo>
                <a:lnTo>
                  <a:pt x="245532" y="67733"/>
                </a:lnTo>
                <a:lnTo>
                  <a:pt x="228600" y="76200"/>
                </a:lnTo>
                <a:lnTo>
                  <a:pt x="220133" y="76200"/>
                </a:lnTo>
                <a:lnTo>
                  <a:pt x="211666" y="84666"/>
                </a:lnTo>
                <a:lnTo>
                  <a:pt x="211666" y="84666"/>
                </a:lnTo>
                <a:lnTo>
                  <a:pt x="211666" y="84666"/>
                </a:lnTo>
                <a:lnTo>
                  <a:pt x="211666" y="84666"/>
                </a:lnTo>
                <a:lnTo>
                  <a:pt x="220133" y="84666"/>
                </a:lnTo>
                <a:lnTo>
                  <a:pt x="228600" y="76200"/>
                </a:lnTo>
                <a:lnTo>
                  <a:pt x="237066" y="67733"/>
                </a:lnTo>
                <a:lnTo>
                  <a:pt x="262466" y="59266"/>
                </a:lnTo>
                <a:lnTo>
                  <a:pt x="279399" y="50800"/>
                </a:lnTo>
                <a:lnTo>
                  <a:pt x="296333" y="42333"/>
                </a:lnTo>
                <a:lnTo>
                  <a:pt x="321732" y="42333"/>
                </a:lnTo>
                <a:lnTo>
                  <a:pt x="338666" y="42333"/>
                </a:lnTo>
                <a:lnTo>
                  <a:pt x="364066" y="42333"/>
                </a:lnTo>
                <a:lnTo>
                  <a:pt x="372533" y="50800"/>
                </a:lnTo>
                <a:lnTo>
                  <a:pt x="389466" y="67733"/>
                </a:lnTo>
                <a:lnTo>
                  <a:pt x="406400" y="84666"/>
                </a:lnTo>
                <a:lnTo>
                  <a:pt x="414866" y="101600"/>
                </a:lnTo>
                <a:lnTo>
                  <a:pt x="414866" y="127000"/>
                </a:lnTo>
                <a:lnTo>
                  <a:pt x="414866" y="143933"/>
                </a:lnTo>
                <a:lnTo>
                  <a:pt x="414866" y="160866"/>
                </a:lnTo>
                <a:lnTo>
                  <a:pt x="414866" y="169333"/>
                </a:lnTo>
                <a:lnTo>
                  <a:pt x="414866" y="186266"/>
                </a:lnTo>
                <a:lnTo>
                  <a:pt x="414866" y="194733"/>
                </a:lnTo>
                <a:lnTo>
                  <a:pt x="406400" y="194733"/>
                </a:lnTo>
                <a:lnTo>
                  <a:pt x="406400" y="194733"/>
                </a:lnTo>
                <a:lnTo>
                  <a:pt x="406400" y="194733"/>
                </a:lnTo>
                <a:lnTo>
                  <a:pt x="414866" y="186266"/>
                </a:lnTo>
                <a:lnTo>
                  <a:pt x="414866" y="177800"/>
                </a:lnTo>
                <a:lnTo>
                  <a:pt x="414866" y="160866"/>
                </a:lnTo>
                <a:lnTo>
                  <a:pt x="414866" y="127000"/>
                </a:lnTo>
                <a:lnTo>
                  <a:pt x="423332" y="101600"/>
                </a:lnTo>
                <a:lnTo>
                  <a:pt x="423332" y="76200"/>
                </a:lnTo>
                <a:lnTo>
                  <a:pt x="431799" y="50800"/>
                </a:lnTo>
                <a:lnTo>
                  <a:pt x="440266" y="25400"/>
                </a:lnTo>
                <a:lnTo>
                  <a:pt x="448733" y="8466"/>
                </a:lnTo>
                <a:lnTo>
                  <a:pt x="465666" y="8466"/>
                </a:lnTo>
                <a:lnTo>
                  <a:pt x="474132" y="0"/>
                </a:lnTo>
                <a:lnTo>
                  <a:pt x="491066" y="8466"/>
                </a:lnTo>
                <a:lnTo>
                  <a:pt x="499532" y="25400"/>
                </a:lnTo>
                <a:lnTo>
                  <a:pt x="516466" y="42333"/>
                </a:lnTo>
                <a:lnTo>
                  <a:pt x="524933" y="59266"/>
                </a:lnTo>
                <a:lnTo>
                  <a:pt x="533400" y="84666"/>
                </a:lnTo>
                <a:lnTo>
                  <a:pt x="541866" y="118533"/>
                </a:lnTo>
                <a:lnTo>
                  <a:pt x="550332" y="135466"/>
                </a:lnTo>
                <a:lnTo>
                  <a:pt x="550332" y="152400"/>
                </a:lnTo>
                <a:lnTo>
                  <a:pt x="550332" y="169333"/>
                </a:lnTo>
                <a:lnTo>
                  <a:pt x="558800" y="177800"/>
                </a:lnTo>
                <a:lnTo>
                  <a:pt x="567266" y="177800"/>
                </a:lnTo>
                <a:lnTo>
                  <a:pt x="567266" y="177800"/>
                </a:lnTo>
                <a:lnTo>
                  <a:pt x="567266" y="177800"/>
                </a:lnTo>
                <a:lnTo>
                  <a:pt x="567266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10414000" y="4487333"/>
            <a:ext cx="160867" cy="245535"/>
          </a:xfrm>
          <a:custGeom>
            <a:avLst/>
            <a:gdLst/>
            <a:ahLst/>
            <a:cxnLst/>
            <a:rect l="0" t="0" r="0" b="0"/>
            <a:pathLst>
              <a:path w="160867" h="245535">
                <a:moveTo>
                  <a:pt x="59266" y="0"/>
                </a:moveTo>
                <a:lnTo>
                  <a:pt x="59266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4" y="16934"/>
                </a:lnTo>
                <a:lnTo>
                  <a:pt x="25400" y="33867"/>
                </a:lnTo>
                <a:lnTo>
                  <a:pt x="16933" y="50800"/>
                </a:lnTo>
                <a:lnTo>
                  <a:pt x="8466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110067"/>
                </a:lnTo>
                <a:lnTo>
                  <a:pt x="50800" y="110067"/>
                </a:lnTo>
                <a:lnTo>
                  <a:pt x="76200" y="110067"/>
                </a:lnTo>
                <a:lnTo>
                  <a:pt x="101600" y="118534"/>
                </a:lnTo>
                <a:lnTo>
                  <a:pt x="118534" y="118534"/>
                </a:lnTo>
                <a:lnTo>
                  <a:pt x="143934" y="127000"/>
                </a:lnTo>
                <a:lnTo>
                  <a:pt x="152400" y="135467"/>
                </a:lnTo>
                <a:lnTo>
                  <a:pt x="160866" y="152400"/>
                </a:lnTo>
                <a:lnTo>
                  <a:pt x="160866" y="169334"/>
                </a:lnTo>
                <a:lnTo>
                  <a:pt x="160866" y="177800"/>
                </a:lnTo>
                <a:lnTo>
                  <a:pt x="143934" y="194734"/>
                </a:lnTo>
                <a:lnTo>
                  <a:pt x="135466" y="211667"/>
                </a:lnTo>
                <a:lnTo>
                  <a:pt x="118534" y="228600"/>
                </a:lnTo>
                <a:lnTo>
                  <a:pt x="101600" y="245534"/>
                </a:lnTo>
                <a:lnTo>
                  <a:pt x="84666" y="245534"/>
                </a:lnTo>
                <a:lnTo>
                  <a:pt x="84666" y="245534"/>
                </a:lnTo>
                <a:lnTo>
                  <a:pt x="76200" y="245534"/>
                </a:lnTo>
                <a:lnTo>
                  <a:pt x="76200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10574866" y="4385733"/>
            <a:ext cx="93135" cy="287868"/>
          </a:xfrm>
          <a:custGeom>
            <a:avLst/>
            <a:gdLst/>
            <a:ahLst/>
            <a:cxnLst/>
            <a:rect l="0" t="0" r="0" b="0"/>
            <a:pathLst>
              <a:path w="93135" h="2878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8467" y="33867"/>
                </a:lnTo>
                <a:lnTo>
                  <a:pt x="16934" y="59267"/>
                </a:lnTo>
                <a:lnTo>
                  <a:pt x="25401" y="93134"/>
                </a:lnTo>
                <a:lnTo>
                  <a:pt x="42334" y="118534"/>
                </a:lnTo>
                <a:lnTo>
                  <a:pt x="50800" y="160867"/>
                </a:lnTo>
                <a:lnTo>
                  <a:pt x="67734" y="194734"/>
                </a:lnTo>
                <a:lnTo>
                  <a:pt x="76200" y="220134"/>
                </a:lnTo>
                <a:lnTo>
                  <a:pt x="84667" y="245534"/>
                </a:lnTo>
                <a:lnTo>
                  <a:pt x="84667" y="270934"/>
                </a:lnTo>
                <a:lnTo>
                  <a:pt x="93134" y="279400"/>
                </a:lnTo>
                <a:lnTo>
                  <a:pt x="93134" y="279400"/>
                </a:lnTo>
                <a:lnTo>
                  <a:pt x="84667" y="287867"/>
                </a:lnTo>
                <a:lnTo>
                  <a:pt x="846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10566400" y="4207933"/>
            <a:ext cx="973667" cy="423335"/>
          </a:xfrm>
          <a:custGeom>
            <a:avLst/>
            <a:gdLst/>
            <a:ahLst/>
            <a:cxnLst/>
            <a:rect l="0" t="0" r="0" b="0"/>
            <a:pathLst>
              <a:path w="973667" h="423335">
                <a:moveTo>
                  <a:pt x="0" y="321734"/>
                </a:moveTo>
                <a:lnTo>
                  <a:pt x="0" y="321734"/>
                </a:lnTo>
                <a:lnTo>
                  <a:pt x="8466" y="321734"/>
                </a:lnTo>
                <a:lnTo>
                  <a:pt x="8466" y="321734"/>
                </a:lnTo>
                <a:lnTo>
                  <a:pt x="25400" y="321734"/>
                </a:lnTo>
                <a:lnTo>
                  <a:pt x="42334" y="330200"/>
                </a:lnTo>
                <a:lnTo>
                  <a:pt x="67734" y="330200"/>
                </a:lnTo>
                <a:lnTo>
                  <a:pt x="101600" y="330200"/>
                </a:lnTo>
                <a:lnTo>
                  <a:pt x="127000" y="321734"/>
                </a:lnTo>
                <a:lnTo>
                  <a:pt x="152400" y="321734"/>
                </a:lnTo>
                <a:lnTo>
                  <a:pt x="177800" y="304800"/>
                </a:lnTo>
                <a:lnTo>
                  <a:pt x="194734" y="296334"/>
                </a:lnTo>
                <a:lnTo>
                  <a:pt x="220134" y="287867"/>
                </a:lnTo>
                <a:lnTo>
                  <a:pt x="237066" y="279400"/>
                </a:lnTo>
                <a:lnTo>
                  <a:pt x="245533" y="262467"/>
                </a:lnTo>
                <a:lnTo>
                  <a:pt x="245533" y="254000"/>
                </a:lnTo>
                <a:lnTo>
                  <a:pt x="254000" y="245534"/>
                </a:lnTo>
                <a:lnTo>
                  <a:pt x="254000" y="245534"/>
                </a:lnTo>
                <a:lnTo>
                  <a:pt x="254000" y="237067"/>
                </a:lnTo>
                <a:lnTo>
                  <a:pt x="245533" y="245534"/>
                </a:lnTo>
                <a:lnTo>
                  <a:pt x="245533" y="245534"/>
                </a:lnTo>
                <a:lnTo>
                  <a:pt x="237066" y="262467"/>
                </a:lnTo>
                <a:lnTo>
                  <a:pt x="228600" y="279400"/>
                </a:lnTo>
                <a:lnTo>
                  <a:pt x="228600" y="296334"/>
                </a:lnTo>
                <a:lnTo>
                  <a:pt x="220134" y="330200"/>
                </a:lnTo>
                <a:lnTo>
                  <a:pt x="220134" y="355600"/>
                </a:lnTo>
                <a:lnTo>
                  <a:pt x="220134" y="381000"/>
                </a:lnTo>
                <a:lnTo>
                  <a:pt x="228600" y="397934"/>
                </a:lnTo>
                <a:lnTo>
                  <a:pt x="228600" y="414867"/>
                </a:lnTo>
                <a:lnTo>
                  <a:pt x="237066" y="423334"/>
                </a:lnTo>
                <a:lnTo>
                  <a:pt x="245533" y="423334"/>
                </a:lnTo>
                <a:lnTo>
                  <a:pt x="262467" y="414867"/>
                </a:lnTo>
                <a:lnTo>
                  <a:pt x="279400" y="406400"/>
                </a:lnTo>
                <a:lnTo>
                  <a:pt x="287866" y="397934"/>
                </a:lnTo>
                <a:lnTo>
                  <a:pt x="287866" y="381000"/>
                </a:lnTo>
                <a:lnTo>
                  <a:pt x="296334" y="364067"/>
                </a:lnTo>
                <a:lnTo>
                  <a:pt x="296334" y="347134"/>
                </a:lnTo>
                <a:lnTo>
                  <a:pt x="304800" y="321734"/>
                </a:lnTo>
                <a:lnTo>
                  <a:pt x="304800" y="296334"/>
                </a:lnTo>
                <a:lnTo>
                  <a:pt x="296334" y="279400"/>
                </a:lnTo>
                <a:lnTo>
                  <a:pt x="296334" y="262467"/>
                </a:lnTo>
                <a:lnTo>
                  <a:pt x="296334" y="254000"/>
                </a:lnTo>
                <a:lnTo>
                  <a:pt x="296334" y="254000"/>
                </a:lnTo>
                <a:lnTo>
                  <a:pt x="304800" y="254000"/>
                </a:lnTo>
                <a:lnTo>
                  <a:pt x="304800" y="270934"/>
                </a:lnTo>
                <a:lnTo>
                  <a:pt x="304800" y="287867"/>
                </a:lnTo>
                <a:lnTo>
                  <a:pt x="313266" y="313267"/>
                </a:lnTo>
                <a:lnTo>
                  <a:pt x="321733" y="338667"/>
                </a:lnTo>
                <a:lnTo>
                  <a:pt x="330200" y="355600"/>
                </a:lnTo>
                <a:lnTo>
                  <a:pt x="338667" y="372534"/>
                </a:lnTo>
                <a:lnTo>
                  <a:pt x="347134" y="372534"/>
                </a:lnTo>
                <a:lnTo>
                  <a:pt x="355600" y="372534"/>
                </a:lnTo>
                <a:lnTo>
                  <a:pt x="364066" y="372534"/>
                </a:lnTo>
                <a:lnTo>
                  <a:pt x="381000" y="355600"/>
                </a:lnTo>
                <a:lnTo>
                  <a:pt x="381000" y="347134"/>
                </a:lnTo>
                <a:lnTo>
                  <a:pt x="389466" y="338667"/>
                </a:lnTo>
                <a:lnTo>
                  <a:pt x="397933" y="321734"/>
                </a:lnTo>
                <a:lnTo>
                  <a:pt x="406400" y="296334"/>
                </a:lnTo>
                <a:lnTo>
                  <a:pt x="406400" y="279400"/>
                </a:lnTo>
                <a:lnTo>
                  <a:pt x="414867" y="262467"/>
                </a:lnTo>
                <a:lnTo>
                  <a:pt x="414867" y="237067"/>
                </a:lnTo>
                <a:lnTo>
                  <a:pt x="423334" y="228600"/>
                </a:lnTo>
                <a:lnTo>
                  <a:pt x="431800" y="220134"/>
                </a:lnTo>
                <a:lnTo>
                  <a:pt x="440266" y="228600"/>
                </a:lnTo>
                <a:lnTo>
                  <a:pt x="448734" y="245534"/>
                </a:lnTo>
                <a:lnTo>
                  <a:pt x="457200" y="254000"/>
                </a:lnTo>
                <a:lnTo>
                  <a:pt x="465666" y="279400"/>
                </a:lnTo>
                <a:lnTo>
                  <a:pt x="474133" y="304800"/>
                </a:lnTo>
                <a:lnTo>
                  <a:pt x="482600" y="321734"/>
                </a:lnTo>
                <a:lnTo>
                  <a:pt x="482600" y="338667"/>
                </a:lnTo>
                <a:lnTo>
                  <a:pt x="491067" y="347134"/>
                </a:lnTo>
                <a:lnTo>
                  <a:pt x="491067" y="355600"/>
                </a:lnTo>
                <a:lnTo>
                  <a:pt x="491067" y="355600"/>
                </a:lnTo>
                <a:lnTo>
                  <a:pt x="491067" y="347134"/>
                </a:lnTo>
                <a:lnTo>
                  <a:pt x="491067" y="338667"/>
                </a:lnTo>
                <a:lnTo>
                  <a:pt x="491067" y="330200"/>
                </a:lnTo>
                <a:lnTo>
                  <a:pt x="491067" y="304800"/>
                </a:lnTo>
                <a:lnTo>
                  <a:pt x="491067" y="287867"/>
                </a:lnTo>
                <a:lnTo>
                  <a:pt x="491067" y="262467"/>
                </a:lnTo>
                <a:lnTo>
                  <a:pt x="491067" y="237067"/>
                </a:lnTo>
                <a:lnTo>
                  <a:pt x="491067" y="211667"/>
                </a:lnTo>
                <a:lnTo>
                  <a:pt x="499534" y="194734"/>
                </a:lnTo>
                <a:lnTo>
                  <a:pt x="508000" y="186267"/>
                </a:lnTo>
                <a:lnTo>
                  <a:pt x="516466" y="186267"/>
                </a:lnTo>
                <a:lnTo>
                  <a:pt x="524934" y="194734"/>
                </a:lnTo>
                <a:lnTo>
                  <a:pt x="541866" y="211667"/>
                </a:lnTo>
                <a:lnTo>
                  <a:pt x="550333" y="228600"/>
                </a:lnTo>
                <a:lnTo>
                  <a:pt x="558800" y="254000"/>
                </a:lnTo>
                <a:lnTo>
                  <a:pt x="575734" y="270934"/>
                </a:lnTo>
                <a:lnTo>
                  <a:pt x="592666" y="279400"/>
                </a:lnTo>
                <a:lnTo>
                  <a:pt x="609600" y="287867"/>
                </a:lnTo>
                <a:lnTo>
                  <a:pt x="618066" y="287867"/>
                </a:lnTo>
                <a:lnTo>
                  <a:pt x="635000" y="279400"/>
                </a:lnTo>
                <a:lnTo>
                  <a:pt x="651934" y="262467"/>
                </a:lnTo>
                <a:lnTo>
                  <a:pt x="660400" y="245534"/>
                </a:lnTo>
                <a:lnTo>
                  <a:pt x="668866" y="228600"/>
                </a:lnTo>
                <a:lnTo>
                  <a:pt x="677334" y="203200"/>
                </a:lnTo>
                <a:lnTo>
                  <a:pt x="677334" y="177800"/>
                </a:lnTo>
                <a:lnTo>
                  <a:pt x="677334" y="152400"/>
                </a:lnTo>
                <a:lnTo>
                  <a:pt x="677334" y="118534"/>
                </a:lnTo>
                <a:lnTo>
                  <a:pt x="668866" y="84667"/>
                </a:lnTo>
                <a:lnTo>
                  <a:pt x="668866" y="59267"/>
                </a:lnTo>
                <a:lnTo>
                  <a:pt x="668866" y="33867"/>
                </a:lnTo>
                <a:lnTo>
                  <a:pt x="660400" y="16934"/>
                </a:lnTo>
                <a:lnTo>
                  <a:pt x="660400" y="8467"/>
                </a:lnTo>
                <a:lnTo>
                  <a:pt x="660400" y="0"/>
                </a:lnTo>
                <a:lnTo>
                  <a:pt x="660400" y="8467"/>
                </a:lnTo>
                <a:lnTo>
                  <a:pt x="660400" y="16934"/>
                </a:lnTo>
                <a:lnTo>
                  <a:pt x="660400" y="33867"/>
                </a:lnTo>
                <a:lnTo>
                  <a:pt x="660400" y="59267"/>
                </a:lnTo>
                <a:lnTo>
                  <a:pt x="660400" y="84667"/>
                </a:lnTo>
                <a:lnTo>
                  <a:pt x="660400" y="118534"/>
                </a:lnTo>
                <a:lnTo>
                  <a:pt x="677334" y="152400"/>
                </a:lnTo>
                <a:lnTo>
                  <a:pt x="685800" y="177800"/>
                </a:lnTo>
                <a:lnTo>
                  <a:pt x="702733" y="194734"/>
                </a:lnTo>
                <a:lnTo>
                  <a:pt x="711200" y="203200"/>
                </a:lnTo>
                <a:lnTo>
                  <a:pt x="728134" y="211667"/>
                </a:lnTo>
                <a:lnTo>
                  <a:pt x="736600" y="211667"/>
                </a:lnTo>
                <a:lnTo>
                  <a:pt x="745066" y="211667"/>
                </a:lnTo>
                <a:lnTo>
                  <a:pt x="753534" y="211667"/>
                </a:lnTo>
                <a:lnTo>
                  <a:pt x="762000" y="211667"/>
                </a:lnTo>
                <a:lnTo>
                  <a:pt x="770466" y="203200"/>
                </a:lnTo>
                <a:lnTo>
                  <a:pt x="778933" y="186267"/>
                </a:lnTo>
                <a:lnTo>
                  <a:pt x="787400" y="169334"/>
                </a:lnTo>
                <a:lnTo>
                  <a:pt x="787400" y="143934"/>
                </a:lnTo>
                <a:lnTo>
                  <a:pt x="795867" y="118534"/>
                </a:lnTo>
                <a:lnTo>
                  <a:pt x="804334" y="84667"/>
                </a:lnTo>
                <a:lnTo>
                  <a:pt x="812800" y="59267"/>
                </a:lnTo>
                <a:lnTo>
                  <a:pt x="829734" y="42334"/>
                </a:lnTo>
                <a:lnTo>
                  <a:pt x="846666" y="33867"/>
                </a:lnTo>
                <a:lnTo>
                  <a:pt x="863600" y="25400"/>
                </a:lnTo>
                <a:lnTo>
                  <a:pt x="880534" y="33867"/>
                </a:lnTo>
                <a:lnTo>
                  <a:pt x="905934" y="42334"/>
                </a:lnTo>
                <a:lnTo>
                  <a:pt x="922866" y="59267"/>
                </a:lnTo>
                <a:lnTo>
                  <a:pt x="939800" y="84667"/>
                </a:lnTo>
                <a:lnTo>
                  <a:pt x="956734" y="110067"/>
                </a:lnTo>
                <a:lnTo>
                  <a:pt x="965200" y="135467"/>
                </a:lnTo>
                <a:lnTo>
                  <a:pt x="965200" y="152400"/>
                </a:lnTo>
                <a:lnTo>
                  <a:pt x="973666" y="169334"/>
                </a:lnTo>
                <a:lnTo>
                  <a:pt x="965200" y="186267"/>
                </a:lnTo>
                <a:lnTo>
                  <a:pt x="956734" y="203200"/>
                </a:lnTo>
                <a:lnTo>
                  <a:pt x="948267" y="220134"/>
                </a:lnTo>
                <a:lnTo>
                  <a:pt x="931333" y="228600"/>
                </a:lnTo>
                <a:lnTo>
                  <a:pt x="905934" y="237067"/>
                </a:lnTo>
                <a:lnTo>
                  <a:pt x="880534" y="237067"/>
                </a:lnTo>
                <a:lnTo>
                  <a:pt x="855133" y="237067"/>
                </a:lnTo>
                <a:lnTo>
                  <a:pt x="829734" y="228600"/>
                </a:lnTo>
                <a:lnTo>
                  <a:pt x="829734" y="228600"/>
                </a:lnTo>
                <a:lnTo>
                  <a:pt x="804334" y="211667"/>
                </a:lnTo>
                <a:lnTo>
                  <a:pt x="804334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11049000" y="4250267"/>
            <a:ext cx="296334" cy="76201"/>
          </a:xfrm>
          <a:custGeom>
            <a:avLst/>
            <a:gdLst/>
            <a:ahLst/>
            <a:cxnLst/>
            <a:rect l="0" t="0" r="0" b="0"/>
            <a:pathLst>
              <a:path w="296334" h="76201">
                <a:moveTo>
                  <a:pt x="296333" y="0"/>
                </a:moveTo>
                <a:lnTo>
                  <a:pt x="287866" y="0"/>
                </a:lnTo>
                <a:lnTo>
                  <a:pt x="287866" y="0"/>
                </a:lnTo>
                <a:lnTo>
                  <a:pt x="279400" y="0"/>
                </a:lnTo>
                <a:lnTo>
                  <a:pt x="262466" y="0"/>
                </a:lnTo>
                <a:lnTo>
                  <a:pt x="237067" y="0"/>
                </a:lnTo>
                <a:lnTo>
                  <a:pt x="211666" y="8466"/>
                </a:lnTo>
                <a:lnTo>
                  <a:pt x="177800" y="16933"/>
                </a:lnTo>
                <a:lnTo>
                  <a:pt x="135466" y="25400"/>
                </a:lnTo>
                <a:lnTo>
                  <a:pt x="93134" y="42333"/>
                </a:lnTo>
                <a:lnTo>
                  <a:pt x="59266" y="50800"/>
                </a:lnTo>
                <a:lnTo>
                  <a:pt x="25400" y="67733"/>
                </a:lnTo>
                <a:lnTo>
                  <a:pt x="25400" y="67733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338667" y="4555067"/>
            <a:ext cx="7205134" cy="2311401"/>
          </a:xfrm>
          <a:custGeom>
            <a:avLst/>
            <a:gdLst/>
            <a:ahLst/>
            <a:cxnLst/>
            <a:rect l="0" t="0" r="0" b="0"/>
            <a:pathLst>
              <a:path w="7205134" h="2311401">
                <a:moveTo>
                  <a:pt x="304800" y="2235200"/>
                </a:moveTo>
                <a:lnTo>
                  <a:pt x="304800" y="2235200"/>
                </a:lnTo>
                <a:lnTo>
                  <a:pt x="304800" y="2235200"/>
                </a:lnTo>
                <a:lnTo>
                  <a:pt x="304800" y="2235200"/>
                </a:lnTo>
                <a:lnTo>
                  <a:pt x="304800" y="2226733"/>
                </a:lnTo>
                <a:lnTo>
                  <a:pt x="296333" y="2226733"/>
                </a:lnTo>
                <a:lnTo>
                  <a:pt x="296333" y="2226733"/>
                </a:lnTo>
                <a:lnTo>
                  <a:pt x="287866" y="2218266"/>
                </a:lnTo>
                <a:lnTo>
                  <a:pt x="287866" y="2218266"/>
                </a:lnTo>
                <a:lnTo>
                  <a:pt x="279400" y="2209800"/>
                </a:lnTo>
                <a:lnTo>
                  <a:pt x="279400" y="2209800"/>
                </a:lnTo>
                <a:lnTo>
                  <a:pt x="270933" y="2201333"/>
                </a:lnTo>
                <a:lnTo>
                  <a:pt x="270933" y="2201333"/>
                </a:lnTo>
                <a:lnTo>
                  <a:pt x="262466" y="2192867"/>
                </a:lnTo>
                <a:lnTo>
                  <a:pt x="254000" y="2192867"/>
                </a:lnTo>
                <a:lnTo>
                  <a:pt x="254000" y="2184399"/>
                </a:lnTo>
                <a:lnTo>
                  <a:pt x="245533" y="2184399"/>
                </a:lnTo>
                <a:lnTo>
                  <a:pt x="237066" y="2175933"/>
                </a:lnTo>
                <a:lnTo>
                  <a:pt x="228600" y="2175933"/>
                </a:lnTo>
                <a:lnTo>
                  <a:pt x="228600" y="2175933"/>
                </a:lnTo>
                <a:lnTo>
                  <a:pt x="220133" y="2167466"/>
                </a:lnTo>
                <a:lnTo>
                  <a:pt x="203200" y="2159000"/>
                </a:lnTo>
                <a:lnTo>
                  <a:pt x="194733" y="2159000"/>
                </a:lnTo>
                <a:lnTo>
                  <a:pt x="186266" y="2150533"/>
                </a:lnTo>
                <a:lnTo>
                  <a:pt x="169333" y="2142066"/>
                </a:lnTo>
                <a:lnTo>
                  <a:pt x="160866" y="2133600"/>
                </a:lnTo>
                <a:lnTo>
                  <a:pt x="152400" y="2125133"/>
                </a:lnTo>
                <a:lnTo>
                  <a:pt x="135466" y="2116667"/>
                </a:lnTo>
                <a:lnTo>
                  <a:pt x="118533" y="2099733"/>
                </a:lnTo>
                <a:lnTo>
                  <a:pt x="110066" y="2091266"/>
                </a:lnTo>
                <a:lnTo>
                  <a:pt x="101600" y="2074333"/>
                </a:lnTo>
                <a:lnTo>
                  <a:pt x="84666" y="2057400"/>
                </a:lnTo>
                <a:lnTo>
                  <a:pt x="76200" y="2040467"/>
                </a:lnTo>
                <a:lnTo>
                  <a:pt x="67733" y="2023533"/>
                </a:lnTo>
                <a:lnTo>
                  <a:pt x="50800" y="1998133"/>
                </a:lnTo>
                <a:lnTo>
                  <a:pt x="42333" y="1981200"/>
                </a:lnTo>
                <a:lnTo>
                  <a:pt x="33866" y="1955799"/>
                </a:lnTo>
                <a:lnTo>
                  <a:pt x="25400" y="1930400"/>
                </a:lnTo>
                <a:lnTo>
                  <a:pt x="16933" y="1905000"/>
                </a:lnTo>
                <a:lnTo>
                  <a:pt x="16933" y="1879600"/>
                </a:lnTo>
                <a:lnTo>
                  <a:pt x="8466" y="1854200"/>
                </a:lnTo>
                <a:lnTo>
                  <a:pt x="8466" y="1828800"/>
                </a:lnTo>
                <a:lnTo>
                  <a:pt x="0" y="1803400"/>
                </a:lnTo>
                <a:lnTo>
                  <a:pt x="0" y="1769533"/>
                </a:lnTo>
                <a:lnTo>
                  <a:pt x="0" y="1744133"/>
                </a:lnTo>
                <a:lnTo>
                  <a:pt x="0" y="1710266"/>
                </a:lnTo>
                <a:lnTo>
                  <a:pt x="0" y="1684866"/>
                </a:lnTo>
                <a:lnTo>
                  <a:pt x="0" y="1659466"/>
                </a:lnTo>
                <a:lnTo>
                  <a:pt x="0" y="1625600"/>
                </a:lnTo>
                <a:lnTo>
                  <a:pt x="0" y="1600200"/>
                </a:lnTo>
                <a:lnTo>
                  <a:pt x="0" y="1574800"/>
                </a:lnTo>
                <a:lnTo>
                  <a:pt x="8466" y="1540933"/>
                </a:lnTo>
                <a:lnTo>
                  <a:pt x="16933" y="1515533"/>
                </a:lnTo>
                <a:lnTo>
                  <a:pt x="25400" y="1481666"/>
                </a:lnTo>
                <a:lnTo>
                  <a:pt x="33866" y="1456266"/>
                </a:lnTo>
                <a:lnTo>
                  <a:pt x="42333" y="1422400"/>
                </a:lnTo>
                <a:lnTo>
                  <a:pt x="50800" y="1397000"/>
                </a:lnTo>
                <a:lnTo>
                  <a:pt x="67733" y="1371600"/>
                </a:lnTo>
                <a:lnTo>
                  <a:pt x="76200" y="1346200"/>
                </a:lnTo>
                <a:lnTo>
                  <a:pt x="93133" y="1320800"/>
                </a:lnTo>
                <a:lnTo>
                  <a:pt x="110066" y="1295400"/>
                </a:lnTo>
                <a:lnTo>
                  <a:pt x="127000" y="1278466"/>
                </a:lnTo>
                <a:lnTo>
                  <a:pt x="143933" y="1253066"/>
                </a:lnTo>
                <a:lnTo>
                  <a:pt x="160866" y="1236133"/>
                </a:lnTo>
                <a:lnTo>
                  <a:pt x="177800" y="1219200"/>
                </a:lnTo>
                <a:lnTo>
                  <a:pt x="194733" y="1210733"/>
                </a:lnTo>
                <a:lnTo>
                  <a:pt x="211666" y="1202266"/>
                </a:lnTo>
                <a:lnTo>
                  <a:pt x="228600" y="1185333"/>
                </a:lnTo>
                <a:lnTo>
                  <a:pt x="254000" y="1176866"/>
                </a:lnTo>
                <a:lnTo>
                  <a:pt x="279400" y="1176866"/>
                </a:lnTo>
                <a:lnTo>
                  <a:pt x="296333" y="1168400"/>
                </a:lnTo>
                <a:lnTo>
                  <a:pt x="321733" y="1168400"/>
                </a:lnTo>
                <a:lnTo>
                  <a:pt x="347133" y="1159933"/>
                </a:lnTo>
                <a:lnTo>
                  <a:pt x="364066" y="1168400"/>
                </a:lnTo>
                <a:lnTo>
                  <a:pt x="389466" y="1168400"/>
                </a:lnTo>
                <a:lnTo>
                  <a:pt x="406400" y="1168400"/>
                </a:lnTo>
                <a:lnTo>
                  <a:pt x="431800" y="1176866"/>
                </a:lnTo>
                <a:lnTo>
                  <a:pt x="457200" y="1185333"/>
                </a:lnTo>
                <a:lnTo>
                  <a:pt x="482600" y="1193800"/>
                </a:lnTo>
                <a:lnTo>
                  <a:pt x="499533" y="1202266"/>
                </a:lnTo>
                <a:lnTo>
                  <a:pt x="524933" y="1210733"/>
                </a:lnTo>
                <a:lnTo>
                  <a:pt x="550333" y="1219200"/>
                </a:lnTo>
                <a:lnTo>
                  <a:pt x="567266" y="1236133"/>
                </a:lnTo>
                <a:lnTo>
                  <a:pt x="592666" y="1244600"/>
                </a:lnTo>
                <a:lnTo>
                  <a:pt x="609600" y="1261533"/>
                </a:lnTo>
                <a:lnTo>
                  <a:pt x="626533" y="1278466"/>
                </a:lnTo>
                <a:lnTo>
                  <a:pt x="651933" y="1295400"/>
                </a:lnTo>
                <a:lnTo>
                  <a:pt x="660400" y="1312333"/>
                </a:lnTo>
                <a:lnTo>
                  <a:pt x="677333" y="1329266"/>
                </a:lnTo>
                <a:lnTo>
                  <a:pt x="694266" y="1346200"/>
                </a:lnTo>
                <a:lnTo>
                  <a:pt x="711200" y="1363133"/>
                </a:lnTo>
                <a:lnTo>
                  <a:pt x="719666" y="1371600"/>
                </a:lnTo>
                <a:lnTo>
                  <a:pt x="728133" y="1388533"/>
                </a:lnTo>
                <a:lnTo>
                  <a:pt x="736600" y="1405466"/>
                </a:lnTo>
                <a:lnTo>
                  <a:pt x="745066" y="1413933"/>
                </a:lnTo>
                <a:lnTo>
                  <a:pt x="753533" y="1422400"/>
                </a:lnTo>
                <a:lnTo>
                  <a:pt x="762000" y="1422400"/>
                </a:lnTo>
                <a:lnTo>
                  <a:pt x="762000" y="1430866"/>
                </a:lnTo>
                <a:lnTo>
                  <a:pt x="762000" y="1430866"/>
                </a:lnTo>
                <a:lnTo>
                  <a:pt x="762000" y="1430866"/>
                </a:lnTo>
                <a:lnTo>
                  <a:pt x="762000" y="1430866"/>
                </a:lnTo>
                <a:lnTo>
                  <a:pt x="762000" y="1430866"/>
                </a:lnTo>
                <a:lnTo>
                  <a:pt x="762000" y="1422400"/>
                </a:lnTo>
                <a:lnTo>
                  <a:pt x="762000" y="1413933"/>
                </a:lnTo>
                <a:lnTo>
                  <a:pt x="762000" y="1397000"/>
                </a:lnTo>
                <a:lnTo>
                  <a:pt x="762000" y="1380066"/>
                </a:lnTo>
                <a:lnTo>
                  <a:pt x="762000" y="1363133"/>
                </a:lnTo>
                <a:lnTo>
                  <a:pt x="753533" y="1337733"/>
                </a:lnTo>
                <a:lnTo>
                  <a:pt x="753533" y="1312333"/>
                </a:lnTo>
                <a:lnTo>
                  <a:pt x="753533" y="1295400"/>
                </a:lnTo>
                <a:lnTo>
                  <a:pt x="753533" y="1270000"/>
                </a:lnTo>
                <a:lnTo>
                  <a:pt x="745066" y="1244600"/>
                </a:lnTo>
                <a:lnTo>
                  <a:pt x="745066" y="1210733"/>
                </a:lnTo>
                <a:lnTo>
                  <a:pt x="736600" y="1185333"/>
                </a:lnTo>
                <a:lnTo>
                  <a:pt x="736600" y="1159933"/>
                </a:lnTo>
                <a:lnTo>
                  <a:pt x="728133" y="1126066"/>
                </a:lnTo>
                <a:lnTo>
                  <a:pt x="728133" y="1100666"/>
                </a:lnTo>
                <a:lnTo>
                  <a:pt x="719666" y="1066800"/>
                </a:lnTo>
                <a:lnTo>
                  <a:pt x="719666" y="1041400"/>
                </a:lnTo>
                <a:lnTo>
                  <a:pt x="711200" y="1016000"/>
                </a:lnTo>
                <a:lnTo>
                  <a:pt x="711200" y="982133"/>
                </a:lnTo>
                <a:lnTo>
                  <a:pt x="702733" y="956733"/>
                </a:lnTo>
                <a:lnTo>
                  <a:pt x="702733" y="922866"/>
                </a:lnTo>
                <a:lnTo>
                  <a:pt x="702733" y="897466"/>
                </a:lnTo>
                <a:lnTo>
                  <a:pt x="702733" y="863600"/>
                </a:lnTo>
                <a:lnTo>
                  <a:pt x="702733" y="838200"/>
                </a:lnTo>
                <a:lnTo>
                  <a:pt x="702733" y="804333"/>
                </a:lnTo>
                <a:lnTo>
                  <a:pt x="702733" y="778933"/>
                </a:lnTo>
                <a:lnTo>
                  <a:pt x="702733" y="745066"/>
                </a:lnTo>
                <a:lnTo>
                  <a:pt x="702733" y="719666"/>
                </a:lnTo>
                <a:lnTo>
                  <a:pt x="702733" y="694266"/>
                </a:lnTo>
                <a:lnTo>
                  <a:pt x="702733" y="668866"/>
                </a:lnTo>
                <a:lnTo>
                  <a:pt x="711200" y="635000"/>
                </a:lnTo>
                <a:lnTo>
                  <a:pt x="711200" y="609600"/>
                </a:lnTo>
                <a:lnTo>
                  <a:pt x="711200" y="584200"/>
                </a:lnTo>
                <a:lnTo>
                  <a:pt x="719666" y="558800"/>
                </a:lnTo>
                <a:lnTo>
                  <a:pt x="719666" y="541866"/>
                </a:lnTo>
                <a:lnTo>
                  <a:pt x="728133" y="516466"/>
                </a:lnTo>
                <a:lnTo>
                  <a:pt x="728133" y="499533"/>
                </a:lnTo>
                <a:lnTo>
                  <a:pt x="736600" y="474133"/>
                </a:lnTo>
                <a:lnTo>
                  <a:pt x="736600" y="457200"/>
                </a:lnTo>
                <a:lnTo>
                  <a:pt x="745066" y="440266"/>
                </a:lnTo>
                <a:lnTo>
                  <a:pt x="753533" y="423333"/>
                </a:lnTo>
                <a:lnTo>
                  <a:pt x="753533" y="397933"/>
                </a:lnTo>
                <a:lnTo>
                  <a:pt x="762000" y="389466"/>
                </a:lnTo>
                <a:lnTo>
                  <a:pt x="770466" y="372533"/>
                </a:lnTo>
                <a:lnTo>
                  <a:pt x="778933" y="355600"/>
                </a:lnTo>
                <a:lnTo>
                  <a:pt x="787400" y="338666"/>
                </a:lnTo>
                <a:lnTo>
                  <a:pt x="787400" y="321733"/>
                </a:lnTo>
                <a:lnTo>
                  <a:pt x="795866" y="313266"/>
                </a:lnTo>
                <a:lnTo>
                  <a:pt x="804333" y="296333"/>
                </a:lnTo>
                <a:lnTo>
                  <a:pt x="812800" y="279400"/>
                </a:lnTo>
                <a:lnTo>
                  <a:pt x="821266" y="270933"/>
                </a:lnTo>
                <a:lnTo>
                  <a:pt x="829733" y="262466"/>
                </a:lnTo>
                <a:lnTo>
                  <a:pt x="838200" y="254000"/>
                </a:lnTo>
                <a:lnTo>
                  <a:pt x="846666" y="237066"/>
                </a:lnTo>
                <a:lnTo>
                  <a:pt x="855133" y="228600"/>
                </a:lnTo>
                <a:lnTo>
                  <a:pt x="863600" y="220133"/>
                </a:lnTo>
                <a:lnTo>
                  <a:pt x="872066" y="211666"/>
                </a:lnTo>
                <a:lnTo>
                  <a:pt x="880533" y="203200"/>
                </a:lnTo>
                <a:lnTo>
                  <a:pt x="889000" y="194733"/>
                </a:lnTo>
                <a:lnTo>
                  <a:pt x="897466" y="186266"/>
                </a:lnTo>
                <a:lnTo>
                  <a:pt x="905933" y="177800"/>
                </a:lnTo>
                <a:lnTo>
                  <a:pt x="914400" y="177800"/>
                </a:lnTo>
                <a:lnTo>
                  <a:pt x="922866" y="160866"/>
                </a:lnTo>
                <a:lnTo>
                  <a:pt x="931333" y="160866"/>
                </a:lnTo>
                <a:lnTo>
                  <a:pt x="939800" y="152400"/>
                </a:lnTo>
                <a:lnTo>
                  <a:pt x="956733" y="143933"/>
                </a:lnTo>
                <a:lnTo>
                  <a:pt x="965200" y="143933"/>
                </a:lnTo>
                <a:lnTo>
                  <a:pt x="982133" y="135466"/>
                </a:lnTo>
                <a:lnTo>
                  <a:pt x="990600" y="127000"/>
                </a:lnTo>
                <a:lnTo>
                  <a:pt x="999066" y="127000"/>
                </a:lnTo>
                <a:lnTo>
                  <a:pt x="1016000" y="118533"/>
                </a:lnTo>
                <a:lnTo>
                  <a:pt x="1024466" y="110066"/>
                </a:lnTo>
                <a:lnTo>
                  <a:pt x="1041400" y="110066"/>
                </a:lnTo>
                <a:lnTo>
                  <a:pt x="1049866" y="101600"/>
                </a:lnTo>
                <a:lnTo>
                  <a:pt x="1066800" y="101600"/>
                </a:lnTo>
                <a:lnTo>
                  <a:pt x="1083733" y="93133"/>
                </a:lnTo>
                <a:lnTo>
                  <a:pt x="1092200" y="84666"/>
                </a:lnTo>
                <a:lnTo>
                  <a:pt x="1109133" y="84666"/>
                </a:lnTo>
                <a:lnTo>
                  <a:pt x="1126066" y="76200"/>
                </a:lnTo>
                <a:lnTo>
                  <a:pt x="1143000" y="76200"/>
                </a:lnTo>
                <a:lnTo>
                  <a:pt x="1151466" y="67733"/>
                </a:lnTo>
                <a:lnTo>
                  <a:pt x="1168400" y="67733"/>
                </a:lnTo>
                <a:lnTo>
                  <a:pt x="1185333" y="67733"/>
                </a:lnTo>
                <a:lnTo>
                  <a:pt x="1202266" y="67733"/>
                </a:lnTo>
                <a:lnTo>
                  <a:pt x="1219200" y="59266"/>
                </a:lnTo>
                <a:lnTo>
                  <a:pt x="1227666" y="59266"/>
                </a:lnTo>
                <a:lnTo>
                  <a:pt x="1253066" y="59266"/>
                </a:lnTo>
                <a:lnTo>
                  <a:pt x="1270000" y="50800"/>
                </a:lnTo>
                <a:lnTo>
                  <a:pt x="1286933" y="50800"/>
                </a:lnTo>
                <a:lnTo>
                  <a:pt x="1303866" y="50800"/>
                </a:lnTo>
                <a:lnTo>
                  <a:pt x="1320800" y="50800"/>
                </a:lnTo>
                <a:lnTo>
                  <a:pt x="1337733" y="50800"/>
                </a:lnTo>
                <a:lnTo>
                  <a:pt x="1363133" y="42333"/>
                </a:lnTo>
                <a:lnTo>
                  <a:pt x="1380066" y="42333"/>
                </a:lnTo>
                <a:lnTo>
                  <a:pt x="1397000" y="42333"/>
                </a:lnTo>
                <a:lnTo>
                  <a:pt x="1413933" y="42333"/>
                </a:lnTo>
                <a:lnTo>
                  <a:pt x="1430866" y="50800"/>
                </a:lnTo>
                <a:lnTo>
                  <a:pt x="1456266" y="50800"/>
                </a:lnTo>
                <a:lnTo>
                  <a:pt x="1473200" y="50800"/>
                </a:lnTo>
                <a:lnTo>
                  <a:pt x="1490133" y="50800"/>
                </a:lnTo>
                <a:lnTo>
                  <a:pt x="1515533" y="50800"/>
                </a:lnTo>
                <a:lnTo>
                  <a:pt x="1532466" y="50800"/>
                </a:lnTo>
                <a:lnTo>
                  <a:pt x="1549400" y="50800"/>
                </a:lnTo>
                <a:lnTo>
                  <a:pt x="1574800" y="50800"/>
                </a:lnTo>
                <a:lnTo>
                  <a:pt x="1591733" y="50800"/>
                </a:lnTo>
                <a:lnTo>
                  <a:pt x="1608666" y="50800"/>
                </a:lnTo>
                <a:lnTo>
                  <a:pt x="1625600" y="59266"/>
                </a:lnTo>
                <a:lnTo>
                  <a:pt x="1642533" y="59266"/>
                </a:lnTo>
                <a:lnTo>
                  <a:pt x="1659466" y="67733"/>
                </a:lnTo>
                <a:lnTo>
                  <a:pt x="1684866" y="67733"/>
                </a:lnTo>
                <a:lnTo>
                  <a:pt x="1701800" y="67733"/>
                </a:lnTo>
                <a:lnTo>
                  <a:pt x="1718733" y="76200"/>
                </a:lnTo>
                <a:lnTo>
                  <a:pt x="1735666" y="76200"/>
                </a:lnTo>
                <a:lnTo>
                  <a:pt x="1752600" y="76200"/>
                </a:lnTo>
                <a:lnTo>
                  <a:pt x="1769533" y="84666"/>
                </a:lnTo>
                <a:lnTo>
                  <a:pt x="1794933" y="84666"/>
                </a:lnTo>
                <a:lnTo>
                  <a:pt x="1811866" y="84666"/>
                </a:lnTo>
                <a:lnTo>
                  <a:pt x="1828800" y="93133"/>
                </a:lnTo>
                <a:lnTo>
                  <a:pt x="1854200" y="101600"/>
                </a:lnTo>
                <a:lnTo>
                  <a:pt x="1871133" y="101600"/>
                </a:lnTo>
                <a:lnTo>
                  <a:pt x="1879600" y="101600"/>
                </a:lnTo>
                <a:lnTo>
                  <a:pt x="1905000" y="110066"/>
                </a:lnTo>
                <a:lnTo>
                  <a:pt x="1913466" y="110066"/>
                </a:lnTo>
                <a:lnTo>
                  <a:pt x="1930400" y="118533"/>
                </a:lnTo>
                <a:lnTo>
                  <a:pt x="1938866" y="127000"/>
                </a:lnTo>
                <a:lnTo>
                  <a:pt x="1955800" y="127000"/>
                </a:lnTo>
                <a:lnTo>
                  <a:pt x="1964266" y="127000"/>
                </a:lnTo>
                <a:lnTo>
                  <a:pt x="1972733" y="135466"/>
                </a:lnTo>
                <a:lnTo>
                  <a:pt x="1981200" y="135466"/>
                </a:lnTo>
                <a:lnTo>
                  <a:pt x="1989666" y="135466"/>
                </a:lnTo>
                <a:lnTo>
                  <a:pt x="1998133" y="135466"/>
                </a:lnTo>
                <a:lnTo>
                  <a:pt x="2006600" y="135466"/>
                </a:lnTo>
                <a:lnTo>
                  <a:pt x="2015066" y="135466"/>
                </a:lnTo>
                <a:lnTo>
                  <a:pt x="2015066" y="135466"/>
                </a:lnTo>
                <a:lnTo>
                  <a:pt x="2023533" y="127000"/>
                </a:lnTo>
                <a:lnTo>
                  <a:pt x="2032000" y="127000"/>
                </a:lnTo>
                <a:lnTo>
                  <a:pt x="2040466" y="118533"/>
                </a:lnTo>
                <a:lnTo>
                  <a:pt x="2048933" y="110066"/>
                </a:lnTo>
                <a:lnTo>
                  <a:pt x="2065866" y="101600"/>
                </a:lnTo>
                <a:lnTo>
                  <a:pt x="2074333" y="101600"/>
                </a:lnTo>
                <a:lnTo>
                  <a:pt x="2091266" y="84666"/>
                </a:lnTo>
                <a:lnTo>
                  <a:pt x="2099733" y="84666"/>
                </a:lnTo>
                <a:lnTo>
                  <a:pt x="2116666" y="67733"/>
                </a:lnTo>
                <a:lnTo>
                  <a:pt x="2133600" y="59266"/>
                </a:lnTo>
                <a:lnTo>
                  <a:pt x="2150533" y="50800"/>
                </a:lnTo>
                <a:lnTo>
                  <a:pt x="2175933" y="42333"/>
                </a:lnTo>
                <a:lnTo>
                  <a:pt x="2192866" y="33866"/>
                </a:lnTo>
                <a:lnTo>
                  <a:pt x="2209800" y="33866"/>
                </a:lnTo>
                <a:lnTo>
                  <a:pt x="2235200" y="25400"/>
                </a:lnTo>
                <a:lnTo>
                  <a:pt x="2252133" y="16933"/>
                </a:lnTo>
                <a:lnTo>
                  <a:pt x="2277533" y="16933"/>
                </a:lnTo>
                <a:lnTo>
                  <a:pt x="2302933" y="8466"/>
                </a:lnTo>
                <a:lnTo>
                  <a:pt x="2319866" y="8466"/>
                </a:lnTo>
                <a:lnTo>
                  <a:pt x="2345266" y="0"/>
                </a:lnTo>
                <a:lnTo>
                  <a:pt x="2370666" y="0"/>
                </a:lnTo>
                <a:lnTo>
                  <a:pt x="2396066" y="0"/>
                </a:lnTo>
                <a:lnTo>
                  <a:pt x="2421466" y="0"/>
                </a:lnTo>
                <a:lnTo>
                  <a:pt x="2446866" y="0"/>
                </a:lnTo>
                <a:lnTo>
                  <a:pt x="2463800" y="0"/>
                </a:lnTo>
                <a:lnTo>
                  <a:pt x="2497666" y="0"/>
                </a:lnTo>
                <a:lnTo>
                  <a:pt x="2514600" y="0"/>
                </a:lnTo>
                <a:lnTo>
                  <a:pt x="2540000" y="0"/>
                </a:lnTo>
                <a:lnTo>
                  <a:pt x="2565400" y="8466"/>
                </a:lnTo>
                <a:lnTo>
                  <a:pt x="2590800" y="8466"/>
                </a:lnTo>
                <a:lnTo>
                  <a:pt x="2616200" y="16933"/>
                </a:lnTo>
                <a:lnTo>
                  <a:pt x="2633133" y="16933"/>
                </a:lnTo>
                <a:lnTo>
                  <a:pt x="2650066" y="25400"/>
                </a:lnTo>
                <a:lnTo>
                  <a:pt x="2675466" y="33866"/>
                </a:lnTo>
                <a:lnTo>
                  <a:pt x="2692400" y="33866"/>
                </a:lnTo>
                <a:lnTo>
                  <a:pt x="2709333" y="42333"/>
                </a:lnTo>
                <a:lnTo>
                  <a:pt x="2726266" y="50800"/>
                </a:lnTo>
                <a:lnTo>
                  <a:pt x="2743200" y="50800"/>
                </a:lnTo>
                <a:lnTo>
                  <a:pt x="2760133" y="59266"/>
                </a:lnTo>
                <a:lnTo>
                  <a:pt x="2777066" y="67733"/>
                </a:lnTo>
                <a:lnTo>
                  <a:pt x="2794000" y="76200"/>
                </a:lnTo>
                <a:lnTo>
                  <a:pt x="2819400" y="76200"/>
                </a:lnTo>
                <a:lnTo>
                  <a:pt x="2827866" y="84666"/>
                </a:lnTo>
                <a:lnTo>
                  <a:pt x="2844800" y="93133"/>
                </a:lnTo>
                <a:lnTo>
                  <a:pt x="2861733" y="93133"/>
                </a:lnTo>
                <a:lnTo>
                  <a:pt x="2870200" y="101600"/>
                </a:lnTo>
                <a:lnTo>
                  <a:pt x="2887133" y="110066"/>
                </a:lnTo>
                <a:lnTo>
                  <a:pt x="2895600" y="110066"/>
                </a:lnTo>
                <a:lnTo>
                  <a:pt x="2904066" y="118533"/>
                </a:lnTo>
                <a:lnTo>
                  <a:pt x="2912533" y="118533"/>
                </a:lnTo>
                <a:lnTo>
                  <a:pt x="2929466" y="127000"/>
                </a:lnTo>
                <a:lnTo>
                  <a:pt x="2937933" y="127000"/>
                </a:lnTo>
                <a:lnTo>
                  <a:pt x="2946400" y="127000"/>
                </a:lnTo>
                <a:lnTo>
                  <a:pt x="2954866" y="135466"/>
                </a:lnTo>
                <a:lnTo>
                  <a:pt x="2963333" y="135466"/>
                </a:lnTo>
                <a:lnTo>
                  <a:pt x="2980266" y="135466"/>
                </a:lnTo>
                <a:lnTo>
                  <a:pt x="2988733" y="135466"/>
                </a:lnTo>
                <a:lnTo>
                  <a:pt x="2997200" y="135466"/>
                </a:lnTo>
                <a:lnTo>
                  <a:pt x="3005666" y="135466"/>
                </a:lnTo>
                <a:lnTo>
                  <a:pt x="3022600" y="135466"/>
                </a:lnTo>
                <a:lnTo>
                  <a:pt x="3031066" y="135466"/>
                </a:lnTo>
                <a:lnTo>
                  <a:pt x="3048000" y="127000"/>
                </a:lnTo>
                <a:lnTo>
                  <a:pt x="3056466" y="127000"/>
                </a:lnTo>
                <a:lnTo>
                  <a:pt x="3073400" y="127000"/>
                </a:lnTo>
                <a:lnTo>
                  <a:pt x="3090333" y="127000"/>
                </a:lnTo>
                <a:lnTo>
                  <a:pt x="3107266" y="127000"/>
                </a:lnTo>
                <a:lnTo>
                  <a:pt x="3124200" y="118533"/>
                </a:lnTo>
                <a:lnTo>
                  <a:pt x="3149600" y="118533"/>
                </a:lnTo>
                <a:lnTo>
                  <a:pt x="3175000" y="110066"/>
                </a:lnTo>
                <a:lnTo>
                  <a:pt x="3200400" y="110066"/>
                </a:lnTo>
                <a:lnTo>
                  <a:pt x="3217333" y="110066"/>
                </a:lnTo>
                <a:lnTo>
                  <a:pt x="3242733" y="101600"/>
                </a:lnTo>
                <a:lnTo>
                  <a:pt x="3268133" y="101600"/>
                </a:lnTo>
                <a:lnTo>
                  <a:pt x="3293533" y="101600"/>
                </a:lnTo>
                <a:lnTo>
                  <a:pt x="3318933" y="101600"/>
                </a:lnTo>
                <a:lnTo>
                  <a:pt x="3344333" y="93133"/>
                </a:lnTo>
                <a:lnTo>
                  <a:pt x="3369733" y="93133"/>
                </a:lnTo>
                <a:lnTo>
                  <a:pt x="3395133" y="93133"/>
                </a:lnTo>
                <a:lnTo>
                  <a:pt x="3420533" y="84666"/>
                </a:lnTo>
                <a:lnTo>
                  <a:pt x="3454400" y="84666"/>
                </a:lnTo>
                <a:lnTo>
                  <a:pt x="3479800" y="84666"/>
                </a:lnTo>
                <a:lnTo>
                  <a:pt x="3505200" y="84666"/>
                </a:lnTo>
                <a:lnTo>
                  <a:pt x="3539066" y="84666"/>
                </a:lnTo>
                <a:lnTo>
                  <a:pt x="3564466" y="84666"/>
                </a:lnTo>
                <a:lnTo>
                  <a:pt x="3589866" y="84666"/>
                </a:lnTo>
                <a:lnTo>
                  <a:pt x="3615266" y="84666"/>
                </a:lnTo>
                <a:lnTo>
                  <a:pt x="3649133" y="84666"/>
                </a:lnTo>
                <a:lnTo>
                  <a:pt x="3674533" y="84666"/>
                </a:lnTo>
                <a:lnTo>
                  <a:pt x="3699933" y="84666"/>
                </a:lnTo>
                <a:lnTo>
                  <a:pt x="3725333" y="84666"/>
                </a:lnTo>
                <a:lnTo>
                  <a:pt x="3759200" y="84666"/>
                </a:lnTo>
                <a:lnTo>
                  <a:pt x="3784600" y="93133"/>
                </a:lnTo>
                <a:lnTo>
                  <a:pt x="3810000" y="101600"/>
                </a:lnTo>
                <a:lnTo>
                  <a:pt x="3835400" y="101600"/>
                </a:lnTo>
                <a:lnTo>
                  <a:pt x="3860800" y="101600"/>
                </a:lnTo>
                <a:lnTo>
                  <a:pt x="3886200" y="110066"/>
                </a:lnTo>
                <a:lnTo>
                  <a:pt x="3911600" y="118533"/>
                </a:lnTo>
                <a:lnTo>
                  <a:pt x="3928533" y="127000"/>
                </a:lnTo>
                <a:lnTo>
                  <a:pt x="3945466" y="127000"/>
                </a:lnTo>
                <a:lnTo>
                  <a:pt x="3962400" y="135466"/>
                </a:lnTo>
                <a:lnTo>
                  <a:pt x="3979333" y="143933"/>
                </a:lnTo>
                <a:lnTo>
                  <a:pt x="3996266" y="152400"/>
                </a:lnTo>
                <a:lnTo>
                  <a:pt x="4004733" y="160866"/>
                </a:lnTo>
                <a:lnTo>
                  <a:pt x="4021666" y="169333"/>
                </a:lnTo>
                <a:lnTo>
                  <a:pt x="4030133" y="177800"/>
                </a:lnTo>
                <a:lnTo>
                  <a:pt x="4047066" y="186266"/>
                </a:lnTo>
                <a:lnTo>
                  <a:pt x="4055533" y="194733"/>
                </a:lnTo>
                <a:lnTo>
                  <a:pt x="4072466" y="203200"/>
                </a:lnTo>
                <a:lnTo>
                  <a:pt x="4080933" y="211666"/>
                </a:lnTo>
                <a:lnTo>
                  <a:pt x="4089400" y="220133"/>
                </a:lnTo>
                <a:lnTo>
                  <a:pt x="4097866" y="228600"/>
                </a:lnTo>
                <a:lnTo>
                  <a:pt x="4114800" y="228600"/>
                </a:lnTo>
                <a:lnTo>
                  <a:pt x="4123266" y="237066"/>
                </a:lnTo>
                <a:lnTo>
                  <a:pt x="4131733" y="245533"/>
                </a:lnTo>
                <a:lnTo>
                  <a:pt x="4140200" y="254000"/>
                </a:lnTo>
                <a:lnTo>
                  <a:pt x="4157133" y="254000"/>
                </a:lnTo>
                <a:lnTo>
                  <a:pt x="4165600" y="254000"/>
                </a:lnTo>
                <a:lnTo>
                  <a:pt x="4174066" y="254000"/>
                </a:lnTo>
                <a:lnTo>
                  <a:pt x="4191000" y="254000"/>
                </a:lnTo>
                <a:lnTo>
                  <a:pt x="4199466" y="254000"/>
                </a:lnTo>
                <a:lnTo>
                  <a:pt x="4207933" y="254000"/>
                </a:lnTo>
                <a:lnTo>
                  <a:pt x="4224866" y="245533"/>
                </a:lnTo>
                <a:lnTo>
                  <a:pt x="4233333" y="237066"/>
                </a:lnTo>
                <a:lnTo>
                  <a:pt x="4250266" y="237066"/>
                </a:lnTo>
                <a:lnTo>
                  <a:pt x="4267200" y="220133"/>
                </a:lnTo>
                <a:lnTo>
                  <a:pt x="4284133" y="220133"/>
                </a:lnTo>
                <a:lnTo>
                  <a:pt x="4301066" y="203200"/>
                </a:lnTo>
                <a:lnTo>
                  <a:pt x="4318000" y="194733"/>
                </a:lnTo>
                <a:lnTo>
                  <a:pt x="4343400" y="186266"/>
                </a:lnTo>
                <a:lnTo>
                  <a:pt x="4360333" y="177800"/>
                </a:lnTo>
                <a:lnTo>
                  <a:pt x="4377266" y="169333"/>
                </a:lnTo>
                <a:lnTo>
                  <a:pt x="4402666" y="160866"/>
                </a:lnTo>
                <a:lnTo>
                  <a:pt x="4419600" y="143933"/>
                </a:lnTo>
                <a:lnTo>
                  <a:pt x="4445000" y="135466"/>
                </a:lnTo>
                <a:lnTo>
                  <a:pt x="4470400" y="127000"/>
                </a:lnTo>
                <a:lnTo>
                  <a:pt x="4495800" y="118533"/>
                </a:lnTo>
                <a:lnTo>
                  <a:pt x="4521200" y="110066"/>
                </a:lnTo>
                <a:lnTo>
                  <a:pt x="4546600" y="110066"/>
                </a:lnTo>
                <a:lnTo>
                  <a:pt x="4580466" y="101600"/>
                </a:lnTo>
                <a:lnTo>
                  <a:pt x="4605866" y="101600"/>
                </a:lnTo>
                <a:lnTo>
                  <a:pt x="4631266" y="101600"/>
                </a:lnTo>
                <a:lnTo>
                  <a:pt x="4665133" y="101600"/>
                </a:lnTo>
                <a:lnTo>
                  <a:pt x="4699000" y="93133"/>
                </a:lnTo>
                <a:lnTo>
                  <a:pt x="4732866" y="101600"/>
                </a:lnTo>
                <a:lnTo>
                  <a:pt x="4758266" y="101600"/>
                </a:lnTo>
                <a:lnTo>
                  <a:pt x="4792133" y="101600"/>
                </a:lnTo>
                <a:lnTo>
                  <a:pt x="4817533" y="110066"/>
                </a:lnTo>
                <a:lnTo>
                  <a:pt x="4851400" y="110066"/>
                </a:lnTo>
                <a:lnTo>
                  <a:pt x="4876800" y="118533"/>
                </a:lnTo>
                <a:lnTo>
                  <a:pt x="4910666" y="127000"/>
                </a:lnTo>
                <a:lnTo>
                  <a:pt x="4936066" y="135466"/>
                </a:lnTo>
                <a:lnTo>
                  <a:pt x="4961466" y="143933"/>
                </a:lnTo>
                <a:lnTo>
                  <a:pt x="4986866" y="152400"/>
                </a:lnTo>
                <a:lnTo>
                  <a:pt x="5012266" y="160866"/>
                </a:lnTo>
                <a:lnTo>
                  <a:pt x="5029200" y="169333"/>
                </a:lnTo>
                <a:lnTo>
                  <a:pt x="5046133" y="177800"/>
                </a:lnTo>
                <a:lnTo>
                  <a:pt x="5063066" y="186266"/>
                </a:lnTo>
                <a:lnTo>
                  <a:pt x="5088466" y="194733"/>
                </a:lnTo>
                <a:lnTo>
                  <a:pt x="5105400" y="203200"/>
                </a:lnTo>
                <a:lnTo>
                  <a:pt x="5113866" y="203200"/>
                </a:lnTo>
                <a:lnTo>
                  <a:pt x="5130800" y="211666"/>
                </a:lnTo>
                <a:lnTo>
                  <a:pt x="5139266" y="211666"/>
                </a:lnTo>
                <a:lnTo>
                  <a:pt x="5156200" y="220133"/>
                </a:lnTo>
                <a:lnTo>
                  <a:pt x="5164666" y="220133"/>
                </a:lnTo>
                <a:lnTo>
                  <a:pt x="5181600" y="220133"/>
                </a:lnTo>
                <a:lnTo>
                  <a:pt x="5190066" y="211666"/>
                </a:lnTo>
                <a:lnTo>
                  <a:pt x="5198533" y="211666"/>
                </a:lnTo>
                <a:lnTo>
                  <a:pt x="5215466" y="211666"/>
                </a:lnTo>
                <a:lnTo>
                  <a:pt x="5232400" y="203200"/>
                </a:lnTo>
                <a:lnTo>
                  <a:pt x="5249333" y="194733"/>
                </a:lnTo>
                <a:lnTo>
                  <a:pt x="5257800" y="186266"/>
                </a:lnTo>
                <a:lnTo>
                  <a:pt x="5283200" y="186266"/>
                </a:lnTo>
                <a:lnTo>
                  <a:pt x="5300133" y="177800"/>
                </a:lnTo>
                <a:lnTo>
                  <a:pt x="5317066" y="169333"/>
                </a:lnTo>
                <a:lnTo>
                  <a:pt x="5342466" y="160866"/>
                </a:lnTo>
                <a:lnTo>
                  <a:pt x="5367866" y="143933"/>
                </a:lnTo>
                <a:lnTo>
                  <a:pt x="5384800" y="135466"/>
                </a:lnTo>
                <a:lnTo>
                  <a:pt x="5410200" y="127000"/>
                </a:lnTo>
                <a:lnTo>
                  <a:pt x="5435600" y="127000"/>
                </a:lnTo>
                <a:lnTo>
                  <a:pt x="5461000" y="118533"/>
                </a:lnTo>
                <a:lnTo>
                  <a:pt x="5486400" y="110066"/>
                </a:lnTo>
                <a:lnTo>
                  <a:pt x="5520266" y="101600"/>
                </a:lnTo>
                <a:lnTo>
                  <a:pt x="5545666" y="101600"/>
                </a:lnTo>
                <a:lnTo>
                  <a:pt x="5579533" y="93133"/>
                </a:lnTo>
                <a:lnTo>
                  <a:pt x="5604933" y="93133"/>
                </a:lnTo>
                <a:lnTo>
                  <a:pt x="5638800" y="84666"/>
                </a:lnTo>
                <a:lnTo>
                  <a:pt x="5664200" y="84666"/>
                </a:lnTo>
                <a:lnTo>
                  <a:pt x="5689600" y="84666"/>
                </a:lnTo>
                <a:lnTo>
                  <a:pt x="5723466" y="93133"/>
                </a:lnTo>
                <a:lnTo>
                  <a:pt x="5757333" y="93133"/>
                </a:lnTo>
                <a:lnTo>
                  <a:pt x="5782733" y="101600"/>
                </a:lnTo>
                <a:lnTo>
                  <a:pt x="5816600" y="101600"/>
                </a:lnTo>
                <a:lnTo>
                  <a:pt x="5842000" y="110066"/>
                </a:lnTo>
                <a:lnTo>
                  <a:pt x="5875866" y="118533"/>
                </a:lnTo>
                <a:lnTo>
                  <a:pt x="5909733" y="127000"/>
                </a:lnTo>
                <a:lnTo>
                  <a:pt x="5943600" y="143933"/>
                </a:lnTo>
                <a:lnTo>
                  <a:pt x="5977466" y="152400"/>
                </a:lnTo>
                <a:lnTo>
                  <a:pt x="6002866" y="169333"/>
                </a:lnTo>
                <a:lnTo>
                  <a:pt x="6036733" y="177800"/>
                </a:lnTo>
                <a:lnTo>
                  <a:pt x="6070600" y="194733"/>
                </a:lnTo>
                <a:lnTo>
                  <a:pt x="6104466" y="211666"/>
                </a:lnTo>
                <a:lnTo>
                  <a:pt x="6129866" y="228600"/>
                </a:lnTo>
                <a:lnTo>
                  <a:pt x="6155266" y="245533"/>
                </a:lnTo>
                <a:lnTo>
                  <a:pt x="6189133" y="270933"/>
                </a:lnTo>
                <a:lnTo>
                  <a:pt x="6214533" y="279400"/>
                </a:lnTo>
                <a:lnTo>
                  <a:pt x="6248399" y="304800"/>
                </a:lnTo>
                <a:lnTo>
                  <a:pt x="6273800" y="321733"/>
                </a:lnTo>
                <a:lnTo>
                  <a:pt x="6307666" y="347133"/>
                </a:lnTo>
                <a:lnTo>
                  <a:pt x="6333067" y="364066"/>
                </a:lnTo>
                <a:lnTo>
                  <a:pt x="6358466" y="389466"/>
                </a:lnTo>
                <a:lnTo>
                  <a:pt x="6383866" y="406400"/>
                </a:lnTo>
                <a:lnTo>
                  <a:pt x="6417733" y="431800"/>
                </a:lnTo>
                <a:lnTo>
                  <a:pt x="6434666" y="457200"/>
                </a:lnTo>
                <a:lnTo>
                  <a:pt x="6460066" y="482600"/>
                </a:lnTo>
                <a:lnTo>
                  <a:pt x="6476999" y="508000"/>
                </a:lnTo>
                <a:lnTo>
                  <a:pt x="6493933" y="524933"/>
                </a:lnTo>
                <a:lnTo>
                  <a:pt x="6510866" y="558800"/>
                </a:lnTo>
                <a:lnTo>
                  <a:pt x="6527800" y="584200"/>
                </a:lnTo>
                <a:lnTo>
                  <a:pt x="6544733" y="609600"/>
                </a:lnTo>
                <a:lnTo>
                  <a:pt x="6553199" y="635000"/>
                </a:lnTo>
                <a:lnTo>
                  <a:pt x="6561667" y="660400"/>
                </a:lnTo>
                <a:lnTo>
                  <a:pt x="6578600" y="685800"/>
                </a:lnTo>
                <a:lnTo>
                  <a:pt x="6587066" y="711200"/>
                </a:lnTo>
                <a:lnTo>
                  <a:pt x="6587066" y="736600"/>
                </a:lnTo>
                <a:lnTo>
                  <a:pt x="6595533" y="762000"/>
                </a:lnTo>
                <a:lnTo>
                  <a:pt x="6604000" y="795866"/>
                </a:lnTo>
                <a:lnTo>
                  <a:pt x="6604000" y="821266"/>
                </a:lnTo>
                <a:lnTo>
                  <a:pt x="6612466" y="846666"/>
                </a:lnTo>
                <a:lnTo>
                  <a:pt x="6612466" y="880533"/>
                </a:lnTo>
                <a:lnTo>
                  <a:pt x="6612466" y="905933"/>
                </a:lnTo>
                <a:lnTo>
                  <a:pt x="6620933" y="939800"/>
                </a:lnTo>
                <a:lnTo>
                  <a:pt x="6620933" y="965200"/>
                </a:lnTo>
                <a:lnTo>
                  <a:pt x="6620933" y="990600"/>
                </a:lnTo>
                <a:lnTo>
                  <a:pt x="6620933" y="1024466"/>
                </a:lnTo>
                <a:lnTo>
                  <a:pt x="6620933" y="1049866"/>
                </a:lnTo>
                <a:lnTo>
                  <a:pt x="6620933" y="1075266"/>
                </a:lnTo>
                <a:lnTo>
                  <a:pt x="6620933" y="1100666"/>
                </a:lnTo>
                <a:lnTo>
                  <a:pt x="6620933" y="1126066"/>
                </a:lnTo>
                <a:lnTo>
                  <a:pt x="6612466" y="1151466"/>
                </a:lnTo>
                <a:lnTo>
                  <a:pt x="6612466" y="1176866"/>
                </a:lnTo>
                <a:lnTo>
                  <a:pt x="6612466" y="1193800"/>
                </a:lnTo>
                <a:lnTo>
                  <a:pt x="6612466" y="1210733"/>
                </a:lnTo>
                <a:lnTo>
                  <a:pt x="6612466" y="1227666"/>
                </a:lnTo>
                <a:lnTo>
                  <a:pt x="6612466" y="1244600"/>
                </a:lnTo>
                <a:lnTo>
                  <a:pt x="6604000" y="1261533"/>
                </a:lnTo>
                <a:lnTo>
                  <a:pt x="6604000" y="1270000"/>
                </a:lnTo>
                <a:lnTo>
                  <a:pt x="6612466" y="1278466"/>
                </a:lnTo>
                <a:lnTo>
                  <a:pt x="6612466" y="1286933"/>
                </a:lnTo>
                <a:lnTo>
                  <a:pt x="6612466" y="1295400"/>
                </a:lnTo>
                <a:lnTo>
                  <a:pt x="6612466" y="1295400"/>
                </a:lnTo>
                <a:lnTo>
                  <a:pt x="6612466" y="1303866"/>
                </a:lnTo>
                <a:lnTo>
                  <a:pt x="6620933" y="1303866"/>
                </a:lnTo>
                <a:lnTo>
                  <a:pt x="6629399" y="1312333"/>
                </a:lnTo>
                <a:lnTo>
                  <a:pt x="6637867" y="1312333"/>
                </a:lnTo>
                <a:lnTo>
                  <a:pt x="6646333" y="1312333"/>
                </a:lnTo>
                <a:lnTo>
                  <a:pt x="6654800" y="1312333"/>
                </a:lnTo>
                <a:lnTo>
                  <a:pt x="6671733" y="1320800"/>
                </a:lnTo>
                <a:lnTo>
                  <a:pt x="6688666" y="1320800"/>
                </a:lnTo>
                <a:lnTo>
                  <a:pt x="6697133" y="1320800"/>
                </a:lnTo>
                <a:lnTo>
                  <a:pt x="6714067" y="1320800"/>
                </a:lnTo>
                <a:lnTo>
                  <a:pt x="6731000" y="1329266"/>
                </a:lnTo>
                <a:lnTo>
                  <a:pt x="6747933" y="1329266"/>
                </a:lnTo>
                <a:lnTo>
                  <a:pt x="6764866" y="1337733"/>
                </a:lnTo>
                <a:lnTo>
                  <a:pt x="6781799" y="1337733"/>
                </a:lnTo>
                <a:lnTo>
                  <a:pt x="6807200" y="1346200"/>
                </a:lnTo>
                <a:lnTo>
                  <a:pt x="6824133" y="1354666"/>
                </a:lnTo>
                <a:lnTo>
                  <a:pt x="6841066" y="1363133"/>
                </a:lnTo>
                <a:lnTo>
                  <a:pt x="6857999" y="1371600"/>
                </a:lnTo>
                <a:lnTo>
                  <a:pt x="6874933" y="1380066"/>
                </a:lnTo>
                <a:lnTo>
                  <a:pt x="6900333" y="1397000"/>
                </a:lnTo>
                <a:lnTo>
                  <a:pt x="6917266" y="1405466"/>
                </a:lnTo>
                <a:lnTo>
                  <a:pt x="6934199" y="1422400"/>
                </a:lnTo>
                <a:lnTo>
                  <a:pt x="6951133" y="1439333"/>
                </a:lnTo>
                <a:lnTo>
                  <a:pt x="6968066" y="1456266"/>
                </a:lnTo>
                <a:lnTo>
                  <a:pt x="6985000" y="1473200"/>
                </a:lnTo>
                <a:lnTo>
                  <a:pt x="7010399" y="1498600"/>
                </a:lnTo>
                <a:lnTo>
                  <a:pt x="7018867" y="1515533"/>
                </a:lnTo>
                <a:lnTo>
                  <a:pt x="7035800" y="1540933"/>
                </a:lnTo>
                <a:lnTo>
                  <a:pt x="7052733" y="1566333"/>
                </a:lnTo>
                <a:lnTo>
                  <a:pt x="7078133" y="1591733"/>
                </a:lnTo>
                <a:lnTo>
                  <a:pt x="7086599" y="1617133"/>
                </a:lnTo>
                <a:lnTo>
                  <a:pt x="7103533" y="1642533"/>
                </a:lnTo>
                <a:lnTo>
                  <a:pt x="7120466" y="1667933"/>
                </a:lnTo>
                <a:lnTo>
                  <a:pt x="7128933" y="1701800"/>
                </a:lnTo>
                <a:lnTo>
                  <a:pt x="7137400" y="1727200"/>
                </a:lnTo>
                <a:lnTo>
                  <a:pt x="7145866" y="1752600"/>
                </a:lnTo>
                <a:lnTo>
                  <a:pt x="7154333" y="1778000"/>
                </a:lnTo>
                <a:lnTo>
                  <a:pt x="7154333" y="1803400"/>
                </a:lnTo>
                <a:lnTo>
                  <a:pt x="7162799" y="1837266"/>
                </a:lnTo>
                <a:lnTo>
                  <a:pt x="7162799" y="1862666"/>
                </a:lnTo>
                <a:lnTo>
                  <a:pt x="7171267" y="1879600"/>
                </a:lnTo>
                <a:lnTo>
                  <a:pt x="7171267" y="1905000"/>
                </a:lnTo>
                <a:lnTo>
                  <a:pt x="7171267" y="1930400"/>
                </a:lnTo>
                <a:lnTo>
                  <a:pt x="7179733" y="1947333"/>
                </a:lnTo>
                <a:lnTo>
                  <a:pt x="7171267" y="1972733"/>
                </a:lnTo>
                <a:lnTo>
                  <a:pt x="7171267" y="1981200"/>
                </a:lnTo>
                <a:lnTo>
                  <a:pt x="7171267" y="1998133"/>
                </a:lnTo>
                <a:lnTo>
                  <a:pt x="7162799" y="2006600"/>
                </a:lnTo>
                <a:lnTo>
                  <a:pt x="7162799" y="2023533"/>
                </a:lnTo>
                <a:lnTo>
                  <a:pt x="7162799" y="2031999"/>
                </a:lnTo>
                <a:lnTo>
                  <a:pt x="7162799" y="2040467"/>
                </a:lnTo>
                <a:lnTo>
                  <a:pt x="7162799" y="2048933"/>
                </a:lnTo>
                <a:lnTo>
                  <a:pt x="7162799" y="2057400"/>
                </a:lnTo>
                <a:lnTo>
                  <a:pt x="7162799" y="2065866"/>
                </a:lnTo>
                <a:lnTo>
                  <a:pt x="7162799" y="2074333"/>
                </a:lnTo>
                <a:lnTo>
                  <a:pt x="7162799" y="2082800"/>
                </a:lnTo>
                <a:lnTo>
                  <a:pt x="7171267" y="2082800"/>
                </a:lnTo>
                <a:lnTo>
                  <a:pt x="7171267" y="2099733"/>
                </a:lnTo>
                <a:lnTo>
                  <a:pt x="7179733" y="2108199"/>
                </a:lnTo>
                <a:lnTo>
                  <a:pt x="7179733" y="2116667"/>
                </a:lnTo>
                <a:lnTo>
                  <a:pt x="7188200" y="2133600"/>
                </a:lnTo>
                <a:lnTo>
                  <a:pt x="7196666" y="2150533"/>
                </a:lnTo>
                <a:lnTo>
                  <a:pt x="7196666" y="2159000"/>
                </a:lnTo>
                <a:lnTo>
                  <a:pt x="7205133" y="2175933"/>
                </a:lnTo>
                <a:lnTo>
                  <a:pt x="7205133" y="2192867"/>
                </a:lnTo>
                <a:lnTo>
                  <a:pt x="7205133" y="2201333"/>
                </a:lnTo>
                <a:lnTo>
                  <a:pt x="7205133" y="2218266"/>
                </a:lnTo>
                <a:lnTo>
                  <a:pt x="7205133" y="2226733"/>
                </a:lnTo>
                <a:lnTo>
                  <a:pt x="7205133" y="2235200"/>
                </a:lnTo>
                <a:lnTo>
                  <a:pt x="7205133" y="2252133"/>
                </a:lnTo>
                <a:lnTo>
                  <a:pt x="7205133" y="2260599"/>
                </a:lnTo>
                <a:lnTo>
                  <a:pt x="7196666" y="2269067"/>
                </a:lnTo>
                <a:lnTo>
                  <a:pt x="7196666" y="2277533"/>
                </a:lnTo>
                <a:lnTo>
                  <a:pt x="7188200" y="2286000"/>
                </a:lnTo>
                <a:lnTo>
                  <a:pt x="7179733" y="2294466"/>
                </a:lnTo>
                <a:lnTo>
                  <a:pt x="7179733" y="2294466"/>
                </a:lnTo>
                <a:lnTo>
                  <a:pt x="7171267" y="2302933"/>
                </a:lnTo>
                <a:lnTo>
                  <a:pt x="7162799" y="2302933"/>
                </a:lnTo>
                <a:lnTo>
                  <a:pt x="7154333" y="2311400"/>
                </a:lnTo>
                <a:lnTo>
                  <a:pt x="7145866" y="2311400"/>
                </a:lnTo>
                <a:lnTo>
                  <a:pt x="7137400" y="2311400"/>
                </a:lnTo>
                <a:lnTo>
                  <a:pt x="7120466" y="2311400"/>
                </a:lnTo>
                <a:lnTo>
                  <a:pt x="7103533" y="2311400"/>
                </a:lnTo>
                <a:lnTo>
                  <a:pt x="7095067" y="2311400"/>
                </a:lnTo>
                <a:lnTo>
                  <a:pt x="7086599" y="2311400"/>
                </a:lnTo>
                <a:lnTo>
                  <a:pt x="7086599" y="2311400"/>
                </a:lnTo>
                <a:lnTo>
                  <a:pt x="7078133" y="2302933"/>
                </a:lnTo>
                <a:lnTo>
                  <a:pt x="7078133" y="2302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8085667" y="5740400"/>
            <a:ext cx="135467" cy="287868"/>
          </a:xfrm>
          <a:custGeom>
            <a:avLst/>
            <a:gdLst/>
            <a:ahLst/>
            <a:cxnLst/>
            <a:rect l="0" t="0" r="0" b="0"/>
            <a:pathLst>
              <a:path w="135467" h="287868">
                <a:moveTo>
                  <a:pt x="127000" y="0"/>
                </a:moveTo>
                <a:lnTo>
                  <a:pt x="135466" y="0"/>
                </a:lnTo>
                <a:lnTo>
                  <a:pt x="135466" y="0"/>
                </a:lnTo>
                <a:lnTo>
                  <a:pt x="135466" y="8467"/>
                </a:lnTo>
                <a:lnTo>
                  <a:pt x="135466" y="16933"/>
                </a:lnTo>
                <a:lnTo>
                  <a:pt x="135466" y="25400"/>
                </a:lnTo>
                <a:lnTo>
                  <a:pt x="135466" y="33867"/>
                </a:lnTo>
                <a:lnTo>
                  <a:pt x="135466" y="42333"/>
                </a:lnTo>
                <a:lnTo>
                  <a:pt x="127000" y="59267"/>
                </a:lnTo>
                <a:lnTo>
                  <a:pt x="118533" y="76200"/>
                </a:lnTo>
                <a:lnTo>
                  <a:pt x="101599" y="93133"/>
                </a:lnTo>
                <a:lnTo>
                  <a:pt x="93133" y="110067"/>
                </a:lnTo>
                <a:lnTo>
                  <a:pt x="84666" y="135467"/>
                </a:lnTo>
                <a:lnTo>
                  <a:pt x="67733" y="152400"/>
                </a:lnTo>
                <a:lnTo>
                  <a:pt x="59266" y="169333"/>
                </a:lnTo>
                <a:lnTo>
                  <a:pt x="50800" y="186267"/>
                </a:lnTo>
                <a:lnTo>
                  <a:pt x="42333" y="211667"/>
                </a:lnTo>
                <a:lnTo>
                  <a:pt x="33867" y="228600"/>
                </a:lnTo>
                <a:lnTo>
                  <a:pt x="33867" y="245533"/>
                </a:lnTo>
                <a:lnTo>
                  <a:pt x="25399" y="254000"/>
                </a:lnTo>
                <a:lnTo>
                  <a:pt x="16933" y="270933"/>
                </a:lnTo>
                <a:lnTo>
                  <a:pt x="16933" y="279400"/>
                </a:lnTo>
                <a:lnTo>
                  <a:pt x="8466" y="287867"/>
                </a:lnTo>
                <a:lnTo>
                  <a:pt x="8466" y="287867"/>
                </a:lnTo>
                <a:lnTo>
                  <a:pt x="8466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79400"/>
                </a:lnTo>
                <a:lnTo>
                  <a:pt x="0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8017933" y="5774267"/>
            <a:ext cx="186268" cy="228601"/>
          </a:xfrm>
          <a:custGeom>
            <a:avLst/>
            <a:gdLst/>
            <a:ahLst/>
            <a:cxnLst/>
            <a:rect l="0" t="0" r="0" b="0"/>
            <a:pathLst>
              <a:path w="186268" h="2286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33866"/>
                </a:lnTo>
                <a:lnTo>
                  <a:pt x="16933" y="50800"/>
                </a:lnTo>
                <a:lnTo>
                  <a:pt x="25401" y="67733"/>
                </a:lnTo>
                <a:lnTo>
                  <a:pt x="42334" y="84666"/>
                </a:lnTo>
                <a:lnTo>
                  <a:pt x="59267" y="101600"/>
                </a:lnTo>
                <a:lnTo>
                  <a:pt x="76200" y="118533"/>
                </a:lnTo>
                <a:lnTo>
                  <a:pt x="101601" y="135466"/>
                </a:lnTo>
                <a:lnTo>
                  <a:pt x="118534" y="160866"/>
                </a:lnTo>
                <a:lnTo>
                  <a:pt x="135467" y="177800"/>
                </a:lnTo>
                <a:lnTo>
                  <a:pt x="152400" y="194733"/>
                </a:lnTo>
                <a:lnTo>
                  <a:pt x="169333" y="203200"/>
                </a:lnTo>
                <a:lnTo>
                  <a:pt x="177801" y="220133"/>
                </a:lnTo>
                <a:lnTo>
                  <a:pt x="177801" y="220133"/>
                </a:lnTo>
                <a:lnTo>
                  <a:pt x="186267" y="228600"/>
                </a:lnTo>
                <a:lnTo>
                  <a:pt x="186267" y="228600"/>
                </a:lnTo>
                <a:lnTo>
                  <a:pt x="186267" y="228600"/>
                </a:lnTo>
                <a:lnTo>
                  <a:pt x="186267" y="228600"/>
                </a:lnTo>
                <a:lnTo>
                  <a:pt x="177801" y="220133"/>
                </a:lnTo>
                <a:lnTo>
                  <a:pt x="177801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8085667" y="5748867"/>
            <a:ext cx="152401" cy="287867"/>
          </a:xfrm>
          <a:custGeom>
            <a:avLst/>
            <a:gdLst/>
            <a:ahLst/>
            <a:cxnLst/>
            <a:rect l="0" t="0" r="0" b="0"/>
            <a:pathLst>
              <a:path w="152401" h="287867">
                <a:moveTo>
                  <a:pt x="0" y="16933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25399" y="33866"/>
                </a:lnTo>
                <a:lnTo>
                  <a:pt x="33867" y="50800"/>
                </a:lnTo>
                <a:lnTo>
                  <a:pt x="50800" y="67733"/>
                </a:lnTo>
                <a:lnTo>
                  <a:pt x="59266" y="93133"/>
                </a:lnTo>
                <a:lnTo>
                  <a:pt x="76200" y="118533"/>
                </a:lnTo>
                <a:lnTo>
                  <a:pt x="93133" y="152400"/>
                </a:lnTo>
                <a:lnTo>
                  <a:pt x="101599" y="177800"/>
                </a:lnTo>
                <a:lnTo>
                  <a:pt x="118533" y="203200"/>
                </a:lnTo>
                <a:lnTo>
                  <a:pt x="127000" y="228600"/>
                </a:lnTo>
                <a:lnTo>
                  <a:pt x="135466" y="254000"/>
                </a:lnTo>
                <a:lnTo>
                  <a:pt x="143933" y="262466"/>
                </a:lnTo>
                <a:lnTo>
                  <a:pt x="143933" y="279400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35466" y="279400"/>
                </a:lnTo>
                <a:lnTo>
                  <a:pt x="135466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7984067" y="5816600"/>
            <a:ext cx="296334" cy="110068"/>
          </a:xfrm>
          <a:custGeom>
            <a:avLst/>
            <a:gdLst/>
            <a:ahLst/>
            <a:cxnLst/>
            <a:rect l="0" t="0" r="0" b="0"/>
            <a:pathLst>
              <a:path w="296334" h="110068">
                <a:moveTo>
                  <a:pt x="0" y="101600"/>
                </a:move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16933" y="110067"/>
                </a:lnTo>
                <a:lnTo>
                  <a:pt x="25400" y="101600"/>
                </a:lnTo>
                <a:lnTo>
                  <a:pt x="50799" y="93133"/>
                </a:lnTo>
                <a:lnTo>
                  <a:pt x="76200" y="84667"/>
                </a:lnTo>
                <a:lnTo>
                  <a:pt x="101600" y="76200"/>
                </a:lnTo>
                <a:lnTo>
                  <a:pt x="126999" y="67733"/>
                </a:lnTo>
                <a:lnTo>
                  <a:pt x="152400" y="50800"/>
                </a:lnTo>
                <a:lnTo>
                  <a:pt x="186266" y="33867"/>
                </a:lnTo>
                <a:lnTo>
                  <a:pt x="211667" y="25400"/>
                </a:lnTo>
                <a:lnTo>
                  <a:pt x="245533" y="16933"/>
                </a:lnTo>
                <a:lnTo>
                  <a:pt x="270933" y="8467"/>
                </a:lnTo>
                <a:lnTo>
                  <a:pt x="270933" y="8467"/>
                </a:lnTo>
                <a:lnTo>
                  <a:pt x="296333" y="0"/>
                </a:lnTo>
                <a:lnTo>
                  <a:pt x="296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8458200" y="5545667"/>
            <a:ext cx="169334" cy="355601"/>
          </a:xfrm>
          <a:custGeom>
            <a:avLst/>
            <a:gdLst/>
            <a:ahLst/>
            <a:cxnLst/>
            <a:rect l="0" t="0" r="0" b="0"/>
            <a:pathLst>
              <a:path w="169334" h="355601">
                <a:moveTo>
                  <a:pt x="93133" y="8466"/>
                </a:moveTo>
                <a:lnTo>
                  <a:pt x="93133" y="8466"/>
                </a:lnTo>
                <a:lnTo>
                  <a:pt x="93133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16933"/>
                </a:lnTo>
                <a:lnTo>
                  <a:pt x="93133" y="25400"/>
                </a:lnTo>
                <a:lnTo>
                  <a:pt x="93133" y="42333"/>
                </a:lnTo>
                <a:lnTo>
                  <a:pt x="101600" y="59266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76200"/>
                </a:lnTo>
                <a:lnTo>
                  <a:pt x="101600" y="76200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59267" y="33866"/>
                </a:lnTo>
                <a:lnTo>
                  <a:pt x="50800" y="16933"/>
                </a:lnTo>
                <a:lnTo>
                  <a:pt x="33866" y="16933"/>
                </a:lnTo>
                <a:lnTo>
                  <a:pt x="25400" y="8466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0" y="84666"/>
                </a:lnTo>
                <a:lnTo>
                  <a:pt x="8467" y="118533"/>
                </a:lnTo>
                <a:lnTo>
                  <a:pt x="8467" y="152400"/>
                </a:lnTo>
                <a:lnTo>
                  <a:pt x="16933" y="194733"/>
                </a:lnTo>
                <a:lnTo>
                  <a:pt x="25400" y="228600"/>
                </a:lnTo>
                <a:lnTo>
                  <a:pt x="33866" y="262466"/>
                </a:lnTo>
                <a:lnTo>
                  <a:pt x="50800" y="287866"/>
                </a:lnTo>
                <a:lnTo>
                  <a:pt x="59267" y="304800"/>
                </a:lnTo>
                <a:lnTo>
                  <a:pt x="67733" y="321733"/>
                </a:lnTo>
                <a:lnTo>
                  <a:pt x="76200" y="338666"/>
                </a:lnTo>
                <a:lnTo>
                  <a:pt x="93133" y="347133"/>
                </a:lnTo>
                <a:lnTo>
                  <a:pt x="101600" y="347133"/>
                </a:lnTo>
                <a:lnTo>
                  <a:pt x="110066" y="355600"/>
                </a:lnTo>
                <a:lnTo>
                  <a:pt x="127000" y="347133"/>
                </a:lnTo>
                <a:lnTo>
                  <a:pt x="143933" y="338666"/>
                </a:lnTo>
                <a:lnTo>
                  <a:pt x="152400" y="330200"/>
                </a:lnTo>
                <a:lnTo>
                  <a:pt x="160867" y="313266"/>
                </a:lnTo>
                <a:lnTo>
                  <a:pt x="169333" y="296333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69333" y="254000"/>
                </a:lnTo>
                <a:lnTo>
                  <a:pt x="169333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8644466" y="5689600"/>
            <a:ext cx="135468" cy="143934"/>
          </a:xfrm>
          <a:custGeom>
            <a:avLst/>
            <a:gdLst/>
            <a:ahLst/>
            <a:cxnLst/>
            <a:rect l="0" t="0" r="0" b="0"/>
            <a:pathLst>
              <a:path w="135468" h="143934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1" y="50800"/>
                </a:lnTo>
                <a:lnTo>
                  <a:pt x="25401" y="67733"/>
                </a:lnTo>
                <a:lnTo>
                  <a:pt x="33867" y="93133"/>
                </a:lnTo>
                <a:lnTo>
                  <a:pt x="42334" y="110067"/>
                </a:lnTo>
                <a:lnTo>
                  <a:pt x="59267" y="127000"/>
                </a:lnTo>
                <a:lnTo>
                  <a:pt x="67734" y="135467"/>
                </a:lnTo>
                <a:lnTo>
                  <a:pt x="76200" y="143933"/>
                </a:lnTo>
                <a:lnTo>
                  <a:pt x="93134" y="143933"/>
                </a:lnTo>
                <a:lnTo>
                  <a:pt x="101601" y="135467"/>
                </a:lnTo>
                <a:lnTo>
                  <a:pt x="118534" y="135467"/>
                </a:lnTo>
                <a:lnTo>
                  <a:pt x="127001" y="118533"/>
                </a:lnTo>
                <a:lnTo>
                  <a:pt x="127001" y="110067"/>
                </a:lnTo>
                <a:lnTo>
                  <a:pt x="135467" y="93133"/>
                </a:lnTo>
                <a:lnTo>
                  <a:pt x="135467" y="84667"/>
                </a:lnTo>
                <a:lnTo>
                  <a:pt x="127001" y="67733"/>
                </a:lnTo>
                <a:lnTo>
                  <a:pt x="118534" y="50800"/>
                </a:lnTo>
                <a:lnTo>
                  <a:pt x="93134" y="42333"/>
                </a:lnTo>
                <a:lnTo>
                  <a:pt x="76200" y="25400"/>
                </a:lnTo>
                <a:lnTo>
                  <a:pt x="50801" y="16933"/>
                </a:lnTo>
                <a:lnTo>
                  <a:pt x="25401" y="8467"/>
                </a:lnTo>
                <a:lnTo>
                  <a:pt x="16934" y="8467"/>
                </a:lnTo>
                <a:lnTo>
                  <a:pt x="8468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8805334" y="5579533"/>
            <a:ext cx="143933" cy="211668"/>
          </a:xfrm>
          <a:custGeom>
            <a:avLst/>
            <a:gdLst/>
            <a:ahLst/>
            <a:cxnLst/>
            <a:rect l="0" t="0" r="0" b="0"/>
            <a:pathLst>
              <a:path w="143933" h="211668">
                <a:moveTo>
                  <a:pt x="8466" y="76200"/>
                </a:moveTo>
                <a:lnTo>
                  <a:pt x="8466" y="76200"/>
                </a:lnTo>
                <a:lnTo>
                  <a:pt x="16933" y="84667"/>
                </a:lnTo>
                <a:lnTo>
                  <a:pt x="16933" y="93134"/>
                </a:lnTo>
                <a:lnTo>
                  <a:pt x="25399" y="101600"/>
                </a:lnTo>
                <a:lnTo>
                  <a:pt x="25399" y="101600"/>
                </a:lnTo>
                <a:lnTo>
                  <a:pt x="33866" y="110067"/>
                </a:lnTo>
                <a:lnTo>
                  <a:pt x="33866" y="110067"/>
                </a:lnTo>
                <a:lnTo>
                  <a:pt x="42333" y="101600"/>
                </a:lnTo>
                <a:lnTo>
                  <a:pt x="42333" y="101600"/>
                </a:lnTo>
                <a:lnTo>
                  <a:pt x="50799" y="93134"/>
                </a:lnTo>
                <a:lnTo>
                  <a:pt x="50799" y="84667"/>
                </a:lnTo>
                <a:lnTo>
                  <a:pt x="50799" y="67734"/>
                </a:lnTo>
                <a:lnTo>
                  <a:pt x="50799" y="50800"/>
                </a:lnTo>
                <a:lnTo>
                  <a:pt x="50799" y="33867"/>
                </a:lnTo>
                <a:lnTo>
                  <a:pt x="42333" y="16934"/>
                </a:lnTo>
                <a:lnTo>
                  <a:pt x="42333" y="8467"/>
                </a:lnTo>
                <a:lnTo>
                  <a:pt x="33866" y="0"/>
                </a:lnTo>
                <a:lnTo>
                  <a:pt x="33866" y="0"/>
                </a:lnTo>
                <a:lnTo>
                  <a:pt x="25399" y="0"/>
                </a:lnTo>
                <a:lnTo>
                  <a:pt x="25399" y="8467"/>
                </a:lnTo>
                <a:lnTo>
                  <a:pt x="16933" y="16934"/>
                </a:lnTo>
                <a:lnTo>
                  <a:pt x="8466" y="33867"/>
                </a:lnTo>
                <a:lnTo>
                  <a:pt x="8466" y="59267"/>
                </a:lnTo>
                <a:lnTo>
                  <a:pt x="0" y="84667"/>
                </a:lnTo>
                <a:lnTo>
                  <a:pt x="8466" y="118534"/>
                </a:lnTo>
                <a:lnTo>
                  <a:pt x="16933" y="143934"/>
                </a:lnTo>
                <a:lnTo>
                  <a:pt x="25399" y="169334"/>
                </a:lnTo>
                <a:lnTo>
                  <a:pt x="33866" y="186267"/>
                </a:lnTo>
                <a:lnTo>
                  <a:pt x="42333" y="203200"/>
                </a:lnTo>
                <a:lnTo>
                  <a:pt x="59266" y="211667"/>
                </a:lnTo>
                <a:lnTo>
                  <a:pt x="76200" y="211667"/>
                </a:lnTo>
                <a:lnTo>
                  <a:pt x="93133" y="211667"/>
                </a:lnTo>
                <a:lnTo>
                  <a:pt x="110066" y="203200"/>
                </a:lnTo>
                <a:lnTo>
                  <a:pt x="126999" y="194734"/>
                </a:lnTo>
                <a:lnTo>
                  <a:pt x="126999" y="194734"/>
                </a:lnTo>
                <a:lnTo>
                  <a:pt x="143932" y="177800"/>
                </a:lnTo>
                <a:lnTo>
                  <a:pt x="143932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8898467" y="5427133"/>
            <a:ext cx="101601" cy="338668"/>
          </a:xfrm>
          <a:custGeom>
            <a:avLst/>
            <a:gdLst/>
            <a:ahLst/>
            <a:cxnLst/>
            <a:rect l="0" t="0" r="0" b="0"/>
            <a:pathLst>
              <a:path w="101601" h="338668">
                <a:moveTo>
                  <a:pt x="50799" y="0"/>
                </a:moveTo>
                <a:lnTo>
                  <a:pt x="42333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16933" y="33867"/>
                </a:lnTo>
                <a:lnTo>
                  <a:pt x="0" y="59267"/>
                </a:lnTo>
                <a:lnTo>
                  <a:pt x="0" y="84667"/>
                </a:lnTo>
                <a:lnTo>
                  <a:pt x="0" y="118534"/>
                </a:lnTo>
                <a:lnTo>
                  <a:pt x="8466" y="152400"/>
                </a:lnTo>
                <a:lnTo>
                  <a:pt x="16933" y="194734"/>
                </a:lnTo>
                <a:lnTo>
                  <a:pt x="33866" y="228600"/>
                </a:lnTo>
                <a:lnTo>
                  <a:pt x="50799" y="262467"/>
                </a:lnTo>
                <a:lnTo>
                  <a:pt x="59267" y="287867"/>
                </a:lnTo>
                <a:lnTo>
                  <a:pt x="67733" y="304800"/>
                </a:lnTo>
                <a:lnTo>
                  <a:pt x="84666" y="321734"/>
                </a:lnTo>
                <a:lnTo>
                  <a:pt x="93133" y="330200"/>
                </a:lnTo>
                <a:lnTo>
                  <a:pt x="101600" y="330200"/>
                </a:lnTo>
                <a:lnTo>
                  <a:pt x="101600" y="338667"/>
                </a:lnTo>
                <a:lnTo>
                  <a:pt x="101600" y="338667"/>
                </a:lnTo>
                <a:lnTo>
                  <a:pt x="101600" y="330200"/>
                </a:lnTo>
                <a:lnTo>
                  <a:pt x="1016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8881534" y="5562600"/>
            <a:ext cx="194734" cy="101601"/>
          </a:xfrm>
          <a:custGeom>
            <a:avLst/>
            <a:gdLst/>
            <a:ahLst/>
            <a:cxnLst/>
            <a:rect l="0" t="0" r="0" b="0"/>
            <a:pathLst>
              <a:path w="194734" h="1016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8466" y="67733"/>
                </a:lnTo>
                <a:lnTo>
                  <a:pt x="16933" y="76200"/>
                </a:lnTo>
                <a:lnTo>
                  <a:pt x="25399" y="84667"/>
                </a:lnTo>
                <a:lnTo>
                  <a:pt x="33866" y="93133"/>
                </a:lnTo>
                <a:lnTo>
                  <a:pt x="42333" y="93133"/>
                </a:lnTo>
                <a:lnTo>
                  <a:pt x="59266" y="101600"/>
                </a:lnTo>
                <a:lnTo>
                  <a:pt x="76200" y="93133"/>
                </a:lnTo>
                <a:lnTo>
                  <a:pt x="84666" y="93133"/>
                </a:lnTo>
                <a:lnTo>
                  <a:pt x="101599" y="84667"/>
                </a:lnTo>
                <a:lnTo>
                  <a:pt x="118533" y="67733"/>
                </a:lnTo>
                <a:lnTo>
                  <a:pt x="135466" y="50800"/>
                </a:lnTo>
                <a:lnTo>
                  <a:pt x="160866" y="33867"/>
                </a:lnTo>
                <a:lnTo>
                  <a:pt x="177799" y="16933"/>
                </a:lnTo>
                <a:lnTo>
                  <a:pt x="177799" y="16933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9042400" y="5384800"/>
            <a:ext cx="93134" cy="313268"/>
          </a:xfrm>
          <a:custGeom>
            <a:avLst/>
            <a:gdLst/>
            <a:ahLst/>
            <a:cxnLst/>
            <a:rect l="0" t="0" r="0" b="0"/>
            <a:pathLst>
              <a:path w="93134" h="313268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59266" y="8467"/>
                </a:lnTo>
                <a:lnTo>
                  <a:pt x="50800" y="16933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0" y="152400"/>
                </a:lnTo>
                <a:lnTo>
                  <a:pt x="8467" y="177800"/>
                </a:lnTo>
                <a:lnTo>
                  <a:pt x="16933" y="203200"/>
                </a:lnTo>
                <a:lnTo>
                  <a:pt x="25400" y="228600"/>
                </a:lnTo>
                <a:lnTo>
                  <a:pt x="33867" y="245533"/>
                </a:lnTo>
                <a:lnTo>
                  <a:pt x="42333" y="262467"/>
                </a:lnTo>
                <a:lnTo>
                  <a:pt x="59266" y="279400"/>
                </a:lnTo>
                <a:lnTo>
                  <a:pt x="67734" y="287867"/>
                </a:lnTo>
                <a:lnTo>
                  <a:pt x="84667" y="296333"/>
                </a:lnTo>
                <a:lnTo>
                  <a:pt x="84667" y="304800"/>
                </a:lnTo>
                <a:lnTo>
                  <a:pt x="93133" y="313267"/>
                </a:lnTo>
                <a:lnTo>
                  <a:pt x="93133" y="313267"/>
                </a:lnTo>
                <a:lnTo>
                  <a:pt x="93133" y="313267"/>
                </a:lnTo>
                <a:lnTo>
                  <a:pt x="93133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9017000" y="5579533"/>
            <a:ext cx="194734" cy="67735"/>
          </a:xfrm>
          <a:custGeom>
            <a:avLst/>
            <a:gdLst/>
            <a:ahLst/>
            <a:cxnLst/>
            <a:rect l="0" t="0" r="0" b="0"/>
            <a:pathLst>
              <a:path w="194734" h="67735">
                <a:moveTo>
                  <a:pt x="8466" y="16934"/>
                </a:moveTo>
                <a:lnTo>
                  <a:pt x="8466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8467"/>
                </a:lnTo>
                <a:lnTo>
                  <a:pt x="84666" y="8467"/>
                </a:lnTo>
                <a:lnTo>
                  <a:pt x="101600" y="16934"/>
                </a:lnTo>
                <a:lnTo>
                  <a:pt x="127000" y="25400"/>
                </a:lnTo>
                <a:lnTo>
                  <a:pt x="143933" y="33867"/>
                </a:lnTo>
                <a:lnTo>
                  <a:pt x="160866" y="42334"/>
                </a:lnTo>
                <a:lnTo>
                  <a:pt x="169334" y="50800"/>
                </a:lnTo>
                <a:lnTo>
                  <a:pt x="186267" y="59267"/>
                </a:lnTo>
                <a:lnTo>
                  <a:pt x="194733" y="59267"/>
                </a:lnTo>
                <a:lnTo>
                  <a:pt x="194733" y="59267"/>
                </a:lnTo>
                <a:lnTo>
                  <a:pt x="194733" y="67734"/>
                </a:lnTo>
                <a:lnTo>
                  <a:pt x="194733" y="67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9211733" y="5588000"/>
            <a:ext cx="25401" cy="50801"/>
          </a:xfrm>
          <a:custGeom>
            <a:avLst/>
            <a:gdLst/>
            <a:ahLst/>
            <a:cxnLst/>
            <a:rect l="0" t="0" r="0" b="0"/>
            <a:pathLst>
              <a:path w="25401" h="50801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33867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9211733" y="5452533"/>
            <a:ext cx="1" cy="16935"/>
          </a:xfrm>
          <a:custGeom>
            <a:avLst/>
            <a:gdLst/>
            <a:ahLst/>
            <a:cxnLst/>
            <a:rect l="0" t="0" r="0" b="0"/>
            <a:pathLst>
              <a:path w="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9330266" y="5452533"/>
            <a:ext cx="160869" cy="169335"/>
          </a:xfrm>
          <a:custGeom>
            <a:avLst/>
            <a:gdLst/>
            <a:ahLst/>
            <a:cxnLst/>
            <a:rect l="0" t="0" r="0" b="0"/>
            <a:pathLst>
              <a:path w="160869" h="169335">
                <a:moveTo>
                  <a:pt x="33867" y="0"/>
                </a:moveTo>
                <a:lnTo>
                  <a:pt x="33867" y="0"/>
                </a:lnTo>
                <a:lnTo>
                  <a:pt x="25401" y="8467"/>
                </a:lnTo>
                <a:lnTo>
                  <a:pt x="25401" y="16934"/>
                </a:lnTo>
                <a:lnTo>
                  <a:pt x="16934" y="33867"/>
                </a:lnTo>
                <a:lnTo>
                  <a:pt x="8468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8" y="143934"/>
                </a:lnTo>
                <a:lnTo>
                  <a:pt x="16934" y="160867"/>
                </a:lnTo>
                <a:lnTo>
                  <a:pt x="33867" y="169334"/>
                </a:lnTo>
                <a:lnTo>
                  <a:pt x="42334" y="169334"/>
                </a:lnTo>
                <a:lnTo>
                  <a:pt x="59267" y="169334"/>
                </a:lnTo>
                <a:lnTo>
                  <a:pt x="76200" y="169334"/>
                </a:lnTo>
                <a:lnTo>
                  <a:pt x="93134" y="152400"/>
                </a:lnTo>
                <a:lnTo>
                  <a:pt x="101601" y="143934"/>
                </a:lnTo>
                <a:lnTo>
                  <a:pt x="118534" y="127000"/>
                </a:lnTo>
                <a:lnTo>
                  <a:pt x="127001" y="110067"/>
                </a:lnTo>
                <a:lnTo>
                  <a:pt x="127001" y="93134"/>
                </a:lnTo>
                <a:lnTo>
                  <a:pt x="135467" y="84667"/>
                </a:lnTo>
                <a:lnTo>
                  <a:pt x="135467" y="59267"/>
                </a:lnTo>
                <a:lnTo>
                  <a:pt x="135467" y="50800"/>
                </a:lnTo>
                <a:lnTo>
                  <a:pt x="127001" y="33867"/>
                </a:lnTo>
                <a:lnTo>
                  <a:pt x="127001" y="25400"/>
                </a:lnTo>
                <a:lnTo>
                  <a:pt x="118534" y="16934"/>
                </a:lnTo>
                <a:lnTo>
                  <a:pt x="118534" y="16934"/>
                </a:lnTo>
                <a:lnTo>
                  <a:pt x="118534" y="25400"/>
                </a:lnTo>
                <a:lnTo>
                  <a:pt x="127001" y="33867"/>
                </a:lnTo>
                <a:lnTo>
                  <a:pt x="127001" y="50800"/>
                </a:lnTo>
                <a:lnTo>
                  <a:pt x="127001" y="76200"/>
                </a:lnTo>
                <a:lnTo>
                  <a:pt x="135467" y="101600"/>
                </a:lnTo>
                <a:lnTo>
                  <a:pt x="143934" y="127000"/>
                </a:lnTo>
                <a:lnTo>
                  <a:pt x="143934" y="143934"/>
                </a:lnTo>
                <a:lnTo>
                  <a:pt x="152400" y="152400"/>
                </a:lnTo>
                <a:lnTo>
                  <a:pt x="152400" y="152400"/>
                </a:lnTo>
                <a:lnTo>
                  <a:pt x="160868" y="152400"/>
                </a:lnTo>
                <a:lnTo>
                  <a:pt x="160868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9431867" y="5367867"/>
            <a:ext cx="8467" cy="25401"/>
          </a:xfrm>
          <a:custGeom>
            <a:avLst/>
            <a:gdLst/>
            <a:ahLst/>
            <a:cxnLst/>
            <a:rect l="0" t="0" r="0" b="0"/>
            <a:pathLst>
              <a:path w="8467" h="25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9550400" y="5283200"/>
            <a:ext cx="397935" cy="211668"/>
          </a:xfrm>
          <a:custGeom>
            <a:avLst/>
            <a:gdLst/>
            <a:ahLst/>
            <a:cxnLst/>
            <a:rect l="0" t="0" r="0" b="0"/>
            <a:pathLst>
              <a:path w="397935" h="211668">
                <a:moveTo>
                  <a:pt x="50800" y="118533"/>
                </a:moveTo>
                <a:lnTo>
                  <a:pt x="50800" y="118533"/>
                </a:lnTo>
                <a:lnTo>
                  <a:pt x="50800" y="127000"/>
                </a:lnTo>
                <a:lnTo>
                  <a:pt x="50800" y="127000"/>
                </a:lnTo>
                <a:lnTo>
                  <a:pt x="59267" y="118533"/>
                </a:lnTo>
                <a:lnTo>
                  <a:pt x="59267" y="118533"/>
                </a:lnTo>
                <a:lnTo>
                  <a:pt x="59267" y="110067"/>
                </a:lnTo>
                <a:lnTo>
                  <a:pt x="59267" y="101600"/>
                </a:lnTo>
                <a:lnTo>
                  <a:pt x="50800" y="93133"/>
                </a:lnTo>
                <a:lnTo>
                  <a:pt x="42333" y="76200"/>
                </a:lnTo>
                <a:lnTo>
                  <a:pt x="33867" y="59267"/>
                </a:lnTo>
                <a:lnTo>
                  <a:pt x="16934" y="50800"/>
                </a:lnTo>
                <a:lnTo>
                  <a:pt x="8466" y="42333"/>
                </a:lnTo>
                <a:lnTo>
                  <a:pt x="8466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6" y="93133"/>
                </a:lnTo>
                <a:lnTo>
                  <a:pt x="16934" y="118533"/>
                </a:lnTo>
                <a:lnTo>
                  <a:pt x="25400" y="143933"/>
                </a:lnTo>
                <a:lnTo>
                  <a:pt x="42333" y="160867"/>
                </a:lnTo>
                <a:lnTo>
                  <a:pt x="50800" y="186267"/>
                </a:lnTo>
                <a:lnTo>
                  <a:pt x="59267" y="194733"/>
                </a:lnTo>
                <a:lnTo>
                  <a:pt x="76200" y="203200"/>
                </a:lnTo>
                <a:lnTo>
                  <a:pt x="84666" y="211667"/>
                </a:lnTo>
                <a:lnTo>
                  <a:pt x="93134" y="211667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18533" y="194733"/>
                </a:lnTo>
                <a:lnTo>
                  <a:pt x="127000" y="177800"/>
                </a:lnTo>
                <a:lnTo>
                  <a:pt x="127000" y="160867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35467" y="84667"/>
                </a:lnTo>
                <a:lnTo>
                  <a:pt x="135467" y="67733"/>
                </a:lnTo>
                <a:lnTo>
                  <a:pt x="143933" y="59267"/>
                </a:lnTo>
                <a:lnTo>
                  <a:pt x="152400" y="50800"/>
                </a:lnTo>
                <a:lnTo>
                  <a:pt x="160866" y="50800"/>
                </a:lnTo>
                <a:lnTo>
                  <a:pt x="169334" y="50800"/>
                </a:lnTo>
                <a:lnTo>
                  <a:pt x="177800" y="67733"/>
                </a:lnTo>
                <a:lnTo>
                  <a:pt x="194733" y="76200"/>
                </a:lnTo>
                <a:lnTo>
                  <a:pt x="203200" y="101600"/>
                </a:lnTo>
                <a:lnTo>
                  <a:pt x="211667" y="118533"/>
                </a:lnTo>
                <a:lnTo>
                  <a:pt x="220134" y="135467"/>
                </a:lnTo>
                <a:lnTo>
                  <a:pt x="220134" y="152400"/>
                </a:lnTo>
                <a:lnTo>
                  <a:pt x="228600" y="169333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20134" y="152400"/>
                </a:lnTo>
                <a:lnTo>
                  <a:pt x="220134" y="135467"/>
                </a:lnTo>
                <a:lnTo>
                  <a:pt x="220134" y="110067"/>
                </a:lnTo>
                <a:lnTo>
                  <a:pt x="220134" y="84667"/>
                </a:lnTo>
                <a:lnTo>
                  <a:pt x="220134" y="59267"/>
                </a:lnTo>
                <a:lnTo>
                  <a:pt x="220134" y="33867"/>
                </a:lnTo>
                <a:lnTo>
                  <a:pt x="220134" y="16933"/>
                </a:lnTo>
                <a:lnTo>
                  <a:pt x="228600" y="8467"/>
                </a:lnTo>
                <a:lnTo>
                  <a:pt x="237066" y="0"/>
                </a:lnTo>
                <a:lnTo>
                  <a:pt x="245534" y="0"/>
                </a:lnTo>
                <a:lnTo>
                  <a:pt x="254000" y="8467"/>
                </a:lnTo>
                <a:lnTo>
                  <a:pt x="270933" y="25400"/>
                </a:lnTo>
                <a:lnTo>
                  <a:pt x="287867" y="42333"/>
                </a:lnTo>
                <a:lnTo>
                  <a:pt x="304800" y="67733"/>
                </a:lnTo>
                <a:lnTo>
                  <a:pt x="321734" y="93133"/>
                </a:lnTo>
                <a:lnTo>
                  <a:pt x="338666" y="110067"/>
                </a:lnTo>
                <a:lnTo>
                  <a:pt x="355600" y="118533"/>
                </a:lnTo>
                <a:lnTo>
                  <a:pt x="364067" y="127000"/>
                </a:lnTo>
                <a:lnTo>
                  <a:pt x="381000" y="127000"/>
                </a:lnTo>
                <a:lnTo>
                  <a:pt x="389466" y="118533"/>
                </a:lnTo>
                <a:lnTo>
                  <a:pt x="397934" y="110067"/>
                </a:lnTo>
                <a:lnTo>
                  <a:pt x="397934" y="93133"/>
                </a:lnTo>
                <a:lnTo>
                  <a:pt x="397934" y="93133"/>
                </a:lnTo>
                <a:lnTo>
                  <a:pt x="397934" y="76200"/>
                </a:lnTo>
                <a:lnTo>
                  <a:pt x="397934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9914467" y="5147733"/>
            <a:ext cx="84668" cy="211668"/>
          </a:xfrm>
          <a:custGeom>
            <a:avLst/>
            <a:gdLst/>
            <a:ahLst/>
            <a:cxnLst/>
            <a:rect l="0" t="0" r="0" b="0"/>
            <a:pathLst>
              <a:path w="84668" h="2116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16934"/>
                </a:lnTo>
                <a:lnTo>
                  <a:pt x="16933" y="42334"/>
                </a:lnTo>
                <a:lnTo>
                  <a:pt x="25399" y="67734"/>
                </a:lnTo>
                <a:lnTo>
                  <a:pt x="33867" y="101600"/>
                </a:lnTo>
                <a:lnTo>
                  <a:pt x="50799" y="127000"/>
                </a:lnTo>
                <a:lnTo>
                  <a:pt x="59266" y="152400"/>
                </a:lnTo>
                <a:lnTo>
                  <a:pt x="67733" y="177800"/>
                </a:lnTo>
                <a:lnTo>
                  <a:pt x="76200" y="194734"/>
                </a:lnTo>
                <a:lnTo>
                  <a:pt x="76200" y="203200"/>
                </a:lnTo>
                <a:lnTo>
                  <a:pt x="84667" y="211667"/>
                </a:lnTo>
                <a:lnTo>
                  <a:pt x="84667" y="211667"/>
                </a:lnTo>
                <a:lnTo>
                  <a:pt x="84667" y="211667"/>
                </a:lnTo>
                <a:lnTo>
                  <a:pt x="84667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9897533" y="5223933"/>
            <a:ext cx="127002" cy="42335"/>
          </a:xfrm>
          <a:custGeom>
            <a:avLst/>
            <a:gdLst/>
            <a:ahLst/>
            <a:cxnLst/>
            <a:rect l="0" t="0" r="0" b="0"/>
            <a:pathLst>
              <a:path w="127002" h="42335">
                <a:moveTo>
                  <a:pt x="0" y="25400"/>
                </a:moveTo>
                <a:lnTo>
                  <a:pt x="8467" y="33867"/>
                </a:lnTo>
                <a:lnTo>
                  <a:pt x="8467" y="33867"/>
                </a:lnTo>
                <a:lnTo>
                  <a:pt x="16934" y="33867"/>
                </a:lnTo>
                <a:lnTo>
                  <a:pt x="25401" y="42334"/>
                </a:lnTo>
                <a:lnTo>
                  <a:pt x="33867" y="42334"/>
                </a:lnTo>
                <a:lnTo>
                  <a:pt x="50801" y="33867"/>
                </a:lnTo>
                <a:lnTo>
                  <a:pt x="67733" y="33867"/>
                </a:lnTo>
                <a:lnTo>
                  <a:pt x="84667" y="25400"/>
                </a:lnTo>
                <a:lnTo>
                  <a:pt x="110067" y="8467"/>
                </a:lnTo>
                <a:lnTo>
                  <a:pt x="110067" y="8467"/>
                </a:lnTo>
                <a:lnTo>
                  <a:pt x="127001" y="0"/>
                </a:lnTo>
                <a:lnTo>
                  <a:pt x="1270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10083800" y="5156200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33866" y="0"/>
                </a:moveTo>
                <a:lnTo>
                  <a:pt x="33866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16934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16934" y="84667"/>
                </a:lnTo>
                <a:lnTo>
                  <a:pt x="25400" y="93133"/>
                </a:lnTo>
                <a:lnTo>
                  <a:pt x="42333" y="93133"/>
                </a:lnTo>
                <a:lnTo>
                  <a:pt x="59267" y="101600"/>
                </a:lnTo>
                <a:lnTo>
                  <a:pt x="76200" y="101600"/>
                </a:lnTo>
                <a:lnTo>
                  <a:pt x="93134" y="110067"/>
                </a:lnTo>
                <a:lnTo>
                  <a:pt x="110066" y="110067"/>
                </a:lnTo>
                <a:lnTo>
                  <a:pt x="118533" y="118533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10066" y="152400"/>
                </a:lnTo>
                <a:lnTo>
                  <a:pt x="101600" y="169333"/>
                </a:lnTo>
                <a:lnTo>
                  <a:pt x="84666" y="177800"/>
                </a:lnTo>
                <a:lnTo>
                  <a:pt x="67734" y="194733"/>
                </a:lnTo>
                <a:lnTo>
                  <a:pt x="59267" y="203200"/>
                </a:lnTo>
                <a:lnTo>
                  <a:pt x="59267" y="203200"/>
                </a:lnTo>
                <a:lnTo>
                  <a:pt x="42333" y="203200"/>
                </a:lnTo>
                <a:lnTo>
                  <a:pt x="42333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>
            <a:off x="10363200" y="5080000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42334" y="0"/>
                </a:moveTo>
                <a:lnTo>
                  <a:pt x="42334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52400"/>
                </a:lnTo>
                <a:lnTo>
                  <a:pt x="16934" y="160867"/>
                </a:lnTo>
                <a:lnTo>
                  <a:pt x="33866" y="169333"/>
                </a:lnTo>
                <a:lnTo>
                  <a:pt x="42334" y="169333"/>
                </a:lnTo>
                <a:lnTo>
                  <a:pt x="59266" y="169333"/>
                </a:lnTo>
                <a:lnTo>
                  <a:pt x="76200" y="160867"/>
                </a:lnTo>
                <a:lnTo>
                  <a:pt x="93134" y="143933"/>
                </a:lnTo>
                <a:lnTo>
                  <a:pt x="101600" y="135467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18534" y="50800"/>
                </a:lnTo>
                <a:lnTo>
                  <a:pt x="101600" y="33867"/>
                </a:lnTo>
                <a:lnTo>
                  <a:pt x="84667" y="25400"/>
                </a:lnTo>
                <a:lnTo>
                  <a:pt x="67733" y="16933"/>
                </a:lnTo>
                <a:lnTo>
                  <a:pt x="50800" y="8467"/>
                </a:lnTo>
                <a:lnTo>
                  <a:pt x="33866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10498666" y="4910667"/>
            <a:ext cx="84668" cy="304801"/>
          </a:xfrm>
          <a:custGeom>
            <a:avLst/>
            <a:gdLst/>
            <a:ahLst/>
            <a:cxnLst/>
            <a:rect l="0" t="0" r="0" b="0"/>
            <a:pathLst>
              <a:path w="84668" h="304801">
                <a:moveTo>
                  <a:pt x="76200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8" y="0"/>
                </a:lnTo>
                <a:lnTo>
                  <a:pt x="50800" y="8466"/>
                </a:lnTo>
                <a:lnTo>
                  <a:pt x="33868" y="16933"/>
                </a:lnTo>
                <a:lnTo>
                  <a:pt x="25401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110066"/>
                </a:lnTo>
                <a:lnTo>
                  <a:pt x="8467" y="143933"/>
                </a:lnTo>
                <a:lnTo>
                  <a:pt x="16934" y="186266"/>
                </a:lnTo>
                <a:lnTo>
                  <a:pt x="25401" y="220133"/>
                </a:lnTo>
                <a:lnTo>
                  <a:pt x="33868" y="245533"/>
                </a:lnTo>
                <a:lnTo>
                  <a:pt x="50800" y="270933"/>
                </a:lnTo>
                <a:lnTo>
                  <a:pt x="59268" y="287866"/>
                </a:lnTo>
                <a:lnTo>
                  <a:pt x="67734" y="296333"/>
                </a:lnTo>
                <a:lnTo>
                  <a:pt x="76200" y="304800"/>
                </a:lnTo>
                <a:lnTo>
                  <a:pt x="76200" y="304800"/>
                </a:lnTo>
                <a:lnTo>
                  <a:pt x="84667" y="304800"/>
                </a:lnTo>
                <a:lnTo>
                  <a:pt x="84667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10456334" y="5071533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16934"/>
                </a:move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33866" y="25400"/>
                </a:lnTo>
                <a:lnTo>
                  <a:pt x="50799" y="25400"/>
                </a:lnTo>
                <a:lnTo>
                  <a:pt x="76200" y="25400"/>
                </a:lnTo>
                <a:lnTo>
                  <a:pt x="101600" y="16934"/>
                </a:lnTo>
                <a:lnTo>
                  <a:pt x="126999" y="8467"/>
                </a:lnTo>
                <a:lnTo>
                  <a:pt x="126999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10837334" y="4902200"/>
            <a:ext cx="76201" cy="279401"/>
          </a:xfrm>
          <a:custGeom>
            <a:avLst/>
            <a:gdLst/>
            <a:ahLst/>
            <a:cxnLst/>
            <a:rect l="0" t="0" r="0" b="0"/>
            <a:pathLst>
              <a:path w="76201" h="2794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3" y="8467"/>
                </a:lnTo>
                <a:lnTo>
                  <a:pt x="67733" y="16933"/>
                </a:lnTo>
                <a:lnTo>
                  <a:pt x="59266" y="33867"/>
                </a:lnTo>
                <a:lnTo>
                  <a:pt x="50799" y="50800"/>
                </a:lnTo>
                <a:lnTo>
                  <a:pt x="42332" y="84667"/>
                </a:lnTo>
                <a:lnTo>
                  <a:pt x="33866" y="110067"/>
                </a:lnTo>
                <a:lnTo>
                  <a:pt x="25400" y="143933"/>
                </a:lnTo>
                <a:lnTo>
                  <a:pt x="16932" y="177800"/>
                </a:lnTo>
                <a:lnTo>
                  <a:pt x="8466" y="211667"/>
                </a:lnTo>
                <a:lnTo>
                  <a:pt x="0" y="245533"/>
                </a:lnTo>
                <a:lnTo>
                  <a:pt x="0" y="270933"/>
                </a:lnTo>
                <a:lnTo>
                  <a:pt x="0" y="270933"/>
                </a:lnTo>
                <a:lnTo>
                  <a:pt x="0" y="279400"/>
                </a:lnTo>
                <a:lnTo>
                  <a:pt x="0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10786534" y="49445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0" y="0"/>
                </a:moveTo>
                <a:lnTo>
                  <a:pt x="0" y="0"/>
                </a:lnTo>
                <a:lnTo>
                  <a:pt x="0" y="16934"/>
                </a:lnTo>
                <a:lnTo>
                  <a:pt x="8466" y="33867"/>
                </a:lnTo>
                <a:lnTo>
                  <a:pt x="25399" y="59267"/>
                </a:lnTo>
                <a:lnTo>
                  <a:pt x="33866" y="84667"/>
                </a:lnTo>
                <a:lnTo>
                  <a:pt x="59266" y="110067"/>
                </a:lnTo>
                <a:lnTo>
                  <a:pt x="76200" y="143934"/>
                </a:lnTo>
                <a:lnTo>
                  <a:pt x="93132" y="160867"/>
                </a:lnTo>
                <a:lnTo>
                  <a:pt x="110066" y="177800"/>
                </a:lnTo>
                <a:lnTo>
                  <a:pt x="127000" y="194734"/>
                </a:lnTo>
                <a:lnTo>
                  <a:pt x="143932" y="194734"/>
                </a:lnTo>
                <a:lnTo>
                  <a:pt x="143932" y="194734"/>
                </a:lnTo>
                <a:lnTo>
                  <a:pt x="152400" y="203200"/>
                </a:lnTo>
                <a:lnTo>
                  <a:pt x="1524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10896600" y="4758267"/>
            <a:ext cx="186267" cy="152401"/>
          </a:xfrm>
          <a:custGeom>
            <a:avLst/>
            <a:gdLst/>
            <a:ahLst/>
            <a:cxnLst/>
            <a:rect l="0" t="0" r="0" b="0"/>
            <a:pathLst>
              <a:path w="186267" h="152401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6" y="0"/>
                </a:lnTo>
                <a:lnTo>
                  <a:pt x="67733" y="8466"/>
                </a:lnTo>
                <a:lnTo>
                  <a:pt x="84667" y="16933"/>
                </a:lnTo>
                <a:lnTo>
                  <a:pt x="93134" y="33866"/>
                </a:lnTo>
                <a:lnTo>
                  <a:pt x="101600" y="50800"/>
                </a:lnTo>
                <a:lnTo>
                  <a:pt x="110066" y="67733"/>
                </a:lnTo>
                <a:lnTo>
                  <a:pt x="101600" y="93133"/>
                </a:lnTo>
                <a:lnTo>
                  <a:pt x="101600" y="110066"/>
                </a:lnTo>
                <a:lnTo>
                  <a:pt x="93134" y="127000"/>
                </a:lnTo>
                <a:lnTo>
                  <a:pt x="84667" y="143933"/>
                </a:lnTo>
                <a:lnTo>
                  <a:pt x="76200" y="143933"/>
                </a:lnTo>
                <a:lnTo>
                  <a:pt x="67733" y="152400"/>
                </a:lnTo>
                <a:lnTo>
                  <a:pt x="67733" y="152400"/>
                </a:lnTo>
                <a:lnTo>
                  <a:pt x="59266" y="152400"/>
                </a:lnTo>
                <a:lnTo>
                  <a:pt x="50800" y="143933"/>
                </a:lnTo>
                <a:lnTo>
                  <a:pt x="50800" y="127000"/>
                </a:lnTo>
                <a:lnTo>
                  <a:pt x="50800" y="110066"/>
                </a:lnTo>
                <a:lnTo>
                  <a:pt x="59266" y="93133"/>
                </a:lnTo>
                <a:lnTo>
                  <a:pt x="67733" y="76200"/>
                </a:lnTo>
                <a:lnTo>
                  <a:pt x="76200" y="76200"/>
                </a:lnTo>
                <a:lnTo>
                  <a:pt x="93134" y="67733"/>
                </a:lnTo>
                <a:lnTo>
                  <a:pt x="110066" y="76200"/>
                </a:lnTo>
                <a:lnTo>
                  <a:pt x="118534" y="76200"/>
                </a:lnTo>
                <a:lnTo>
                  <a:pt x="135466" y="93133"/>
                </a:lnTo>
                <a:lnTo>
                  <a:pt x="152400" y="101600"/>
                </a:lnTo>
                <a:lnTo>
                  <a:pt x="160867" y="118533"/>
                </a:lnTo>
                <a:lnTo>
                  <a:pt x="169334" y="127000"/>
                </a:lnTo>
                <a:lnTo>
                  <a:pt x="177800" y="135466"/>
                </a:lnTo>
                <a:lnTo>
                  <a:pt x="177800" y="135466"/>
                </a:lnTo>
                <a:lnTo>
                  <a:pt x="186266" y="143933"/>
                </a:lnTo>
                <a:lnTo>
                  <a:pt x="1862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11226800" y="4817533"/>
            <a:ext cx="321735" cy="270935"/>
          </a:xfrm>
          <a:custGeom>
            <a:avLst/>
            <a:gdLst/>
            <a:ahLst/>
            <a:cxnLst/>
            <a:rect l="0" t="0" r="0" b="0"/>
            <a:pathLst>
              <a:path w="321735" h="270935">
                <a:moveTo>
                  <a:pt x="33866" y="0"/>
                </a:moveTo>
                <a:lnTo>
                  <a:pt x="33866" y="8467"/>
                </a:lnTo>
                <a:lnTo>
                  <a:pt x="33866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4" y="25400"/>
                </a:lnTo>
                <a:lnTo>
                  <a:pt x="8466" y="42334"/>
                </a:lnTo>
                <a:lnTo>
                  <a:pt x="8466" y="67734"/>
                </a:lnTo>
                <a:lnTo>
                  <a:pt x="8466" y="93134"/>
                </a:lnTo>
                <a:lnTo>
                  <a:pt x="0" y="127000"/>
                </a:lnTo>
                <a:lnTo>
                  <a:pt x="0" y="160867"/>
                </a:lnTo>
                <a:lnTo>
                  <a:pt x="0" y="194734"/>
                </a:lnTo>
                <a:lnTo>
                  <a:pt x="0" y="228600"/>
                </a:lnTo>
                <a:lnTo>
                  <a:pt x="8466" y="254000"/>
                </a:lnTo>
                <a:lnTo>
                  <a:pt x="16934" y="262467"/>
                </a:lnTo>
                <a:lnTo>
                  <a:pt x="16934" y="270934"/>
                </a:lnTo>
                <a:lnTo>
                  <a:pt x="25400" y="262467"/>
                </a:lnTo>
                <a:lnTo>
                  <a:pt x="42333" y="262467"/>
                </a:lnTo>
                <a:lnTo>
                  <a:pt x="42333" y="245534"/>
                </a:lnTo>
                <a:lnTo>
                  <a:pt x="50800" y="228600"/>
                </a:lnTo>
                <a:lnTo>
                  <a:pt x="50800" y="203200"/>
                </a:lnTo>
                <a:lnTo>
                  <a:pt x="50800" y="177800"/>
                </a:lnTo>
                <a:lnTo>
                  <a:pt x="42333" y="152400"/>
                </a:lnTo>
                <a:lnTo>
                  <a:pt x="42333" y="127000"/>
                </a:lnTo>
                <a:lnTo>
                  <a:pt x="33866" y="101600"/>
                </a:lnTo>
                <a:lnTo>
                  <a:pt x="33866" y="84667"/>
                </a:lnTo>
                <a:lnTo>
                  <a:pt x="25400" y="67734"/>
                </a:lnTo>
                <a:lnTo>
                  <a:pt x="25400" y="59267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33866" y="93134"/>
                </a:lnTo>
                <a:lnTo>
                  <a:pt x="42333" y="110067"/>
                </a:lnTo>
                <a:lnTo>
                  <a:pt x="50800" y="135467"/>
                </a:lnTo>
                <a:lnTo>
                  <a:pt x="67734" y="160867"/>
                </a:lnTo>
                <a:lnTo>
                  <a:pt x="76200" y="169334"/>
                </a:lnTo>
                <a:lnTo>
                  <a:pt x="84666" y="177800"/>
                </a:lnTo>
                <a:lnTo>
                  <a:pt x="93134" y="177800"/>
                </a:lnTo>
                <a:lnTo>
                  <a:pt x="101600" y="177800"/>
                </a:lnTo>
                <a:lnTo>
                  <a:pt x="110066" y="169334"/>
                </a:lnTo>
                <a:lnTo>
                  <a:pt x="110066" y="152400"/>
                </a:lnTo>
                <a:lnTo>
                  <a:pt x="118533" y="127000"/>
                </a:lnTo>
                <a:lnTo>
                  <a:pt x="118533" y="110067"/>
                </a:lnTo>
                <a:lnTo>
                  <a:pt x="118533" y="76200"/>
                </a:lnTo>
                <a:lnTo>
                  <a:pt x="118533" y="50800"/>
                </a:lnTo>
                <a:lnTo>
                  <a:pt x="118533" y="33867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27000" y="25400"/>
                </a:lnTo>
                <a:lnTo>
                  <a:pt x="127000" y="42334"/>
                </a:lnTo>
                <a:lnTo>
                  <a:pt x="135467" y="59267"/>
                </a:lnTo>
                <a:lnTo>
                  <a:pt x="143934" y="84667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60866" y="135467"/>
                </a:lnTo>
                <a:lnTo>
                  <a:pt x="160866" y="143934"/>
                </a:lnTo>
                <a:lnTo>
                  <a:pt x="160866" y="143934"/>
                </a:lnTo>
                <a:lnTo>
                  <a:pt x="160866" y="143934"/>
                </a:lnTo>
                <a:lnTo>
                  <a:pt x="169334" y="143934"/>
                </a:lnTo>
                <a:lnTo>
                  <a:pt x="169334" y="127000"/>
                </a:lnTo>
                <a:lnTo>
                  <a:pt x="169334" y="110067"/>
                </a:lnTo>
                <a:lnTo>
                  <a:pt x="177800" y="93134"/>
                </a:lnTo>
                <a:lnTo>
                  <a:pt x="177800" y="76200"/>
                </a:lnTo>
                <a:lnTo>
                  <a:pt x="177800" y="50800"/>
                </a:lnTo>
                <a:lnTo>
                  <a:pt x="186266" y="33867"/>
                </a:lnTo>
                <a:lnTo>
                  <a:pt x="194733" y="25400"/>
                </a:lnTo>
                <a:lnTo>
                  <a:pt x="203200" y="16934"/>
                </a:lnTo>
                <a:lnTo>
                  <a:pt x="211667" y="16934"/>
                </a:lnTo>
                <a:lnTo>
                  <a:pt x="220134" y="25400"/>
                </a:lnTo>
                <a:lnTo>
                  <a:pt x="228600" y="33867"/>
                </a:lnTo>
                <a:lnTo>
                  <a:pt x="237066" y="50800"/>
                </a:lnTo>
                <a:lnTo>
                  <a:pt x="254000" y="67734"/>
                </a:lnTo>
                <a:lnTo>
                  <a:pt x="262466" y="93134"/>
                </a:lnTo>
                <a:lnTo>
                  <a:pt x="270933" y="110067"/>
                </a:lnTo>
                <a:lnTo>
                  <a:pt x="287867" y="127000"/>
                </a:lnTo>
                <a:lnTo>
                  <a:pt x="296334" y="127000"/>
                </a:lnTo>
                <a:lnTo>
                  <a:pt x="313266" y="127000"/>
                </a:lnTo>
                <a:lnTo>
                  <a:pt x="313266" y="127000"/>
                </a:lnTo>
                <a:lnTo>
                  <a:pt x="321734" y="127000"/>
                </a:lnTo>
                <a:lnTo>
                  <a:pt x="321734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11557000" y="4614333"/>
            <a:ext cx="160867" cy="330201"/>
          </a:xfrm>
          <a:custGeom>
            <a:avLst/>
            <a:gdLst/>
            <a:ahLst/>
            <a:cxnLst/>
            <a:rect l="0" t="0" r="0" b="0"/>
            <a:pathLst>
              <a:path w="160867" h="330201">
                <a:moveTo>
                  <a:pt x="59266" y="160867"/>
                </a:moveTo>
                <a:lnTo>
                  <a:pt x="59266" y="160867"/>
                </a:lnTo>
                <a:lnTo>
                  <a:pt x="50800" y="160867"/>
                </a:lnTo>
                <a:lnTo>
                  <a:pt x="42334" y="177800"/>
                </a:lnTo>
                <a:lnTo>
                  <a:pt x="33867" y="186267"/>
                </a:lnTo>
                <a:lnTo>
                  <a:pt x="25400" y="203200"/>
                </a:lnTo>
                <a:lnTo>
                  <a:pt x="8466" y="220134"/>
                </a:lnTo>
                <a:lnTo>
                  <a:pt x="8466" y="237067"/>
                </a:lnTo>
                <a:lnTo>
                  <a:pt x="0" y="262467"/>
                </a:lnTo>
                <a:lnTo>
                  <a:pt x="8466" y="287867"/>
                </a:lnTo>
                <a:lnTo>
                  <a:pt x="8466" y="304800"/>
                </a:lnTo>
                <a:lnTo>
                  <a:pt x="8466" y="321734"/>
                </a:lnTo>
                <a:lnTo>
                  <a:pt x="16933" y="330200"/>
                </a:lnTo>
                <a:lnTo>
                  <a:pt x="25400" y="330200"/>
                </a:lnTo>
                <a:lnTo>
                  <a:pt x="42334" y="330200"/>
                </a:lnTo>
                <a:lnTo>
                  <a:pt x="50800" y="321734"/>
                </a:lnTo>
                <a:lnTo>
                  <a:pt x="59266" y="304800"/>
                </a:lnTo>
                <a:lnTo>
                  <a:pt x="67734" y="287867"/>
                </a:lnTo>
                <a:lnTo>
                  <a:pt x="76200" y="262467"/>
                </a:lnTo>
                <a:lnTo>
                  <a:pt x="84666" y="237067"/>
                </a:lnTo>
                <a:lnTo>
                  <a:pt x="84666" y="211667"/>
                </a:lnTo>
                <a:lnTo>
                  <a:pt x="84666" y="177800"/>
                </a:lnTo>
                <a:lnTo>
                  <a:pt x="76200" y="143934"/>
                </a:lnTo>
                <a:lnTo>
                  <a:pt x="76200" y="118534"/>
                </a:lnTo>
                <a:lnTo>
                  <a:pt x="67734" y="84667"/>
                </a:lnTo>
                <a:lnTo>
                  <a:pt x="59266" y="59267"/>
                </a:lnTo>
                <a:lnTo>
                  <a:pt x="50800" y="33867"/>
                </a:lnTo>
                <a:lnTo>
                  <a:pt x="42334" y="16934"/>
                </a:lnTo>
                <a:lnTo>
                  <a:pt x="33867" y="8467"/>
                </a:ln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16933" y="84667"/>
                </a:lnTo>
                <a:lnTo>
                  <a:pt x="25400" y="118534"/>
                </a:lnTo>
                <a:lnTo>
                  <a:pt x="42334" y="143934"/>
                </a:lnTo>
                <a:lnTo>
                  <a:pt x="50800" y="177800"/>
                </a:lnTo>
                <a:lnTo>
                  <a:pt x="67734" y="203200"/>
                </a:lnTo>
                <a:lnTo>
                  <a:pt x="93133" y="220134"/>
                </a:lnTo>
                <a:lnTo>
                  <a:pt x="101600" y="237067"/>
                </a:lnTo>
                <a:lnTo>
                  <a:pt x="118534" y="245534"/>
                </a:lnTo>
                <a:lnTo>
                  <a:pt x="127000" y="254000"/>
                </a:lnTo>
                <a:lnTo>
                  <a:pt x="143934" y="254000"/>
                </a:lnTo>
                <a:lnTo>
                  <a:pt x="152400" y="254000"/>
                </a:lnTo>
                <a:lnTo>
                  <a:pt x="152400" y="254000"/>
                </a:lnTo>
                <a:lnTo>
                  <a:pt x="160866" y="254000"/>
                </a:lnTo>
                <a:lnTo>
                  <a:pt x="160866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8771467" y="6096000"/>
            <a:ext cx="254000" cy="381001"/>
          </a:xfrm>
          <a:custGeom>
            <a:avLst/>
            <a:gdLst/>
            <a:ahLst/>
            <a:cxnLst/>
            <a:rect l="0" t="0" r="0" b="0"/>
            <a:pathLst>
              <a:path w="254000" h="381001">
                <a:moveTo>
                  <a:pt x="8466" y="42333"/>
                </a:moveTo>
                <a:lnTo>
                  <a:pt x="8466" y="42333"/>
                </a:lnTo>
                <a:lnTo>
                  <a:pt x="8466" y="42333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6" y="118533"/>
                </a:lnTo>
                <a:lnTo>
                  <a:pt x="16933" y="143933"/>
                </a:lnTo>
                <a:lnTo>
                  <a:pt x="33867" y="169333"/>
                </a:lnTo>
                <a:lnTo>
                  <a:pt x="50800" y="186267"/>
                </a:lnTo>
                <a:lnTo>
                  <a:pt x="67733" y="203200"/>
                </a:lnTo>
                <a:lnTo>
                  <a:pt x="76200" y="211667"/>
                </a:lnTo>
                <a:lnTo>
                  <a:pt x="84666" y="211667"/>
                </a:lnTo>
                <a:lnTo>
                  <a:pt x="101599" y="211667"/>
                </a:lnTo>
                <a:lnTo>
                  <a:pt x="101599" y="203200"/>
                </a:lnTo>
                <a:lnTo>
                  <a:pt x="110067" y="203200"/>
                </a:lnTo>
                <a:lnTo>
                  <a:pt x="118533" y="186267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27000"/>
                </a:lnTo>
                <a:lnTo>
                  <a:pt x="118533" y="110067"/>
                </a:lnTo>
                <a:lnTo>
                  <a:pt x="110067" y="84667"/>
                </a:lnTo>
                <a:lnTo>
                  <a:pt x="110067" y="59267"/>
                </a:lnTo>
                <a:lnTo>
                  <a:pt x="101599" y="42333"/>
                </a:lnTo>
                <a:lnTo>
                  <a:pt x="101599" y="25400"/>
                </a:lnTo>
                <a:lnTo>
                  <a:pt x="101599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60866" y="16933"/>
                </a:lnTo>
                <a:lnTo>
                  <a:pt x="169333" y="33867"/>
                </a:lnTo>
                <a:lnTo>
                  <a:pt x="186267" y="50800"/>
                </a:lnTo>
                <a:lnTo>
                  <a:pt x="194733" y="76200"/>
                </a:lnTo>
                <a:lnTo>
                  <a:pt x="203200" y="101600"/>
                </a:lnTo>
                <a:lnTo>
                  <a:pt x="211666" y="127000"/>
                </a:lnTo>
                <a:lnTo>
                  <a:pt x="220133" y="160867"/>
                </a:lnTo>
                <a:lnTo>
                  <a:pt x="228600" y="186267"/>
                </a:lnTo>
                <a:lnTo>
                  <a:pt x="237066" y="220133"/>
                </a:lnTo>
                <a:lnTo>
                  <a:pt x="245533" y="245533"/>
                </a:lnTo>
                <a:lnTo>
                  <a:pt x="245533" y="270933"/>
                </a:lnTo>
                <a:lnTo>
                  <a:pt x="253999" y="296333"/>
                </a:lnTo>
                <a:lnTo>
                  <a:pt x="253999" y="313267"/>
                </a:lnTo>
                <a:lnTo>
                  <a:pt x="253999" y="330200"/>
                </a:lnTo>
                <a:lnTo>
                  <a:pt x="253999" y="338667"/>
                </a:lnTo>
                <a:lnTo>
                  <a:pt x="253999" y="355600"/>
                </a:lnTo>
                <a:lnTo>
                  <a:pt x="253999" y="364067"/>
                </a:lnTo>
                <a:lnTo>
                  <a:pt x="245533" y="372533"/>
                </a:lnTo>
                <a:lnTo>
                  <a:pt x="237066" y="381000"/>
                </a:lnTo>
                <a:lnTo>
                  <a:pt x="228600" y="381000"/>
                </a:lnTo>
                <a:lnTo>
                  <a:pt x="220133" y="381000"/>
                </a:lnTo>
                <a:lnTo>
                  <a:pt x="211666" y="372533"/>
                </a:lnTo>
                <a:lnTo>
                  <a:pt x="194733" y="364067"/>
                </a:lnTo>
                <a:lnTo>
                  <a:pt x="194733" y="347133"/>
                </a:lnTo>
                <a:lnTo>
                  <a:pt x="194733" y="347133"/>
                </a:lnTo>
                <a:lnTo>
                  <a:pt x="186267" y="330200"/>
                </a:lnTo>
                <a:lnTo>
                  <a:pt x="186267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8957734" y="5952067"/>
            <a:ext cx="220133" cy="127001"/>
          </a:xfrm>
          <a:custGeom>
            <a:avLst/>
            <a:gdLst/>
            <a:ahLst/>
            <a:cxnLst/>
            <a:rect l="0" t="0" r="0" b="0"/>
            <a:pathLst>
              <a:path w="220133" h="1270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399" y="0"/>
                </a:lnTo>
                <a:lnTo>
                  <a:pt x="33866" y="0"/>
                </a:lnTo>
                <a:lnTo>
                  <a:pt x="50799" y="0"/>
                </a:lnTo>
                <a:lnTo>
                  <a:pt x="59266" y="0"/>
                </a:lnTo>
                <a:lnTo>
                  <a:pt x="84666" y="8466"/>
                </a:lnTo>
                <a:lnTo>
                  <a:pt x="101599" y="16933"/>
                </a:lnTo>
                <a:lnTo>
                  <a:pt x="110066" y="25400"/>
                </a:lnTo>
                <a:lnTo>
                  <a:pt x="126999" y="42333"/>
                </a:lnTo>
                <a:lnTo>
                  <a:pt x="143932" y="50800"/>
                </a:lnTo>
                <a:lnTo>
                  <a:pt x="152400" y="67733"/>
                </a:lnTo>
                <a:lnTo>
                  <a:pt x="152400" y="84666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10066"/>
                </a:lnTo>
                <a:lnTo>
                  <a:pt x="152400" y="118533"/>
                </a:lnTo>
                <a:lnTo>
                  <a:pt x="143932" y="127000"/>
                </a:lnTo>
                <a:lnTo>
                  <a:pt x="135466" y="127000"/>
                </a:lnTo>
                <a:lnTo>
                  <a:pt x="126999" y="127000"/>
                </a:lnTo>
                <a:lnTo>
                  <a:pt x="118533" y="127000"/>
                </a:lnTo>
                <a:lnTo>
                  <a:pt x="110066" y="127000"/>
                </a:lnTo>
                <a:lnTo>
                  <a:pt x="101599" y="118533"/>
                </a:lnTo>
                <a:lnTo>
                  <a:pt x="93133" y="110066"/>
                </a:lnTo>
                <a:lnTo>
                  <a:pt x="93133" y="110066"/>
                </a:lnTo>
                <a:lnTo>
                  <a:pt x="93133" y="101600"/>
                </a:lnTo>
                <a:lnTo>
                  <a:pt x="101599" y="101600"/>
                </a:lnTo>
                <a:lnTo>
                  <a:pt x="101599" y="93133"/>
                </a:lnTo>
                <a:lnTo>
                  <a:pt x="110066" y="93133"/>
                </a:lnTo>
                <a:lnTo>
                  <a:pt x="118533" y="84666"/>
                </a:lnTo>
                <a:lnTo>
                  <a:pt x="135466" y="84666"/>
                </a:lnTo>
                <a:lnTo>
                  <a:pt x="152400" y="76200"/>
                </a:lnTo>
                <a:lnTo>
                  <a:pt x="160866" y="76200"/>
                </a:lnTo>
                <a:lnTo>
                  <a:pt x="169333" y="67733"/>
                </a:lnTo>
                <a:lnTo>
                  <a:pt x="186266" y="67733"/>
                </a:lnTo>
                <a:lnTo>
                  <a:pt x="194733" y="67733"/>
                </a:lnTo>
                <a:lnTo>
                  <a:pt x="203199" y="67733"/>
                </a:lnTo>
                <a:lnTo>
                  <a:pt x="203199" y="67733"/>
                </a:lnTo>
                <a:lnTo>
                  <a:pt x="211666" y="59266"/>
                </a:lnTo>
                <a:lnTo>
                  <a:pt x="211666" y="59266"/>
                </a:lnTo>
                <a:lnTo>
                  <a:pt x="211666" y="59266"/>
                </a:lnTo>
                <a:lnTo>
                  <a:pt x="211666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59266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20132" y="67733"/>
                </a:lnTo>
                <a:lnTo>
                  <a:pt x="211666" y="67733"/>
                </a:lnTo>
                <a:lnTo>
                  <a:pt x="211666" y="76200"/>
                </a:lnTo>
                <a:lnTo>
                  <a:pt x="211666" y="76200"/>
                </a:lnTo>
                <a:lnTo>
                  <a:pt x="211666" y="76200"/>
                </a:lnTo>
                <a:lnTo>
                  <a:pt x="211666" y="76200"/>
                </a:lnTo>
                <a:lnTo>
                  <a:pt x="211666" y="76200"/>
                </a:lnTo>
                <a:lnTo>
                  <a:pt x="211666" y="76200"/>
                </a:lnTo>
                <a:lnTo>
                  <a:pt x="203199" y="76200"/>
                </a:lnTo>
                <a:lnTo>
                  <a:pt x="203199" y="76200"/>
                </a:lnTo>
                <a:lnTo>
                  <a:pt x="203199" y="76200"/>
                </a:lnTo>
                <a:lnTo>
                  <a:pt x="203199" y="76200"/>
                </a:lnTo>
                <a:lnTo>
                  <a:pt x="203199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9355667" y="5842000"/>
            <a:ext cx="330201" cy="347134"/>
          </a:xfrm>
          <a:custGeom>
            <a:avLst/>
            <a:gdLst/>
            <a:ahLst/>
            <a:cxnLst/>
            <a:rect l="0" t="0" r="0" b="0"/>
            <a:pathLst>
              <a:path w="330201" h="347134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0" y="143933"/>
                </a:lnTo>
                <a:lnTo>
                  <a:pt x="33866" y="160867"/>
                </a:lnTo>
                <a:lnTo>
                  <a:pt x="33866" y="169333"/>
                </a:lnTo>
                <a:lnTo>
                  <a:pt x="42333" y="186267"/>
                </a:lnTo>
                <a:lnTo>
                  <a:pt x="50799" y="203200"/>
                </a:lnTo>
                <a:lnTo>
                  <a:pt x="67733" y="220133"/>
                </a:lnTo>
                <a:lnTo>
                  <a:pt x="76200" y="245533"/>
                </a:lnTo>
                <a:lnTo>
                  <a:pt x="84666" y="262467"/>
                </a:lnTo>
                <a:lnTo>
                  <a:pt x="93133" y="287867"/>
                </a:lnTo>
                <a:lnTo>
                  <a:pt x="93133" y="304800"/>
                </a:lnTo>
                <a:lnTo>
                  <a:pt x="101600" y="321733"/>
                </a:lnTo>
                <a:lnTo>
                  <a:pt x="101600" y="330200"/>
                </a:lnTo>
                <a:lnTo>
                  <a:pt x="110066" y="338667"/>
                </a:lnTo>
                <a:lnTo>
                  <a:pt x="110066" y="347133"/>
                </a:lnTo>
                <a:lnTo>
                  <a:pt x="110066" y="347133"/>
                </a:lnTo>
                <a:lnTo>
                  <a:pt x="110066" y="347133"/>
                </a:lnTo>
                <a:lnTo>
                  <a:pt x="101600" y="347133"/>
                </a:lnTo>
                <a:lnTo>
                  <a:pt x="101600" y="338667"/>
                </a:lnTo>
                <a:lnTo>
                  <a:pt x="101600" y="330200"/>
                </a:lnTo>
                <a:lnTo>
                  <a:pt x="93133" y="330200"/>
                </a:lnTo>
                <a:lnTo>
                  <a:pt x="84666" y="313267"/>
                </a:lnTo>
                <a:lnTo>
                  <a:pt x="84666" y="304800"/>
                </a:lnTo>
                <a:lnTo>
                  <a:pt x="76200" y="287867"/>
                </a:lnTo>
                <a:lnTo>
                  <a:pt x="67733" y="270933"/>
                </a:lnTo>
                <a:lnTo>
                  <a:pt x="67733" y="254000"/>
                </a:lnTo>
                <a:lnTo>
                  <a:pt x="59267" y="237067"/>
                </a:lnTo>
                <a:lnTo>
                  <a:pt x="50799" y="220133"/>
                </a:lnTo>
                <a:lnTo>
                  <a:pt x="50799" y="203200"/>
                </a:lnTo>
                <a:lnTo>
                  <a:pt x="50799" y="186267"/>
                </a:lnTo>
                <a:lnTo>
                  <a:pt x="50799" y="169333"/>
                </a:lnTo>
                <a:lnTo>
                  <a:pt x="50799" y="160867"/>
                </a:lnTo>
                <a:lnTo>
                  <a:pt x="50799" y="143933"/>
                </a:lnTo>
                <a:lnTo>
                  <a:pt x="50799" y="127000"/>
                </a:lnTo>
                <a:lnTo>
                  <a:pt x="59267" y="110067"/>
                </a:lnTo>
                <a:lnTo>
                  <a:pt x="67733" y="101600"/>
                </a:lnTo>
                <a:lnTo>
                  <a:pt x="67733" y="93133"/>
                </a:lnTo>
                <a:lnTo>
                  <a:pt x="76200" y="84667"/>
                </a:lnTo>
                <a:lnTo>
                  <a:pt x="76200" y="84667"/>
                </a:lnTo>
                <a:lnTo>
                  <a:pt x="84666" y="76200"/>
                </a:lnTo>
                <a:lnTo>
                  <a:pt x="93133" y="76200"/>
                </a:lnTo>
                <a:lnTo>
                  <a:pt x="93133" y="76200"/>
                </a:lnTo>
                <a:lnTo>
                  <a:pt x="101600" y="84667"/>
                </a:lnTo>
                <a:lnTo>
                  <a:pt x="101600" y="84667"/>
                </a:lnTo>
                <a:lnTo>
                  <a:pt x="118533" y="93133"/>
                </a:lnTo>
                <a:lnTo>
                  <a:pt x="126999" y="101600"/>
                </a:lnTo>
                <a:lnTo>
                  <a:pt x="135467" y="110067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60866" y="152400"/>
                </a:lnTo>
                <a:lnTo>
                  <a:pt x="177800" y="160867"/>
                </a:lnTo>
                <a:lnTo>
                  <a:pt x="186266" y="177800"/>
                </a:lnTo>
                <a:lnTo>
                  <a:pt x="186266" y="186267"/>
                </a:lnTo>
                <a:lnTo>
                  <a:pt x="194733" y="194733"/>
                </a:lnTo>
                <a:lnTo>
                  <a:pt x="194733" y="203200"/>
                </a:lnTo>
                <a:lnTo>
                  <a:pt x="194733" y="211667"/>
                </a:lnTo>
                <a:lnTo>
                  <a:pt x="203199" y="211667"/>
                </a:lnTo>
                <a:lnTo>
                  <a:pt x="203199" y="211667"/>
                </a:lnTo>
                <a:lnTo>
                  <a:pt x="203199" y="211667"/>
                </a:lnTo>
                <a:lnTo>
                  <a:pt x="203199" y="211667"/>
                </a:lnTo>
                <a:lnTo>
                  <a:pt x="203199" y="211667"/>
                </a:lnTo>
                <a:lnTo>
                  <a:pt x="203199" y="211667"/>
                </a:lnTo>
                <a:lnTo>
                  <a:pt x="194733" y="203200"/>
                </a:lnTo>
                <a:lnTo>
                  <a:pt x="194733" y="194733"/>
                </a:lnTo>
                <a:lnTo>
                  <a:pt x="186266" y="186267"/>
                </a:lnTo>
                <a:lnTo>
                  <a:pt x="177800" y="177800"/>
                </a:lnTo>
                <a:lnTo>
                  <a:pt x="177800" y="160867"/>
                </a:lnTo>
                <a:lnTo>
                  <a:pt x="169333" y="143933"/>
                </a:lnTo>
                <a:lnTo>
                  <a:pt x="160866" y="127000"/>
                </a:lnTo>
                <a:lnTo>
                  <a:pt x="152400" y="110067"/>
                </a:lnTo>
                <a:lnTo>
                  <a:pt x="152400" y="93133"/>
                </a:lnTo>
                <a:lnTo>
                  <a:pt x="152400" y="84667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42333"/>
                </a:lnTo>
                <a:lnTo>
                  <a:pt x="160866" y="25400"/>
                </a:lnTo>
                <a:lnTo>
                  <a:pt x="169333" y="16933"/>
                </a:lnTo>
                <a:lnTo>
                  <a:pt x="169333" y="8467"/>
                </a:lnTo>
                <a:lnTo>
                  <a:pt x="177800" y="8467"/>
                </a:lnTo>
                <a:lnTo>
                  <a:pt x="186266" y="0"/>
                </a:lnTo>
                <a:lnTo>
                  <a:pt x="194733" y="0"/>
                </a:lnTo>
                <a:lnTo>
                  <a:pt x="203199" y="8467"/>
                </a:lnTo>
                <a:lnTo>
                  <a:pt x="220133" y="16933"/>
                </a:lnTo>
                <a:lnTo>
                  <a:pt x="237066" y="25400"/>
                </a:lnTo>
                <a:lnTo>
                  <a:pt x="245533" y="33867"/>
                </a:lnTo>
                <a:lnTo>
                  <a:pt x="254000" y="50800"/>
                </a:lnTo>
                <a:lnTo>
                  <a:pt x="262466" y="67733"/>
                </a:lnTo>
                <a:lnTo>
                  <a:pt x="279399" y="76200"/>
                </a:lnTo>
                <a:lnTo>
                  <a:pt x="287867" y="93133"/>
                </a:lnTo>
                <a:lnTo>
                  <a:pt x="296333" y="110067"/>
                </a:lnTo>
                <a:lnTo>
                  <a:pt x="304800" y="118533"/>
                </a:lnTo>
                <a:lnTo>
                  <a:pt x="313266" y="135467"/>
                </a:lnTo>
                <a:lnTo>
                  <a:pt x="313266" y="143933"/>
                </a:lnTo>
                <a:lnTo>
                  <a:pt x="321733" y="152400"/>
                </a:lnTo>
                <a:lnTo>
                  <a:pt x="321733" y="160867"/>
                </a:lnTo>
                <a:lnTo>
                  <a:pt x="321733" y="169333"/>
                </a:lnTo>
                <a:lnTo>
                  <a:pt x="330200" y="177800"/>
                </a:lnTo>
                <a:lnTo>
                  <a:pt x="330200" y="177800"/>
                </a:lnTo>
                <a:lnTo>
                  <a:pt x="330200" y="177800"/>
                </a:lnTo>
                <a:lnTo>
                  <a:pt x="330200" y="177800"/>
                </a:lnTo>
                <a:lnTo>
                  <a:pt x="3302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9694333" y="5782733"/>
            <a:ext cx="186268" cy="228601"/>
          </a:xfrm>
          <a:custGeom>
            <a:avLst/>
            <a:gdLst/>
            <a:ahLst/>
            <a:cxnLst/>
            <a:rect l="0" t="0" r="0" b="0"/>
            <a:pathLst>
              <a:path w="186268" h="228601">
                <a:moveTo>
                  <a:pt x="0" y="33867"/>
                </a:move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16933" y="42334"/>
                </a:lnTo>
                <a:lnTo>
                  <a:pt x="16933" y="50800"/>
                </a:lnTo>
                <a:lnTo>
                  <a:pt x="25401" y="67734"/>
                </a:lnTo>
                <a:lnTo>
                  <a:pt x="33867" y="84667"/>
                </a:lnTo>
                <a:lnTo>
                  <a:pt x="42334" y="101600"/>
                </a:lnTo>
                <a:lnTo>
                  <a:pt x="50800" y="127000"/>
                </a:lnTo>
                <a:lnTo>
                  <a:pt x="59267" y="152400"/>
                </a:lnTo>
                <a:lnTo>
                  <a:pt x="76201" y="177800"/>
                </a:lnTo>
                <a:lnTo>
                  <a:pt x="93133" y="203200"/>
                </a:lnTo>
                <a:lnTo>
                  <a:pt x="101601" y="220134"/>
                </a:lnTo>
                <a:lnTo>
                  <a:pt x="118533" y="228600"/>
                </a:lnTo>
                <a:lnTo>
                  <a:pt x="127000" y="228600"/>
                </a:lnTo>
                <a:lnTo>
                  <a:pt x="135467" y="228600"/>
                </a:lnTo>
                <a:lnTo>
                  <a:pt x="152401" y="220134"/>
                </a:lnTo>
                <a:lnTo>
                  <a:pt x="169333" y="211667"/>
                </a:lnTo>
                <a:lnTo>
                  <a:pt x="177801" y="194734"/>
                </a:lnTo>
                <a:lnTo>
                  <a:pt x="177801" y="177800"/>
                </a:lnTo>
                <a:lnTo>
                  <a:pt x="186267" y="160867"/>
                </a:lnTo>
                <a:lnTo>
                  <a:pt x="186267" y="143934"/>
                </a:lnTo>
                <a:lnTo>
                  <a:pt x="177801" y="118534"/>
                </a:lnTo>
                <a:lnTo>
                  <a:pt x="177801" y="101600"/>
                </a:lnTo>
                <a:lnTo>
                  <a:pt x="169333" y="84667"/>
                </a:lnTo>
                <a:lnTo>
                  <a:pt x="160867" y="59267"/>
                </a:lnTo>
                <a:lnTo>
                  <a:pt x="143934" y="42334"/>
                </a:lnTo>
                <a:lnTo>
                  <a:pt x="135467" y="33867"/>
                </a:lnTo>
                <a:lnTo>
                  <a:pt x="127000" y="16934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9914467" y="5554133"/>
            <a:ext cx="245534" cy="381001"/>
          </a:xfrm>
          <a:custGeom>
            <a:avLst/>
            <a:gdLst/>
            <a:ahLst/>
            <a:cxnLst/>
            <a:rect l="0" t="0" r="0" b="0"/>
            <a:pathLst>
              <a:path w="245534" h="381001">
                <a:moveTo>
                  <a:pt x="50799" y="127000"/>
                </a:moveTo>
                <a:lnTo>
                  <a:pt x="50799" y="127000"/>
                </a:lnTo>
                <a:lnTo>
                  <a:pt x="50799" y="127000"/>
                </a:lnTo>
                <a:lnTo>
                  <a:pt x="50799" y="135467"/>
                </a:lnTo>
                <a:lnTo>
                  <a:pt x="42333" y="143934"/>
                </a:lnTo>
                <a:lnTo>
                  <a:pt x="33867" y="152400"/>
                </a:lnTo>
                <a:lnTo>
                  <a:pt x="25399" y="169334"/>
                </a:lnTo>
                <a:lnTo>
                  <a:pt x="16933" y="186267"/>
                </a:lnTo>
                <a:lnTo>
                  <a:pt x="8467" y="203200"/>
                </a:lnTo>
                <a:lnTo>
                  <a:pt x="0" y="220134"/>
                </a:lnTo>
                <a:lnTo>
                  <a:pt x="0" y="228600"/>
                </a:lnTo>
                <a:lnTo>
                  <a:pt x="0" y="237067"/>
                </a:lnTo>
                <a:lnTo>
                  <a:pt x="8467" y="237067"/>
                </a:lnTo>
                <a:lnTo>
                  <a:pt x="16933" y="237067"/>
                </a:lnTo>
                <a:lnTo>
                  <a:pt x="25399" y="228600"/>
                </a:lnTo>
                <a:lnTo>
                  <a:pt x="42333" y="220134"/>
                </a:lnTo>
                <a:lnTo>
                  <a:pt x="59266" y="220134"/>
                </a:lnTo>
                <a:lnTo>
                  <a:pt x="76200" y="211667"/>
                </a:lnTo>
                <a:lnTo>
                  <a:pt x="101599" y="203200"/>
                </a:lnTo>
                <a:lnTo>
                  <a:pt x="118533" y="203200"/>
                </a:lnTo>
                <a:lnTo>
                  <a:pt x="135466" y="203200"/>
                </a:lnTo>
                <a:lnTo>
                  <a:pt x="143933" y="211667"/>
                </a:lnTo>
                <a:lnTo>
                  <a:pt x="152400" y="220134"/>
                </a:lnTo>
                <a:lnTo>
                  <a:pt x="160867" y="237067"/>
                </a:lnTo>
                <a:lnTo>
                  <a:pt x="160867" y="254000"/>
                </a:lnTo>
                <a:lnTo>
                  <a:pt x="152400" y="279400"/>
                </a:lnTo>
                <a:lnTo>
                  <a:pt x="143933" y="296334"/>
                </a:lnTo>
                <a:lnTo>
                  <a:pt x="135466" y="321734"/>
                </a:lnTo>
                <a:lnTo>
                  <a:pt x="118533" y="347134"/>
                </a:lnTo>
                <a:lnTo>
                  <a:pt x="110067" y="364067"/>
                </a:lnTo>
                <a:lnTo>
                  <a:pt x="101599" y="372534"/>
                </a:lnTo>
                <a:lnTo>
                  <a:pt x="84667" y="381000"/>
                </a:lnTo>
                <a:lnTo>
                  <a:pt x="84667" y="381000"/>
                </a:lnTo>
                <a:lnTo>
                  <a:pt x="76200" y="364067"/>
                </a:lnTo>
                <a:lnTo>
                  <a:pt x="67733" y="347134"/>
                </a:lnTo>
                <a:lnTo>
                  <a:pt x="67733" y="321734"/>
                </a:lnTo>
                <a:lnTo>
                  <a:pt x="67733" y="296334"/>
                </a:lnTo>
                <a:lnTo>
                  <a:pt x="67733" y="254000"/>
                </a:lnTo>
                <a:lnTo>
                  <a:pt x="67733" y="220134"/>
                </a:lnTo>
                <a:lnTo>
                  <a:pt x="76200" y="177800"/>
                </a:lnTo>
                <a:lnTo>
                  <a:pt x="76200" y="143934"/>
                </a:lnTo>
                <a:lnTo>
                  <a:pt x="76200" y="101600"/>
                </a:lnTo>
                <a:lnTo>
                  <a:pt x="84667" y="76200"/>
                </a:lnTo>
                <a:lnTo>
                  <a:pt x="93133" y="50800"/>
                </a:lnTo>
                <a:lnTo>
                  <a:pt x="101599" y="25400"/>
                </a:lnTo>
                <a:lnTo>
                  <a:pt x="110067" y="8467"/>
                </a:lnTo>
                <a:lnTo>
                  <a:pt x="118533" y="0"/>
                </a:lnTo>
                <a:lnTo>
                  <a:pt x="126999" y="0"/>
                </a:lnTo>
                <a:lnTo>
                  <a:pt x="126999" y="0"/>
                </a:lnTo>
                <a:lnTo>
                  <a:pt x="135466" y="0"/>
                </a:lnTo>
                <a:lnTo>
                  <a:pt x="152400" y="8467"/>
                </a:lnTo>
                <a:lnTo>
                  <a:pt x="160867" y="25400"/>
                </a:lnTo>
                <a:lnTo>
                  <a:pt x="177799" y="50800"/>
                </a:lnTo>
                <a:lnTo>
                  <a:pt x="186267" y="76200"/>
                </a:lnTo>
                <a:lnTo>
                  <a:pt x="203199" y="110067"/>
                </a:lnTo>
                <a:lnTo>
                  <a:pt x="211666" y="143934"/>
                </a:lnTo>
                <a:lnTo>
                  <a:pt x="220133" y="169334"/>
                </a:lnTo>
                <a:lnTo>
                  <a:pt x="228600" y="203200"/>
                </a:lnTo>
                <a:lnTo>
                  <a:pt x="237067" y="220134"/>
                </a:lnTo>
                <a:lnTo>
                  <a:pt x="237067" y="245534"/>
                </a:lnTo>
                <a:lnTo>
                  <a:pt x="245533" y="254000"/>
                </a:lnTo>
                <a:lnTo>
                  <a:pt x="245533" y="254000"/>
                </a:lnTo>
                <a:lnTo>
                  <a:pt x="245533" y="254000"/>
                </a:lnTo>
                <a:lnTo>
                  <a:pt x="237067" y="254000"/>
                </a:lnTo>
                <a:lnTo>
                  <a:pt x="237067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0049933" y="5672667"/>
            <a:ext cx="169335" cy="42334"/>
          </a:xfrm>
          <a:custGeom>
            <a:avLst/>
            <a:gdLst/>
            <a:ahLst/>
            <a:cxnLst/>
            <a:rect l="0" t="0" r="0" b="0"/>
            <a:pathLst>
              <a:path w="169335" h="42334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25401" y="42333"/>
                </a:lnTo>
                <a:lnTo>
                  <a:pt x="33867" y="42333"/>
                </a:lnTo>
                <a:lnTo>
                  <a:pt x="50801" y="42333"/>
                </a:lnTo>
                <a:lnTo>
                  <a:pt x="67733" y="33866"/>
                </a:lnTo>
                <a:lnTo>
                  <a:pt x="84667" y="33866"/>
                </a:lnTo>
                <a:lnTo>
                  <a:pt x="101601" y="25400"/>
                </a:lnTo>
                <a:lnTo>
                  <a:pt x="127001" y="25400"/>
                </a:lnTo>
                <a:lnTo>
                  <a:pt x="143933" y="16933"/>
                </a:lnTo>
                <a:lnTo>
                  <a:pt x="160867" y="8466"/>
                </a:lnTo>
                <a:lnTo>
                  <a:pt x="160867" y="8466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9474200" y="5909733"/>
            <a:ext cx="728134" cy="423335"/>
          </a:xfrm>
          <a:custGeom>
            <a:avLst/>
            <a:gdLst/>
            <a:ahLst/>
            <a:cxnLst/>
            <a:rect l="0" t="0" r="0" b="0"/>
            <a:pathLst>
              <a:path w="728134" h="423335">
                <a:moveTo>
                  <a:pt x="8466" y="423334"/>
                </a:moveTo>
                <a:lnTo>
                  <a:pt x="0" y="423334"/>
                </a:lnTo>
                <a:lnTo>
                  <a:pt x="0" y="423334"/>
                </a:lnTo>
                <a:lnTo>
                  <a:pt x="0" y="423334"/>
                </a:lnTo>
                <a:lnTo>
                  <a:pt x="0" y="423334"/>
                </a:lnTo>
                <a:lnTo>
                  <a:pt x="8466" y="423334"/>
                </a:lnTo>
                <a:lnTo>
                  <a:pt x="8466" y="414867"/>
                </a:lnTo>
                <a:lnTo>
                  <a:pt x="25400" y="406400"/>
                </a:lnTo>
                <a:lnTo>
                  <a:pt x="50800" y="397934"/>
                </a:lnTo>
                <a:lnTo>
                  <a:pt x="67733" y="381000"/>
                </a:lnTo>
                <a:lnTo>
                  <a:pt x="93134" y="364067"/>
                </a:lnTo>
                <a:lnTo>
                  <a:pt x="135467" y="338667"/>
                </a:lnTo>
                <a:lnTo>
                  <a:pt x="169334" y="313267"/>
                </a:lnTo>
                <a:lnTo>
                  <a:pt x="211667" y="287867"/>
                </a:lnTo>
                <a:lnTo>
                  <a:pt x="254000" y="254000"/>
                </a:lnTo>
                <a:lnTo>
                  <a:pt x="304800" y="228600"/>
                </a:lnTo>
                <a:lnTo>
                  <a:pt x="355600" y="203200"/>
                </a:lnTo>
                <a:lnTo>
                  <a:pt x="406400" y="169334"/>
                </a:lnTo>
                <a:lnTo>
                  <a:pt x="457200" y="143934"/>
                </a:lnTo>
                <a:lnTo>
                  <a:pt x="508000" y="110067"/>
                </a:lnTo>
                <a:lnTo>
                  <a:pt x="550334" y="84667"/>
                </a:lnTo>
                <a:lnTo>
                  <a:pt x="592667" y="67734"/>
                </a:lnTo>
                <a:lnTo>
                  <a:pt x="635000" y="42334"/>
                </a:lnTo>
                <a:lnTo>
                  <a:pt x="668867" y="25400"/>
                </a:lnTo>
                <a:lnTo>
                  <a:pt x="694266" y="16934"/>
                </a:lnTo>
                <a:lnTo>
                  <a:pt x="711200" y="8467"/>
                </a:lnTo>
                <a:lnTo>
                  <a:pt x="728133" y="0"/>
                </a:lnTo>
                <a:lnTo>
                  <a:pt x="728133" y="0"/>
                </a:lnTo>
                <a:lnTo>
                  <a:pt x="728133" y="0"/>
                </a:lnTo>
                <a:lnTo>
                  <a:pt x="7281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9762067" y="6096000"/>
            <a:ext cx="364067" cy="101601"/>
          </a:xfrm>
          <a:custGeom>
            <a:avLst/>
            <a:gdLst/>
            <a:ahLst/>
            <a:cxnLst/>
            <a:rect l="0" t="0" r="0" b="0"/>
            <a:pathLst>
              <a:path w="364067" h="101601">
                <a:moveTo>
                  <a:pt x="8467" y="101600"/>
                </a:moveTo>
                <a:lnTo>
                  <a:pt x="8467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33867" y="93133"/>
                </a:lnTo>
                <a:lnTo>
                  <a:pt x="50799" y="93133"/>
                </a:lnTo>
                <a:lnTo>
                  <a:pt x="76200" y="93133"/>
                </a:lnTo>
                <a:lnTo>
                  <a:pt x="101599" y="84667"/>
                </a:lnTo>
                <a:lnTo>
                  <a:pt x="135466" y="76200"/>
                </a:lnTo>
                <a:lnTo>
                  <a:pt x="169333" y="67733"/>
                </a:lnTo>
                <a:lnTo>
                  <a:pt x="203199" y="59267"/>
                </a:lnTo>
                <a:lnTo>
                  <a:pt x="237067" y="50800"/>
                </a:lnTo>
                <a:lnTo>
                  <a:pt x="270933" y="42333"/>
                </a:lnTo>
                <a:lnTo>
                  <a:pt x="313267" y="25400"/>
                </a:lnTo>
                <a:lnTo>
                  <a:pt x="338667" y="16933"/>
                </a:lnTo>
                <a:lnTo>
                  <a:pt x="338667" y="16933"/>
                </a:lnTo>
                <a:lnTo>
                  <a:pt x="364066" y="0"/>
                </a:lnTo>
                <a:lnTo>
                  <a:pt x="364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10414000" y="5486400"/>
            <a:ext cx="228601" cy="321734"/>
          </a:xfrm>
          <a:custGeom>
            <a:avLst/>
            <a:gdLst/>
            <a:ahLst/>
            <a:cxnLst/>
            <a:rect l="0" t="0" r="0" b="0"/>
            <a:pathLst>
              <a:path w="228601" h="321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59267"/>
                </a:lnTo>
                <a:lnTo>
                  <a:pt x="25400" y="93133"/>
                </a:lnTo>
                <a:lnTo>
                  <a:pt x="33867" y="127000"/>
                </a:lnTo>
                <a:lnTo>
                  <a:pt x="42334" y="160867"/>
                </a:lnTo>
                <a:lnTo>
                  <a:pt x="50800" y="194733"/>
                </a:lnTo>
                <a:lnTo>
                  <a:pt x="59266" y="237067"/>
                </a:lnTo>
                <a:lnTo>
                  <a:pt x="67734" y="270933"/>
                </a:lnTo>
                <a:lnTo>
                  <a:pt x="76200" y="287867"/>
                </a:lnTo>
                <a:lnTo>
                  <a:pt x="84666" y="304800"/>
                </a:lnTo>
                <a:lnTo>
                  <a:pt x="84666" y="313267"/>
                </a:lnTo>
                <a:lnTo>
                  <a:pt x="84666" y="321733"/>
                </a:lnTo>
                <a:lnTo>
                  <a:pt x="84666" y="321733"/>
                </a:lnTo>
                <a:lnTo>
                  <a:pt x="84666" y="321733"/>
                </a:lnTo>
                <a:lnTo>
                  <a:pt x="84666" y="313267"/>
                </a:lnTo>
                <a:lnTo>
                  <a:pt x="84666" y="304800"/>
                </a:lnTo>
                <a:lnTo>
                  <a:pt x="76200" y="287867"/>
                </a:lnTo>
                <a:lnTo>
                  <a:pt x="76200" y="262467"/>
                </a:lnTo>
                <a:lnTo>
                  <a:pt x="76200" y="237067"/>
                </a:lnTo>
                <a:lnTo>
                  <a:pt x="76200" y="211667"/>
                </a:lnTo>
                <a:lnTo>
                  <a:pt x="93133" y="186267"/>
                </a:lnTo>
                <a:lnTo>
                  <a:pt x="101600" y="160867"/>
                </a:lnTo>
                <a:lnTo>
                  <a:pt x="110067" y="143933"/>
                </a:lnTo>
                <a:lnTo>
                  <a:pt x="127000" y="127000"/>
                </a:lnTo>
                <a:lnTo>
                  <a:pt x="152400" y="118533"/>
                </a:lnTo>
                <a:lnTo>
                  <a:pt x="169333" y="110067"/>
                </a:lnTo>
                <a:lnTo>
                  <a:pt x="186267" y="118533"/>
                </a:lnTo>
                <a:lnTo>
                  <a:pt x="203200" y="118533"/>
                </a:lnTo>
                <a:lnTo>
                  <a:pt x="211666" y="135467"/>
                </a:lnTo>
                <a:lnTo>
                  <a:pt x="220134" y="152400"/>
                </a:lnTo>
                <a:lnTo>
                  <a:pt x="228600" y="169333"/>
                </a:lnTo>
                <a:lnTo>
                  <a:pt x="228600" y="194733"/>
                </a:lnTo>
                <a:lnTo>
                  <a:pt x="220134" y="211667"/>
                </a:lnTo>
                <a:lnTo>
                  <a:pt x="211666" y="237067"/>
                </a:lnTo>
                <a:lnTo>
                  <a:pt x="203200" y="254000"/>
                </a:lnTo>
                <a:lnTo>
                  <a:pt x="186267" y="270933"/>
                </a:lnTo>
                <a:lnTo>
                  <a:pt x="169333" y="279400"/>
                </a:lnTo>
                <a:lnTo>
                  <a:pt x="160866" y="287867"/>
                </a:lnTo>
                <a:lnTo>
                  <a:pt x="143934" y="287867"/>
                </a:lnTo>
                <a:lnTo>
                  <a:pt x="127000" y="287867"/>
                </a:lnTo>
                <a:lnTo>
                  <a:pt x="118534" y="279400"/>
                </a:lnTo>
                <a:lnTo>
                  <a:pt x="118534" y="279400"/>
                </a:lnTo>
                <a:lnTo>
                  <a:pt x="101600" y="262467"/>
                </a:lnTo>
                <a:lnTo>
                  <a:pt x="10160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10701866" y="5537200"/>
            <a:ext cx="211669" cy="194734"/>
          </a:xfrm>
          <a:custGeom>
            <a:avLst/>
            <a:gdLst/>
            <a:ahLst/>
            <a:cxnLst/>
            <a:rect l="0" t="0" r="0" b="0"/>
            <a:pathLst>
              <a:path w="211669" h="194734">
                <a:moveTo>
                  <a:pt x="33867" y="135467"/>
                </a:moveTo>
                <a:lnTo>
                  <a:pt x="33867" y="143933"/>
                </a:lnTo>
                <a:lnTo>
                  <a:pt x="33867" y="143933"/>
                </a:lnTo>
                <a:lnTo>
                  <a:pt x="42334" y="143933"/>
                </a:lnTo>
                <a:lnTo>
                  <a:pt x="50801" y="135467"/>
                </a:lnTo>
                <a:lnTo>
                  <a:pt x="59268" y="135467"/>
                </a:lnTo>
                <a:lnTo>
                  <a:pt x="67734" y="127000"/>
                </a:lnTo>
                <a:lnTo>
                  <a:pt x="76200" y="118533"/>
                </a:lnTo>
                <a:lnTo>
                  <a:pt x="76200" y="101600"/>
                </a:lnTo>
                <a:lnTo>
                  <a:pt x="76200" y="84667"/>
                </a:lnTo>
                <a:lnTo>
                  <a:pt x="67734" y="67733"/>
                </a:lnTo>
                <a:lnTo>
                  <a:pt x="67734" y="50800"/>
                </a:lnTo>
                <a:lnTo>
                  <a:pt x="59268" y="33867"/>
                </a:lnTo>
                <a:lnTo>
                  <a:pt x="50801" y="16933"/>
                </a:lnTo>
                <a:lnTo>
                  <a:pt x="42334" y="8467"/>
                </a:lnTo>
                <a:lnTo>
                  <a:pt x="33867" y="0"/>
                </a:lnTo>
                <a:lnTo>
                  <a:pt x="25400" y="0"/>
                </a:lnTo>
                <a:lnTo>
                  <a:pt x="16934" y="0"/>
                </a:lnTo>
                <a:lnTo>
                  <a:pt x="8468" y="8467"/>
                </a:lnTo>
                <a:lnTo>
                  <a:pt x="8468" y="25400"/>
                </a:lnTo>
                <a:lnTo>
                  <a:pt x="0" y="50800"/>
                </a:lnTo>
                <a:lnTo>
                  <a:pt x="8468" y="76200"/>
                </a:lnTo>
                <a:lnTo>
                  <a:pt x="8468" y="101600"/>
                </a:lnTo>
                <a:lnTo>
                  <a:pt x="16934" y="127000"/>
                </a:lnTo>
                <a:lnTo>
                  <a:pt x="25400" y="152400"/>
                </a:lnTo>
                <a:lnTo>
                  <a:pt x="33867" y="169333"/>
                </a:lnTo>
                <a:lnTo>
                  <a:pt x="50801" y="186267"/>
                </a:lnTo>
                <a:lnTo>
                  <a:pt x="59268" y="194733"/>
                </a:lnTo>
                <a:lnTo>
                  <a:pt x="76200" y="194733"/>
                </a:lnTo>
                <a:lnTo>
                  <a:pt x="93134" y="194733"/>
                </a:lnTo>
                <a:lnTo>
                  <a:pt x="110067" y="194733"/>
                </a:lnTo>
                <a:lnTo>
                  <a:pt x="135468" y="186267"/>
                </a:lnTo>
                <a:lnTo>
                  <a:pt x="152400" y="177800"/>
                </a:lnTo>
                <a:lnTo>
                  <a:pt x="160868" y="169333"/>
                </a:lnTo>
                <a:lnTo>
                  <a:pt x="177800" y="160867"/>
                </a:lnTo>
                <a:lnTo>
                  <a:pt x="194734" y="152400"/>
                </a:lnTo>
                <a:lnTo>
                  <a:pt x="203201" y="152400"/>
                </a:lnTo>
                <a:lnTo>
                  <a:pt x="203201" y="143933"/>
                </a:lnTo>
                <a:lnTo>
                  <a:pt x="211668" y="143933"/>
                </a:lnTo>
                <a:lnTo>
                  <a:pt x="211668" y="143933"/>
                </a:lnTo>
                <a:lnTo>
                  <a:pt x="211668" y="143933"/>
                </a:lnTo>
                <a:lnTo>
                  <a:pt x="211668" y="143933"/>
                </a:lnTo>
                <a:lnTo>
                  <a:pt x="203201" y="143933"/>
                </a:lnTo>
                <a:lnTo>
                  <a:pt x="203201" y="143933"/>
                </a:lnTo>
                <a:lnTo>
                  <a:pt x="203201" y="143933"/>
                </a:lnTo>
                <a:lnTo>
                  <a:pt x="203201" y="152400"/>
                </a:lnTo>
                <a:lnTo>
                  <a:pt x="203201" y="152400"/>
                </a:lnTo>
                <a:lnTo>
                  <a:pt x="203201" y="152400"/>
                </a:lnTo>
                <a:lnTo>
                  <a:pt x="203201" y="152400"/>
                </a:lnTo>
                <a:lnTo>
                  <a:pt x="203201" y="143933"/>
                </a:lnTo>
                <a:lnTo>
                  <a:pt x="203201" y="143933"/>
                </a:lnTo>
                <a:lnTo>
                  <a:pt x="203201" y="143933"/>
                </a:lnTo>
                <a:lnTo>
                  <a:pt x="211668" y="135467"/>
                </a:lnTo>
                <a:lnTo>
                  <a:pt x="211668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11142134" y="5283200"/>
            <a:ext cx="110067" cy="406401"/>
          </a:xfrm>
          <a:custGeom>
            <a:avLst/>
            <a:gdLst/>
            <a:ahLst/>
            <a:cxnLst/>
            <a:rect l="0" t="0" r="0" b="0"/>
            <a:pathLst>
              <a:path w="110067" h="406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16932" y="59267"/>
                </a:lnTo>
                <a:lnTo>
                  <a:pt x="16932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33866" y="169333"/>
                </a:lnTo>
                <a:lnTo>
                  <a:pt x="42332" y="194733"/>
                </a:lnTo>
                <a:lnTo>
                  <a:pt x="50799" y="220133"/>
                </a:lnTo>
                <a:lnTo>
                  <a:pt x="50799" y="245533"/>
                </a:lnTo>
                <a:lnTo>
                  <a:pt x="67733" y="270933"/>
                </a:lnTo>
                <a:lnTo>
                  <a:pt x="76200" y="296333"/>
                </a:lnTo>
                <a:lnTo>
                  <a:pt x="76200" y="321733"/>
                </a:lnTo>
                <a:lnTo>
                  <a:pt x="84666" y="338667"/>
                </a:lnTo>
                <a:lnTo>
                  <a:pt x="93132" y="355600"/>
                </a:lnTo>
                <a:lnTo>
                  <a:pt x="101600" y="372533"/>
                </a:lnTo>
                <a:lnTo>
                  <a:pt x="101600" y="381000"/>
                </a:lnTo>
                <a:lnTo>
                  <a:pt x="101600" y="389467"/>
                </a:lnTo>
                <a:lnTo>
                  <a:pt x="110066" y="397933"/>
                </a:lnTo>
                <a:lnTo>
                  <a:pt x="110066" y="406400"/>
                </a:lnTo>
                <a:lnTo>
                  <a:pt x="110066" y="406400"/>
                </a:lnTo>
                <a:lnTo>
                  <a:pt x="110066" y="406400"/>
                </a:lnTo>
                <a:lnTo>
                  <a:pt x="110066" y="406400"/>
                </a:lnTo>
                <a:lnTo>
                  <a:pt x="110066" y="406400"/>
                </a:lnTo>
                <a:lnTo>
                  <a:pt x="110066" y="397933"/>
                </a:lnTo>
                <a:lnTo>
                  <a:pt x="110066" y="397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11455400" y="5621867"/>
            <a:ext cx="8467" cy="33867"/>
          </a:xfrm>
          <a:custGeom>
            <a:avLst/>
            <a:gdLst/>
            <a:ahLst/>
            <a:cxnLst/>
            <a:rect l="0" t="0" r="0" b="0"/>
            <a:pathLst>
              <a:path w="8467" h="33867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8466" y="33866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32526" r="29049" b="52333"/>
          <a:stretch/>
        </p:blipFill>
        <p:spPr>
          <a:xfrm>
            <a:off x="283334" y="0"/>
            <a:ext cx="11101590" cy="2062066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64067" y="338667"/>
            <a:ext cx="5300134" cy="152401"/>
          </a:xfrm>
          <a:custGeom>
            <a:avLst/>
            <a:gdLst/>
            <a:ahLst/>
            <a:cxnLst/>
            <a:rect l="0" t="0" r="0" b="0"/>
            <a:pathLst>
              <a:path w="5300134" h="152401">
                <a:moveTo>
                  <a:pt x="5198533" y="42333"/>
                </a:moveTo>
                <a:lnTo>
                  <a:pt x="5207000" y="42333"/>
                </a:lnTo>
                <a:lnTo>
                  <a:pt x="5207000" y="50800"/>
                </a:lnTo>
                <a:lnTo>
                  <a:pt x="5207000" y="50800"/>
                </a:lnTo>
                <a:lnTo>
                  <a:pt x="5207000" y="50800"/>
                </a:lnTo>
                <a:lnTo>
                  <a:pt x="5207000" y="50800"/>
                </a:lnTo>
                <a:lnTo>
                  <a:pt x="5207000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8533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59266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90066" y="67733"/>
                </a:lnTo>
                <a:lnTo>
                  <a:pt x="5181600" y="67733"/>
                </a:lnTo>
                <a:lnTo>
                  <a:pt x="5173133" y="76200"/>
                </a:lnTo>
                <a:lnTo>
                  <a:pt x="5173133" y="76200"/>
                </a:lnTo>
                <a:lnTo>
                  <a:pt x="5164666" y="76200"/>
                </a:lnTo>
                <a:lnTo>
                  <a:pt x="5156200" y="76200"/>
                </a:lnTo>
                <a:lnTo>
                  <a:pt x="5139266" y="76200"/>
                </a:lnTo>
                <a:lnTo>
                  <a:pt x="5122333" y="84666"/>
                </a:lnTo>
                <a:lnTo>
                  <a:pt x="5113866" y="84666"/>
                </a:lnTo>
                <a:lnTo>
                  <a:pt x="5096933" y="84666"/>
                </a:lnTo>
                <a:lnTo>
                  <a:pt x="5088466" y="84666"/>
                </a:lnTo>
                <a:lnTo>
                  <a:pt x="5071533" y="93133"/>
                </a:lnTo>
                <a:lnTo>
                  <a:pt x="5063066" y="93133"/>
                </a:lnTo>
                <a:lnTo>
                  <a:pt x="5046133" y="93133"/>
                </a:lnTo>
                <a:lnTo>
                  <a:pt x="5029200" y="101600"/>
                </a:lnTo>
                <a:lnTo>
                  <a:pt x="5012266" y="101600"/>
                </a:lnTo>
                <a:lnTo>
                  <a:pt x="4995333" y="101600"/>
                </a:lnTo>
                <a:lnTo>
                  <a:pt x="4978400" y="110066"/>
                </a:lnTo>
                <a:lnTo>
                  <a:pt x="4961466" y="118533"/>
                </a:lnTo>
                <a:lnTo>
                  <a:pt x="4944533" y="118533"/>
                </a:lnTo>
                <a:lnTo>
                  <a:pt x="4927600" y="118533"/>
                </a:lnTo>
                <a:lnTo>
                  <a:pt x="4910666" y="118533"/>
                </a:lnTo>
                <a:lnTo>
                  <a:pt x="4893733" y="118533"/>
                </a:lnTo>
                <a:lnTo>
                  <a:pt x="4876800" y="118533"/>
                </a:lnTo>
                <a:lnTo>
                  <a:pt x="4851400" y="118533"/>
                </a:lnTo>
                <a:lnTo>
                  <a:pt x="4834466" y="118533"/>
                </a:lnTo>
                <a:lnTo>
                  <a:pt x="4817533" y="118533"/>
                </a:lnTo>
                <a:lnTo>
                  <a:pt x="4800600" y="110066"/>
                </a:lnTo>
                <a:lnTo>
                  <a:pt x="4783666" y="110066"/>
                </a:lnTo>
                <a:lnTo>
                  <a:pt x="4766733" y="110066"/>
                </a:lnTo>
                <a:lnTo>
                  <a:pt x="4741333" y="110066"/>
                </a:lnTo>
                <a:lnTo>
                  <a:pt x="4724400" y="110066"/>
                </a:lnTo>
                <a:lnTo>
                  <a:pt x="4707466" y="110066"/>
                </a:lnTo>
                <a:lnTo>
                  <a:pt x="4690533" y="110066"/>
                </a:lnTo>
                <a:lnTo>
                  <a:pt x="4665133" y="110066"/>
                </a:lnTo>
                <a:lnTo>
                  <a:pt x="4648200" y="110066"/>
                </a:lnTo>
                <a:lnTo>
                  <a:pt x="4622800" y="110066"/>
                </a:lnTo>
                <a:lnTo>
                  <a:pt x="4605866" y="110066"/>
                </a:lnTo>
                <a:lnTo>
                  <a:pt x="4588933" y="110066"/>
                </a:lnTo>
                <a:lnTo>
                  <a:pt x="4563533" y="110066"/>
                </a:lnTo>
                <a:lnTo>
                  <a:pt x="4538133" y="110066"/>
                </a:lnTo>
                <a:lnTo>
                  <a:pt x="4512733" y="118533"/>
                </a:lnTo>
                <a:lnTo>
                  <a:pt x="4495800" y="118533"/>
                </a:lnTo>
                <a:lnTo>
                  <a:pt x="4470400" y="118533"/>
                </a:lnTo>
                <a:lnTo>
                  <a:pt x="4445000" y="110066"/>
                </a:lnTo>
                <a:lnTo>
                  <a:pt x="4428066" y="110066"/>
                </a:lnTo>
                <a:lnTo>
                  <a:pt x="4402666" y="110066"/>
                </a:lnTo>
                <a:lnTo>
                  <a:pt x="4385733" y="110066"/>
                </a:lnTo>
                <a:lnTo>
                  <a:pt x="4351866" y="101600"/>
                </a:lnTo>
                <a:lnTo>
                  <a:pt x="4334933" y="101600"/>
                </a:lnTo>
                <a:lnTo>
                  <a:pt x="4309533" y="101600"/>
                </a:lnTo>
                <a:lnTo>
                  <a:pt x="4284133" y="101600"/>
                </a:lnTo>
                <a:lnTo>
                  <a:pt x="4250266" y="101600"/>
                </a:lnTo>
                <a:lnTo>
                  <a:pt x="4224866" y="101600"/>
                </a:lnTo>
                <a:lnTo>
                  <a:pt x="4207933" y="101600"/>
                </a:lnTo>
                <a:lnTo>
                  <a:pt x="4174066" y="101600"/>
                </a:lnTo>
                <a:lnTo>
                  <a:pt x="4148666" y="101600"/>
                </a:lnTo>
                <a:lnTo>
                  <a:pt x="4123266" y="101600"/>
                </a:lnTo>
                <a:lnTo>
                  <a:pt x="4089400" y="101600"/>
                </a:lnTo>
                <a:lnTo>
                  <a:pt x="4064000" y="101600"/>
                </a:lnTo>
                <a:lnTo>
                  <a:pt x="4038600" y="93133"/>
                </a:lnTo>
                <a:lnTo>
                  <a:pt x="4004733" y="101600"/>
                </a:lnTo>
                <a:lnTo>
                  <a:pt x="3979333" y="93133"/>
                </a:lnTo>
                <a:lnTo>
                  <a:pt x="3945466" y="93133"/>
                </a:lnTo>
                <a:lnTo>
                  <a:pt x="3911600" y="93133"/>
                </a:lnTo>
                <a:lnTo>
                  <a:pt x="3886200" y="93133"/>
                </a:lnTo>
                <a:lnTo>
                  <a:pt x="3852333" y="84666"/>
                </a:lnTo>
                <a:lnTo>
                  <a:pt x="3826933" y="84666"/>
                </a:lnTo>
                <a:lnTo>
                  <a:pt x="3793066" y="76200"/>
                </a:lnTo>
                <a:lnTo>
                  <a:pt x="3767666" y="76200"/>
                </a:lnTo>
                <a:lnTo>
                  <a:pt x="3733800" y="76200"/>
                </a:lnTo>
                <a:lnTo>
                  <a:pt x="3699933" y="76200"/>
                </a:lnTo>
                <a:lnTo>
                  <a:pt x="3666066" y="76200"/>
                </a:lnTo>
                <a:lnTo>
                  <a:pt x="3623733" y="67733"/>
                </a:lnTo>
                <a:lnTo>
                  <a:pt x="3589866" y="67733"/>
                </a:lnTo>
                <a:lnTo>
                  <a:pt x="3547533" y="67733"/>
                </a:lnTo>
                <a:lnTo>
                  <a:pt x="3513666" y="67733"/>
                </a:lnTo>
                <a:lnTo>
                  <a:pt x="3471333" y="59266"/>
                </a:lnTo>
                <a:lnTo>
                  <a:pt x="3429000" y="59266"/>
                </a:lnTo>
                <a:lnTo>
                  <a:pt x="3395133" y="59266"/>
                </a:lnTo>
                <a:lnTo>
                  <a:pt x="3352800" y="59266"/>
                </a:lnTo>
                <a:lnTo>
                  <a:pt x="3310466" y="59266"/>
                </a:lnTo>
                <a:lnTo>
                  <a:pt x="3268133" y="50800"/>
                </a:lnTo>
                <a:lnTo>
                  <a:pt x="3234266" y="50800"/>
                </a:lnTo>
                <a:lnTo>
                  <a:pt x="3191933" y="59266"/>
                </a:lnTo>
                <a:lnTo>
                  <a:pt x="3141133" y="59266"/>
                </a:lnTo>
                <a:lnTo>
                  <a:pt x="3098800" y="59266"/>
                </a:lnTo>
                <a:lnTo>
                  <a:pt x="3056466" y="59266"/>
                </a:lnTo>
                <a:lnTo>
                  <a:pt x="3014133" y="59266"/>
                </a:lnTo>
                <a:lnTo>
                  <a:pt x="2971800" y="59266"/>
                </a:lnTo>
                <a:lnTo>
                  <a:pt x="2921000" y="59266"/>
                </a:lnTo>
                <a:lnTo>
                  <a:pt x="2878666" y="59266"/>
                </a:lnTo>
                <a:lnTo>
                  <a:pt x="2844800" y="59266"/>
                </a:lnTo>
                <a:lnTo>
                  <a:pt x="2802466" y="59266"/>
                </a:lnTo>
                <a:lnTo>
                  <a:pt x="2760133" y="59266"/>
                </a:lnTo>
                <a:lnTo>
                  <a:pt x="2717800" y="59266"/>
                </a:lnTo>
                <a:lnTo>
                  <a:pt x="2675466" y="59266"/>
                </a:lnTo>
                <a:lnTo>
                  <a:pt x="2633133" y="59266"/>
                </a:lnTo>
                <a:lnTo>
                  <a:pt x="2590800" y="59266"/>
                </a:lnTo>
                <a:lnTo>
                  <a:pt x="2548466" y="67733"/>
                </a:lnTo>
                <a:lnTo>
                  <a:pt x="2506133" y="67733"/>
                </a:lnTo>
                <a:lnTo>
                  <a:pt x="2463800" y="67733"/>
                </a:lnTo>
                <a:lnTo>
                  <a:pt x="2429933" y="67733"/>
                </a:lnTo>
                <a:lnTo>
                  <a:pt x="2387600" y="67733"/>
                </a:lnTo>
                <a:lnTo>
                  <a:pt x="2353733" y="67733"/>
                </a:lnTo>
                <a:lnTo>
                  <a:pt x="2319866" y="67733"/>
                </a:lnTo>
                <a:lnTo>
                  <a:pt x="2286000" y="67733"/>
                </a:lnTo>
                <a:lnTo>
                  <a:pt x="2252133" y="59266"/>
                </a:lnTo>
                <a:lnTo>
                  <a:pt x="2209800" y="59266"/>
                </a:lnTo>
                <a:lnTo>
                  <a:pt x="2175933" y="67733"/>
                </a:lnTo>
                <a:lnTo>
                  <a:pt x="2142066" y="67733"/>
                </a:lnTo>
                <a:lnTo>
                  <a:pt x="2099733" y="67733"/>
                </a:lnTo>
                <a:lnTo>
                  <a:pt x="2065866" y="67733"/>
                </a:lnTo>
                <a:lnTo>
                  <a:pt x="2032000" y="67733"/>
                </a:lnTo>
                <a:lnTo>
                  <a:pt x="1998133" y="67733"/>
                </a:lnTo>
                <a:lnTo>
                  <a:pt x="1955800" y="67733"/>
                </a:lnTo>
                <a:lnTo>
                  <a:pt x="1921933" y="67733"/>
                </a:lnTo>
                <a:lnTo>
                  <a:pt x="1888066" y="67733"/>
                </a:lnTo>
                <a:lnTo>
                  <a:pt x="1854200" y="67733"/>
                </a:lnTo>
                <a:lnTo>
                  <a:pt x="1820333" y="59266"/>
                </a:lnTo>
                <a:lnTo>
                  <a:pt x="1786466" y="59266"/>
                </a:lnTo>
                <a:lnTo>
                  <a:pt x="1761066" y="59266"/>
                </a:lnTo>
                <a:lnTo>
                  <a:pt x="1727200" y="59266"/>
                </a:lnTo>
                <a:lnTo>
                  <a:pt x="1693333" y="59266"/>
                </a:lnTo>
                <a:lnTo>
                  <a:pt x="1659466" y="59266"/>
                </a:lnTo>
                <a:lnTo>
                  <a:pt x="1617133" y="59266"/>
                </a:lnTo>
                <a:lnTo>
                  <a:pt x="1583266" y="59266"/>
                </a:lnTo>
                <a:lnTo>
                  <a:pt x="1549400" y="67733"/>
                </a:lnTo>
                <a:lnTo>
                  <a:pt x="1515533" y="59266"/>
                </a:lnTo>
                <a:lnTo>
                  <a:pt x="1481666" y="59266"/>
                </a:lnTo>
                <a:lnTo>
                  <a:pt x="1456266" y="59266"/>
                </a:lnTo>
                <a:lnTo>
                  <a:pt x="1422400" y="59266"/>
                </a:lnTo>
                <a:lnTo>
                  <a:pt x="1397000" y="59266"/>
                </a:lnTo>
                <a:lnTo>
                  <a:pt x="1363133" y="59266"/>
                </a:lnTo>
                <a:lnTo>
                  <a:pt x="1329266" y="59266"/>
                </a:lnTo>
                <a:lnTo>
                  <a:pt x="1303866" y="59266"/>
                </a:lnTo>
                <a:lnTo>
                  <a:pt x="1270000" y="59266"/>
                </a:lnTo>
                <a:lnTo>
                  <a:pt x="1244600" y="59266"/>
                </a:lnTo>
                <a:lnTo>
                  <a:pt x="1210733" y="59266"/>
                </a:lnTo>
                <a:lnTo>
                  <a:pt x="1185333" y="59266"/>
                </a:lnTo>
                <a:lnTo>
                  <a:pt x="1151466" y="59266"/>
                </a:lnTo>
                <a:lnTo>
                  <a:pt x="1126066" y="59266"/>
                </a:lnTo>
                <a:lnTo>
                  <a:pt x="1092200" y="59266"/>
                </a:lnTo>
                <a:lnTo>
                  <a:pt x="1066800" y="59266"/>
                </a:lnTo>
                <a:lnTo>
                  <a:pt x="1041400" y="59266"/>
                </a:lnTo>
                <a:lnTo>
                  <a:pt x="1007533" y="59266"/>
                </a:lnTo>
                <a:lnTo>
                  <a:pt x="982133" y="59266"/>
                </a:lnTo>
                <a:lnTo>
                  <a:pt x="956733" y="59266"/>
                </a:lnTo>
                <a:lnTo>
                  <a:pt x="922866" y="59266"/>
                </a:lnTo>
                <a:lnTo>
                  <a:pt x="897466" y="59266"/>
                </a:lnTo>
                <a:lnTo>
                  <a:pt x="872066" y="59266"/>
                </a:lnTo>
                <a:lnTo>
                  <a:pt x="855133" y="59266"/>
                </a:lnTo>
                <a:lnTo>
                  <a:pt x="838200" y="59266"/>
                </a:lnTo>
                <a:lnTo>
                  <a:pt x="812800" y="50800"/>
                </a:lnTo>
                <a:lnTo>
                  <a:pt x="787400" y="50800"/>
                </a:lnTo>
                <a:lnTo>
                  <a:pt x="762000" y="50800"/>
                </a:lnTo>
                <a:lnTo>
                  <a:pt x="736600" y="50800"/>
                </a:lnTo>
                <a:lnTo>
                  <a:pt x="711200" y="50800"/>
                </a:lnTo>
                <a:lnTo>
                  <a:pt x="685800" y="59266"/>
                </a:lnTo>
                <a:lnTo>
                  <a:pt x="660400" y="59266"/>
                </a:lnTo>
                <a:lnTo>
                  <a:pt x="643466" y="59266"/>
                </a:lnTo>
                <a:lnTo>
                  <a:pt x="618066" y="59266"/>
                </a:lnTo>
                <a:lnTo>
                  <a:pt x="592666" y="59266"/>
                </a:lnTo>
                <a:lnTo>
                  <a:pt x="567266" y="59266"/>
                </a:lnTo>
                <a:lnTo>
                  <a:pt x="541866" y="59266"/>
                </a:lnTo>
                <a:lnTo>
                  <a:pt x="524933" y="67733"/>
                </a:lnTo>
                <a:lnTo>
                  <a:pt x="499533" y="67733"/>
                </a:lnTo>
                <a:lnTo>
                  <a:pt x="474133" y="67733"/>
                </a:lnTo>
                <a:lnTo>
                  <a:pt x="457200" y="67733"/>
                </a:lnTo>
                <a:lnTo>
                  <a:pt x="431800" y="67733"/>
                </a:lnTo>
                <a:lnTo>
                  <a:pt x="414866" y="76200"/>
                </a:lnTo>
                <a:lnTo>
                  <a:pt x="389466" y="76200"/>
                </a:lnTo>
                <a:lnTo>
                  <a:pt x="364066" y="76200"/>
                </a:lnTo>
                <a:lnTo>
                  <a:pt x="347133" y="84666"/>
                </a:lnTo>
                <a:lnTo>
                  <a:pt x="321733" y="84666"/>
                </a:lnTo>
                <a:lnTo>
                  <a:pt x="304800" y="93133"/>
                </a:lnTo>
                <a:lnTo>
                  <a:pt x="279400" y="93133"/>
                </a:lnTo>
                <a:lnTo>
                  <a:pt x="254000" y="93133"/>
                </a:lnTo>
                <a:lnTo>
                  <a:pt x="237066" y="93133"/>
                </a:lnTo>
                <a:lnTo>
                  <a:pt x="220133" y="101600"/>
                </a:lnTo>
                <a:lnTo>
                  <a:pt x="203200" y="101600"/>
                </a:lnTo>
                <a:lnTo>
                  <a:pt x="186266" y="101600"/>
                </a:lnTo>
                <a:lnTo>
                  <a:pt x="160866" y="101600"/>
                </a:lnTo>
                <a:lnTo>
                  <a:pt x="143933" y="101600"/>
                </a:lnTo>
                <a:lnTo>
                  <a:pt x="127000" y="101600"/>
                </a:lnTo>
                <a:lnTo>
                  <a:pt x="110066" y="101600"/>
                </a:lnTo>
                <a:lnTo>
                  <a:pt x="93133" y="110066"/>
                </a:lnTo>
                <a:lnTo>
                  <a:pt x="76200" y="110066"/>
                </a:lnTo>
                <a:lnTo>
                  <a:pt x="59266" y="110066"/>
                </a:lnTo>
                <a:lnTo>
                  <a:pt x="50800" y="118533"/>
                </a:lnTo>
                <a:lnTo>
                  <a:pt x="33866" y="118533"/>
                </a:lnTo>
                <a:lnTo>
                  <a:pt x="25400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8466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8466" y="135466"/>
                </a:lnTo>
                <a:lnTo>
                  <a:pt x="8466" y="143933"/>
                </a:lnTo>
                <a:lnTo>
                  <a:pt x="16933" y="143933"/>
                </a:lnTo>
                <a:lnTo>
                  <a:pt x="25400" y="143933"/>
                </a:lnTo>
                <a:lnTo>
                  <a:pt x="42333" y="143933"/>
                </a:lnTo>
                <a:lnTo>
                  <a:pt x="50800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10066" y="152400"/>
                </a:lnTo>
                <a:lnTo>
                  <a:pt x="135466" y="152400"/>
                </a:lnTo>
                <a:lnTo>
                  <a:pt x="160866" y="143933"/>
                </a:lnTo>
                <a:lnTo>
                  <a:pt x="186266" y="143933"/>
                </a:lnTo>
                <a:lnTo>
                  <a:pt x="211666" y="135466"/>
                </a:lnTo>
                <a:lnTo>
                  <a:pt x="245533" y="135466"/>
                </a:lnTo>
                <a:lnTo>
                  <a:pt x="270933" y="135466"/>
                </a:lnTo>
                <a:lnTo>
                  <a:pt x="304800" y="135466"/>
                </a:lnTo>
                <a:lnTo>
                  <a:pt x="338666" y="127000"/>
                </a:lnTo>
                <a:lnTo>
                  <a:pt x="372533" y="127000"/>
                </a:lnTo>
                <a:lnTo>
                  <a:pt x="414866" y="127000"/>
                </a:lnTo>
                <a:lnTo>
                  <a:pt x="448733" y="127000"/>
                </a:lnTo>
                <a:lnTo>
                  <a:pt x="482600" y="127000"/>
                </a:lnTo>
                <a:lnTo>
                  <a:pt x="533400" y="118533"/>
                </a:lnTo>
                <a:lnTo>
                  <a:pt x="575733" y="118533"/>
                </a:lnTo>
                <a:lnTo>
                  <a:pt x="618066" y="110066"/>
                </a:lnTo>
                <a:lnTo>
                  <a:pt x="660400" y="101600"/>
                </a:lnTo>
                <a:lnTo>
                  <a:pt x="702733" y="93133"/>
                </a:lnTo>
                <a:lnTo>
                  <a:pt x="753533" y="93133"/>
                </a:lnTo>
                <a:lnTo>
                  <a:pt x="795866" y="84666"/>
                </a:lnTo>
                <a:lnTo>
                  <a:pt x="838200" y="76200"/>
                </a:lnTo>
                <a:lnTo>
                  <a:pt x="872066" y="76200"/>
                </a:lnTo>
                <a:lnTo>
                  <a:pt x="922866" y="76200"/>
                </a:lnTo>
                <a:lnTo>
                  <a:pt x="965200" y="76200"/>
                </a:lnTo>
                <a:lnTo>
                  <a:pt x="1007533" y="67733"/>
                </a:lnTo>
                <a:lnTo>
                  <a:pt x="1058333" y="67733"/>
                </a:lnTo>
                <a:lnTo>
                  <a:pt x="1100666" y="59266"/>
                </a:lnTo>
                <a:lnTo>
                  <a:pt x="1143000" y="59266"/>
                </a:lnTo>
                <a:lnTo>
                  <a:pt x="1193800" y="59266"/>
                </a:lnTo>
                <a:lnTo>
                  <a:pt x="1244600" y="50800"/>
                </a:lnTo>
                <a:lnTo>
                  <a:pt x="1295400" y="50800"/>
                </a:lnTo>
                <a:lnTo>
                  <a:pt x="1337733" y="42333"/>
                </a:lnTo>
                <a:lnTo>
                  <a:pt x="1388533" y="42333"/>
                </a:lnTo>
                <a:lnTo>
                  <a:pt x="1422400" y="42333"/>
                </a:lnTo>
                <a:lnTo>
                  <a:pt x="1473200" y="42333"/>
                </a:lnTo>
                <a:lnTo>
                  <a:pt x="1515533" y="42333"/>
                </a:lnTo>
                <a:lnTo>
                  <a:pt x="1557866" y="42333"/>
                </a:lnTo>
                <a:lnTo>
                  <a:pt x="1608666" y="42333"/>
                </a:lnTo>
                <a:lnTo>
                  <a:pt x="1651000" y="33866"/>
                </a:lnTo>
                <a:lnTo>
                  <a:pt x="1693333" y="33866"/>
                </a:lnTo>
                <a:lnTo>
                  <a:pt x="1744133" y="33866"/>
                </a:lnTo>
                <a:lnTo>
                  <a:pt x="1786466" y="25400"/>
                </a:lnTo>
                <a:lnTo>
                  <a:pt x="1837266" y="25400"/>
                </a:lnTo>
                <a:lnTo>
                  <a:pt x="1879600" y="25400"/>
                </a:lnTo>
                <a:lnTo>
                  <a:pt x="1930400" y="25400"/>
                </a:lnTo>
                <a:lnTo>
                  <a:pt x="1964266" y="25400"/>
                </a:lnTo>
                <a:lnTo>
                  <a:pt x="2015066" y="25400"/>
                </a:lnTo>
                <a:lnTo>
                  <a:pt x="2057400" y="25400"/>
                </a:lnTo>
                <a:lnTo>
                  <a:pt x="2099733" y="25400"/>
                </a:lnTo>
                <a:lnTo>
                  <a:pt x="2142066" y="25400"/>
                </a:lnTo>
                <a:lnTo>
                  <a:pt x="2184400" y="25400"/>
                </a:lnTo>
                <a:lnTo>
                  <a:pt x="2226733" y="25400"/>
                </a:lnTo>
                <a:lnTo>
                  <a:pt x="2269066" y="16933"/>
                </a:lnTo>
                <a:lnTo>
                  <a:pt x="2311400" y="16933"/>
                </a:lnTo>
                <a:lnTo>
                  <a:pt x="2345266" y="16933"/>
                </a:lnTo>
                <a:lnTo>
                  <a:pt x="2387600" y="16933"/>
                </a:lnTo>
                <a:lnTo>
                  <a:pt x="2429933" y="16933"/>
                </a:lnTo>
                <a:lnTo>
                  <a:pt x="2463800" y="16933"/>
                </a:lnTo>
                <a:lnTo>
                  <a:pt x="2506133" y="16933"/>
                </a:lnTo>
                <a:lnTo>
                  <a:pt x="2540000" y="16933"/>
                </a:lnTo>
                <a:lnTo>
                  <a:pt x="2582333" y="8466"/>
                </a:lnTo>
                <a:lnTo>
                  <a:pt x="2624666" y="8466"/>
                </a:lnTo>
                <a:lnTo>
                  <a:pt x="2658533" y="0"/>
                </a:lnTo>
                <a:lnTo>
                  <a:pt x="2700866" y="0"/>
                </a:lnTo>
                <a:lnTo>
                  <a:pt x="2734733" y="0"/>
                </a:lnTo>
                <a:lnTo>
                  <a:pt x="2768600" y="0"/>
                </a:lnTo>
                <a:lnTo>
                  <a:pt x="2810933" y="0"/>
                </a:lnTo>
                <a:lnTo>
                  <a:pt x="2844800" y="0"/>
                </a:lnTo>
                <a:lnTo>
                  <a:pt x="2887133" y="0"/>
                </a:lnTo>
                <a:lnTo>
                  <a:pt x="2921000" y="0"/>
                </a:lnTo>
                <a:lnTo>
                  <a:pt x="2963333" y="0"/>
                </a:lnTo>
                <a:lnTo>
                  <a:pt x="2997200" y="0"/>
                </a:lnTo>
                <a:lnTo>
                  <a:pt x="3031066" y="0"/>
                </a:lnTo>
                <a:lnTo>
                  <a:pt x="3064933" y="0"/>
                </a:lnTo>
                <a:lnTo>
                  <a:pt x="3098800" y="0"/>
                </a:lnTo>
                <a:lnTo>
                  <a:pt x="3132666" y="8466"/>
                </a:lnTo>
                <a:lnTo>
                  <a:pt x="3166533" y="8466"/>
                </a:lnTo>
                <a:lnTo>
                  <a:pt x="3200400" y="16933"/>
                </a:lnTo>
                <a:lnTo>
                  <a:pt x="3234266" y="16933"/>
                </a:lnTo>
                <a:lnTo>
                  <a:pt x="3259666" y="25400"/>
                </a:lnTo>
                <a:lnTo>
                  <a:pt x="3293533" y="25400"/>
                </a:lnTo>
                <a:lnTo>
                  <a:pt x="3327400" y="25400"/>
                </a:lnTo>
                <a:lnTo>
                  <a:pt x="3361266" y="25400"/>
                </a:lnTo>
                <a:lnTo>
                  <a:pt x="3395133" y="33866"/>
                </a:lnTo>
                <a:lnTo>
                  <a:pt x="3429000" y="33866"/>
                </a:lnTo>
                <a:lnTo>
                  <a:pt x="3462866" y="33866"/>
                </a:lnTo>
                <a:lnTo>
                  <a:pt x="3496733" y="42333"/>
                </a:lnTo>
                <a:lnTo>
                  <a:pt x="3530600" y="42333"/>
                </a:lnTo>
                <a:lnTo>
                  <a:pt x="3564466" y="42333"/>
                </a:lnTo>
                <a:lnTo>
                  <a:pt x="3598333" y="42333"/>
                </a:lnTo>
                <a:lnTo>
                  <a:pt x="3632200" y="50800"/>
                </a:lnTo>
                <a:lnTo>
                  <a:pt x="3674533" y="50800"/>
                </a:lnTo>
                <a:lnTo>
                  <a:pt x="3699933" y="59266"/>
                </a:lnTo>
                <a:lnTo>
                  <a:pt x="3742266" y="59266"/>
                </a:lnTo>
                <a:lnTo>
                  <a:pt x="3776133" y="59266"/>
                </a:lnTo>
                <a:lnTo>
                  <a:pt x="3810000" y="59266"/>
                </a:lnTo>
                <a:lnTo>
                  <a:pt x="3843866" y="67733"/>
                </a:lnTo>
                <a:lnTo>
                  <a:pt x="3877733" y="67733"/>
                </a:lnTo>
                <a:lnTo>
                  <a:pt x="3911600" y="67733"/>
                </a:lnTo>
                <a:lnTo>
                  <a:pt x="3945466" y="67733"/>
                </a:lnTo>
                <a:lnTo>
                  <a:pt x="3979333" y="67733"/>
                </a:lnTo>
                <a:lnTo>
                  <a:pt x="4013200" y="67733"/>
                </a:lnTo>
                <a:lnTo>
                  <a:pt x="4047066" y="67733"/>
                </a:lnTo>
                <a:lnTo>
                  <a:pt x="4080933" y="67733"/>
                </a:lnTo>
                <a:lnTo>
                  <a:pt x="4106333" y="67733"/>
                </a:lnTo>
                <a:lnTo>
                  <a:pt x="4140200" y="67733"/>
                </a:lnTo>
                <a:lnTo>
                  <a:pt x="4174066" y="67733"/>
                </a:lnTo>
                <a:lnTo>
                  <a:pt x="4207933" y="67733"/>
                </a:lnTo>
                <a:lnTo>
                  <a:pt x="4241800" y="67733"/>
                </a:lnTo>
                <a:lnTo>
                  <a:pt x="4275666" y="67733"/>
                </a:lnTo>
                <a:lnTo>
                  <a:pt x="4309533" y="67733"/>
                </a:lnTo>
                <a:lnTo>
                  <a:pt x="4343400" y="59266"/>
                </a:lnTo>
                <a:lnTo>
                  <a:pt x="4377266" y="59266"/>
                </a:lnTo>
                <a:lnTo>
                  <a:pt x="4419600" y="59266"/>
                </a:lnTo>
                <a:lnTo>
                  <a:pt x="4453466" y="67733"/>
                </a:lnTo>
                <a:lnTo>
                  <a:pt x="4487333" y="59266"/>
                </a:lnTo>
                <a:lnTo>
                  <a:pt x="4521200" y="59266"/>
                </a:lnTo>
                <a:lnTo>
                  <a:pt x="4563533" y="59266"/>
                </a:lnTo>
                <a:lnTo>
                  <a:pt x="4597400" y="59266"/>
                </a:lnTo>
                <a:lnTo>
                  <a:pt x="4631266" y="59266"/>
                </a:lnTo>
                <a:lnTo>
                  <a:pt x="4665133" y="59266"/>
                </a:lnTo>
                <a:lnTo>
                  <a:pt x="4699000" y="50800"/>
                </a:lnTo>
                <a:lnTo>
                  <a:pt x="4732866" y="50800"/>
                </a:lnTo>
                <a:lnTo>
                  <a:pt x="4766733" y="50800"/>
                </a:lnTo>
                <a:lnTo>
                  <a:pt x="4792133" y="50800"/>
                </a:lnTo>
                <a:lnTo>
                  <a:pt x="4826000" y="50800"/>
                </a:lnTo>
                <a:lnTo>
                  <a:pt x="4851400" y="50800"/>
                </a:lnTo>
                <a:lnTo>
                  <a:pt x="4876800" y="50800"/>
                </a:lnTo>
                <a:lnTo>
                  <a:pt x="4902200" y="50800"/>
                </a:lnTo>
                <a:lnTo>
                  <a:pt x="4936066" y="50800"/>
                </a:lnTo>
                <a:lnTo>
                  <a:pt x="4969933" y="50800"/>
                </a:lnTo>
                <a:lnTo>
                  <a:pt x="4995333" y="50800"/>
                </a:lnTo>
                <a:lnTo>
                  <a:pt x="5020733" y="50800"/>
                </a:lnTo>
                <a:lnTo>
                  <a:pt x="5046133" y="50800"/>
                </a:lnTo>
                <a:lnTo>
                  <a:pt x="5080000" y="59266"/>
                </a:lnTo>
                <a:lnTo>
                  <a:pt x="5105400" y="59266"/>
                </a:lnTo>
                <a:lnTo>
                  <a:pt x="5130800" y="59266"/>
                </a:lnTo>
                <a:lnTo>
                  <a:pt x="5156200" y="59266"/>
                </a:lnTo>
                <a:lnTo>
                  <a:pt x="5173133" y="59266"/>
                </a:lnTo>
                <a:lnTo>
                  <a:pt x="5198533" y="59266"/>
                </a:lnTo>
                <a:lnTo>
                  <a:pt x="5215466" y="67733"/>
                </a:lnTo>
                <a:lnTo>
                  <a:pt x="5232400" y="67733"/>
                </a:lnTo>
                <a:lnTo>
                  <a:pt x="5249333" y="67733"/>
                </a:lnTo>
                <a:lnTo>
                  <a:pt x="5257800" y="67733"/>
                </a:lnTo>
                <a:lnTo>
                  <a:pt x="5274733" y="67733"/>
                </a:lnTo>
                <a:lnTo>
                  <a:pt x="5283200" y="67733"/>
                </a:lnTo>
                <a:lnTo>
                  <a:pt x="5291666" y="76200"/>
                </a:lnTo>
                <a:lnTo>
                  <a:pt x="5300133" y="76200"/>
                </a:lnTo>
                <a:lnTo>
                  <a:pt x="5300133" y="76200"/>
                </a:lnTo>
                <a:lnTo>
                  <a:pt x="5300133" y="76200"/>
                </a:lnTo>
                <a:lnTo>
                  <a:pt x="5300133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467600" y="1244600"/>
            <a:ext cx="1024467" cy="143934"/>
          </a:xfrm>
          <a:custGeom>
            <a:avLst/>
            <a:gdLst/>
            <a:ahLst/>
            <a:cxnLst/>
            <a:rect l="0" t="0" r="0" b="0"/>
            <a:pathLst>
              <a:path w="1024467" h="143934">
                <a:moveTo>
                  <a:pt x="0" y="127000"/>
                </a:moveTo>
                <a:lnTo>
                  <a:pt x="0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43933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3" y="135467"/>
                </a:lnTo>
                <a:lnTo>
                  <a:pt x="16933" y="127000"/>
                </a:lnTo>
                <a:lnTo>
                  <a:pt x="25400" y="118533"/>
                </a:lnTo>
                <a:lnTo>
                  <a:pt x="25400" y="110067"/>
                </a:lnTo>
                <a:lnTo>
                  <a:pt x="33866" y="101600"/>
                </a:lnTo>
                <a:lnTo>
                  <a:pt x="33866" y="93133"/>
                </a:lnTo>
                <a:lnTo>
                  <a:pt x="50800" y="76200"/>
                </a:lnTo>
                <a:lnTo>
                  <a:pt x="59267" y="67733"/>
                </a:lnTo>
                <a:lnTo>
                  <a:pt x="67733" y="59267"/>
                </a:lnTo>
                <a:lnTo>
                  <a:pt x="76200" y="50800"/>
                </a:lnTo>
                <a:lnTo>
                  <a:pt x="84667" y="33867"/>
                </a:lnTo>
                <a:lnTo>
                  <a:pt x="101600" y="25400"/>
                </a:lnTo>
                <a:lnTo>
                  <a:pt x="110066" y="16933"/>
                </a:lnTo>
                <a:lnTo>
                  <a:pt x="127000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69333" y="0"/>
                </a:lnTo>
                <a:lnTo>
                  <a:pt x="186266" y="0"/>
                </a:lnTo>
                <a:lnTo>
                  <a:pt x="211667" y="0"/>
                </a:lnTo>
                <a:lnTo>
                  <a:pt x="220133" y="0"/>
                </a:lnTo>
                <a:lnTo>
                  <a:pt x="237067" y="0"/>
                </a:lnTo>
                <a:lnTo>
                  <a:pt x="254000" y="0"/>
                </a:lnTo>
                <a:lnTo>
                  <a:pt x="262466" y="8467"/>
                </a:lnTo>
                <a:lnTo>
                  <a:pt x="279400" y="16933"/>
                </a:lnTo>
                <a:lnTo>
                  <a:pt x="287867" y="16933"/>
                </a:lnTo>
                <a:lnTo>
                  <a:pt x="304800" y="25400"/>
                </a:lnTo>
                <a:lnTo>
                  <a:pt x="313267" y="33867"/>
                </a:lnTo>
                <a:lnTo>
                  <a:pt x="330200" y="42333"/>
                </a:lnTo>
                <a:lnTo>
                  <a:pt x="338666" y="50800"/>
                </a:lnTo>
                <a:lnTo>
                  <a:pt x="347134" y="59267"/>
                </a:lnTo>
                <a:lnTo>
                  <a:pt x="355600" y="67733"/>
                </a:lnTo>
                <a:lnTo>
                  <a:pt x="364067" y="76200"/>
                </a:lnTo>
                <a:lnTo>
                  <a:pt x="372533" y="84667"/>
                </a:lnTo>
                <a:lnTo>
                  <a:pt x="381000" y="93133"/>
                </a:lnTo>
                <a:lnTo>
                  <a:pt x="397933" y="93133"/>
                </a:lnTo>
                <a:lnTo>
                  <a:pt x="406400" y="101600"/>
                </a:lnTo>
                <a:lnTo>
                  <a:pt x="414866" y="101600"/>
                </a:lnTo>
                <a:lnTo>
                  <a:pt x="431800" y="101600"/>
                </a:lnTo>
                <a:lnTo>
                  <a:pt x="448733" y="101600"/>
                </a:lnTo>
                <a:lnTo>
                  <a:pt x="457200" y="101600"/>
                </a:lnTo>
                <a:lnTo>
                  <a:pt x="465667" y="101600"/>
                </a:lnTo>
                <a:lnTo>
                  <a:pt x="482600" y="93133"/>
                </a:lnTo>
                <a:lnTo>
                  <a:pt x="499534" y="93133"/>
                </a:lnTo>
                <a:lnTo>
                  <a:pt x="508000" y="84667"/>
                </a:lnTo>
                <a:lnTo>
                  <a:pt x="524933" y="76200"/>
                </a:lnTo>
                <a:lnTo>
                  <a:pt x="533400" y="67733"/>
                </a:lnTo>
                <a:lnTo>
                  <a:pt x="550333" y="59267"/>
                </a:lnTo>
                <a:lnTo>
                  <a:pt x="558800" y="59267"/>
                </a:lnTo>
                <a:lnTo>
                  <a:pt x="575734" y="50800"/>
                </a:lnTo>
                <a:lnTo>
                  <a:pt x="592667" y="42333"/>
                </a:lnTo>
                <a:lnTo>
                  <a:pt x="601133" y="33867"/>
                </a:lnTo>
                <a:lnTo>
                  <a:pt x="618067" y="33867"/>
                </a:lnTo>
                <a:lnTo>
                  <a:pt x="626533" y="25400"/>
                </a:lnTo>
                <a:lnTo>
                  <a:pt x="635000" y="25400"/>
                </a:lnTo>
                <a:lnTo>
                  <a:pt x="651934" y="25400"/>
                </a:lnTo>
                <a:lnTo>
                  <a:pt x="660400" y="25400"/>
                </a:lnTo>
                <a:lnTo>
                  <a:pt x="668867" y="33867"/>
                </a:lnTo>
                <a:lnTo>
                  <a:pt x="677333" y="33867"/>
                </a:lnTo>
                <a:lnTo>
                  <a:pt x="685800" y="42333"/>
                </a:lnTo>
                <a:lnTo>
                  <a:pt x="685800" y="42333"/>
                </a:lnTo>
                <a:lnTo>
                  <a:pt x="702733" y="59267"/>
                </a:lnTo>
                <a:lnTo>
                  <a:pt x="702733" y="67733"/>
                </a:lnTo>
                <a:lnTo>
                  <a:pt x="711200" y="76200"/>
                </a:lnTo>
                <a:lnTo>
                  <a:pt x="719666" y="84667"/>
                </a:lnTo>
                <a:lnTo>
                  <a:pt x="736600" y="93133"/>
                </a:lnTo>
                <a:lnTo>
                  <a:pt x="745067" y="110067"/>
                </a:lnTo>
                <a:lnTo>
                  <a:pt x="753533" y="118533"/>
                </a:lnTo>
                <a:lnTo>
                  <a:pt x="762000" y="118533"/>
                </a:lnTo>
                <a:lnTo>
                  <a:pt x="770467" y="127000"/>
                </a:lnTo>
                <a:lnTo>
                  <a:pt x="778933" y="135467"/>
                </a:lnTo>
                <a:lnTo>
                  <a:pt x="787400" y="135467"/>
                </a:lnTo>
                <a:lnTo>
                  <a:pt x="795866" y="135467"/>
                </a:lnTo>
                <a:lnTo>
                  <a:pt x="804334" y="135467"/>
                </a:lnTo>
                <a:lnTo>
                  <a:pt x="821267" y="135467"/>
                </a:lnTo>
                <a:lnTo>
                  <a:pt x="829733" y="135467"/>
                </a:lnTo>
                <a:lnTo>
                  <a:pt x="838200" y="135467"/>
                </a:lnTo>
                <a:lnTo>
                  <a:pt x="846667" y="127000"/>
                </a:lnTo>
                <a:lnTo>
                  <a:pt x="863600" y="118533"/>
                </a:lnTo>
                <a:lnTo>
                  <a:pt x="872066" y="110067"/>
                </a:lnTo>
                <a:lnTo>
                  <a:pt x="880534" y="101600"/>
                </a:lnTo>
                <a:lnTo>
                  <a:pt x="889000" y="93133"/>
                </a:lnTo>
                <a:lnTo>
                  <a:pt x="897467" y="93133"/>
                </a:lnTo>
                <a:lnTo>
                  <a:pt x="905933" y="84667"/>
                </a:lnTo>
                <a:lnTo>
                  <a:pt x="914400" y="76200"/>
                </a:lnTo>
                <a:lnTo>
                  <a:pt x="922867" y="67733"/>
                </a:lnTo>
                <a:lnTo>
                  <a:pt x="931333" y="67733"/>
                </a:lnTo>
                <a:lnTo>
                  <a:pt x="948266" y="59267"/>
                </a:lnTo>
                <a:lnTo>
                  <a:pt x="956734" y="59267"/>
                </a:lnTo>
                <a:lnTo>
                  <a:pt x="973667" y="59267"/>
                </a:lnTo>
                <a:lnTo>
                  <a:pt x="982133" y="59267"/>
                </a:lnTo>
                <a:lnTo>
                  <a:pt x="990600" y="59267"/>
                </a:lnTo>
                <a:lnTo>
                  <a:pt x="1007533" y="59267"/>
                </a:lnTo>
                <a:lnTo>
                  <a:pt x="1007533" y="59267"/>
                </a:lnTo>
                <a:lnTo>
                  <a:pt x="1024466" y="67733"/>
                </a:lnTo>
                <a:lnTo>
                  <a:pt x="1024466" y="67733"/>
                </a:lnTo>
                <a:lnTo>
                  <a:pt x="1024466" y="67733"/>
                </a:lnTo>
                <a:lnTo>
                  <a:pt x="1024466" y="67733"/>
                </a:lnTo>
                <a:lnTo>
                  <a:pt x="1024466" y="67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762067" y="2057400"/>
            <a:ext cx="135467" cy="4004734"/>
          </a:xfrm>
          <a:custGeom>
            <a:avLst/>
            <a:gdLst/>
            <a:ahLst/>
            <a:cxnLst/>
            <a:rect l="0" t="0" r="0" b="0"/>
            <a:pathLst>
              <a:path w="135467" h="400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86267"/>
                </a:lnTo>
                <a:lnTo>
                  <a:pt x="16933" y="220133"/>
                </a:lnTo>
                <a:lnTo>
                  <a:pt x="16933" y="245533"/>
                </a:lnTo>
                <a:lnTo>
                  <a:pt x="16933" y="279400"/>
                </a:lnTo>
                <a:lnTo>
                  <a:pt x="16933" y="313267"/>
                </a:lnTo>
                <a:lnTo>
                  <a:pt x="16933" y="355600"/>
                </a:lnTo>
                <a:lnTo>
                  <a:pt x="16933" y="389467"/>
                </a:lnTo>
                <a:lnTo>
                  <a:pt x="16933" y="431800"/>
                </a:lnTo>
                <a:lnTo>
                  <a:pt x="16933" y="474133"/>
                </a:lnTo>
                <a:lnTo>
                  <a:pt x="16933" y="516467"/>
                </a:lnTo>
                <a:lnTo>
                  <a:pt x="16933" y="567267"/>
                </a:lnTo>
                <a:lnTo>
                  <a:pt x="16933" y="618067"/>
                </a:lnTo>
                <a:lnTo>
                  <a:pt x="25399" y="660400"/>
                </a:lnTo>
                <a:lnTo>
                  <a:pt x="25399" y="711200"/>
                </a:lnTo>
                <a:lnTo>
                  <a:pt x="33867" y="770467"/>
                </a:lnTo>
                <a:lnTo>
                  <a:pt x="33867" y="812800"/>
                </a:lnTo>
                <a:lnTo>
                  <a:pt x="42333" y="872067"/>
                </a:lnTo>
                <a:lnTo>
                  <a:pt x="42333" y="922867"/>
                </a:lnTo>
                <a:lnTo>
                  <a:pt x="42333" y="982133"/>
                </a:lnTo>
                <a:lnTo>
                  <a:pt x="42333" y="1041400"/>
                </a:lnTo>
                <a:lnTo>
                  <a:pt x="42333" y="1100667"/>
                </a:lnTo>
                <a:lnTo>
                  <a:pt x="50799" y="1151467"/>
                </a:lnTo>
                <a:lnTo>
                  <a:pt x="50799" y="1210733"/>
                </a:lnTo>
                <a:lnTo>
                  <a:pt x="50799" y="1278467"/>
                </a:lnTo>
                <a:lnTo>
                  <a:pt x="59266" y="1337733"/>
                </a:lnTo>
                <a:lnTo>
                  <a:pt x="59266" y="1397000"/>
                </a:lnTo>
                <a:lnTo>
                  <a:pt x="67733" y="1464733"/>
                </a:lnTo>
                <a:lnTo>
                  <a:pt x="67733" y="1532467"/>
                </a:lnTo>
                <a:lnTo>
                  <a:pt x="67733" y="1600200"/>
                </a:lnTo>
                <a:lnTo>
                  <a:pt x="67733" y="1667933"/>
                </a:lnTo>
                <a:lnTo>
                  <a:pt x="76200" y="1735667"/>
                </a:lnTo>
                <a:lnTo>
                  <a:pt x="76200" y="1803400"/>
                </a:lnTo>
                <a:lnTo>
                  <a:pt x="76200" y="1871133"/>
                </a:lnTo>
                <a:lnTo>
                  <a:pt x="76200" y="1938867"/>
                </a:lnTo>
                <a:lnTo>
                  <a:pt x="84667" y="2015067"/>
                </a:lnTo>
                <a:lnTo>
                  <a:pt x="84667" y="2082800"/>
                </a:lnTo>
                <a:lnTo>
                  <a:pt x="93133" y="2150533"/>
                </a:lnTo>
                <a:lnTo>
                  <a:pt x="93133" y="2218267"/>
                </a:lnTo>
                <a:lnTo>
                  <a:pt x="101599" y="2294467"/>
                </a:lnTo>
                <a:lnTo>
                  <a:pt x="101599" y="2362200"/>
                </a:lnTo>
                <a:lnTo>
                  <a:pt x="101599" y="2438400"/>
                </a:lnTo>
                <a:lnTo>
                  <a:pt x="101599" y="2506133"/>
                </a:lnTo>
                <a:lnTo>
                  <a:pt x="110067" y="2582333"/>
                </a:lnTo>
                <a:lnTo>
                  <a:pt x="110067" y="2650067"/>
                </a:lnTo>
                <a:lnTo>
                  <a:pt x="110067" y="2726267"/>
                </a:lnTo>
                <a:lnTo>
                  <a:pt x="118533" y="2794000"/>
                </a:lnTo>
                <a:lnTo>
                  <a:pt x="118533" y="2870200"/>
                </a:lnTo>
                <a:lnTo>
                  <a:pt x="118533" y="2937933"/>
                </a:lnTo>
                <a:lnTo>
                  <a:pt x="118533" y="3005667"/>
                </a:lnTo>
                <a:lnTo>
                  <a:pt x="118533" y="3073400"/>
                </a:lnTo>
                <a:lnTo>
                  <a:pt x="118533" y="3149600"/>
                </a:lnTo>
                <a:lnTo>
                  <a:pt x="118533" y="3217333"/>
                </a:lnTo>
                <a:lnTo>
                  <a:pt x="118533" y="3285067"/>
                </a:lnTo>
                <a:lnTo>
                  <a:pt x="118533" y="3352800"/>
                </a:lnTo>
                <a:lnTo>
                  <a:pt x="118533" y="3412067"/>
                </a:lnTo>
                <a:lnTo>
                  <a:pt x="118533" y="3479800"/>
                </a:lnTo>
                <a:lnTo>
                  <a:pt x="118533" y="3547533"/>
                </a:lnTo>
                <a:lnTo>
                  <a:pt x="126999" y="3606800"/>
                </a:lnTo>
                <a:lnTo>
                  <a:pt x="126999" y="3674533"/>
                </a:lnTo>
                <a:lnTo>
                  <a:pt x="126999" y="3733800"/>
                </a:lnTo>
                <a:lnTo>
                  <a:pt x="126999" y="3793067"/>
                </a:lnTo>
                <a:lnTo>
                  <a:pt x="135466" y="3843867"/>
                </a:lnTo>
                <a:lnTo>
                  <a:pt x="135466" y="3903133"/>
                </a:lnTo>
                <a:lnTo>
                  <a:pt x="135466" y="3953933"/>
                </a:lnTo>
                <a:lnTo>
                  <a:pt x="135466" y="3953933"/>
                </a:lnTo>
                <a:lnTo>
                  <a:pt x="135466" y="4004733"/>
                </a:lnTo>
                <a:lnTo>
                  <a:pt x="135466" y="400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47000" y="3928533"/>
            <a:ext cx="3759201" cy="110068"/>
          </a:xfrm>
          <a:custGeom>
            <a:avLst/>
            <a:gdLst/>
            <a:ahLst/>
            <a:cxnLst/>
            <a:rect l="0" t="0" r="0" b="0"/>
            <a:pathLst>
              <a:path w="3759201" h="1100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93133" y="16934"/>
                </a:lnTo>
                <a:lnTo>
                  <a:pt x="118533" y="16934"/>
                </a:lnTo>
                <a:lnTo>
                  <a:pt x="135466" y="16934"/>
                </a:lnTo>
                <a:lnTo>
                  <a:pt x="160867" y="16934"/>
                </a:lnTo>
                <a:lnTo>
                  <a:pt x="177800" y="16934"/>
                </a:lnTo>
                <a:lnTo>
                  <a:pt x="211666" y="16934"/>
                </a:lnTo>
                <a:lnTo>
                  <a:pt x="237067" y="16934"/>
                </a:lnTo>
                <a:lnTo>
                  <a:pt x="262467" y="16934"/>
                </a:lnTo>
                <a:lnTo>
                  <a:pt x="279400" y="16934"/>
                </a:lnTo>
                <a:lnTo>
                  <a:pt x="313267" y="16934"/>
                </a:lnTo>
                <a:lnTo>
                  <a:pt x="338667" y="25400"/>
                </a:lnTo>
                <a:lnTo>
                  <a:pt x="364066" y="25400"/>
                </a:lnTo>
                <a:lnTo>
                  <a:pt x="389467" y="25400"/>
                </a:lnTo>
                <a:lnTo>
                  <a:pt x="423333" y="25400"/>
                </a:lnTo>
                <a:lnTo>
                  <a:pt x="457200" y="25400"/>
                </a:lnTo>
                <a:lnTo>
                  <a:pt x="491067" y="25400"/>
                </a:lnTo>
                <a:lnTo>
                  <a:pt x="524934" y="25400"/>
                </a:lnTo>
                <a:lnTo>
                  <a:pt x="558800" y="25400"/>
                </a:lnTo>
                <a:lnTo>
                  <a:pt x="592666" y="25400"/>
                </a:lnTo>
                <a:lnTo>
                  <a:pt x="618067" y="25400"/>
                </a:lnTo>
                <a:lnTo>
                  <a:pt x="651933" y="25400"/>
                </a:lnTo>
                <a:lnTo>
                  <a:pt x="685800" y="33867"/>
                </a:lnTo>
                <a:lnTo>
                  <a:pt x="719667" y="33867"/>
                </a:lnTo>
                <a:lnTo>
                  <a:pt x="762000" y="33867"/>
                </a:lnTo>
                <a:lnTo>
                  <a:pt x="795867" y="33867"/>
                </a:lnTo>
                <a:lnTo>
                  <a:pt x="838200" y="33867"/>
                </a:lnTo>
                <a:lnTo>
                  <a:pt x="872067" y="33867"/>
                </a:lnTo>
                <a:lnTo>
                  <a:pt x="914400" y="33867"/>
                </a:lnTo>
                <a:lnTo>
                  <a:pt x="948267" y="33867"/>
                </a:lnTo>
                <a:lnTo>
                  <a:pt x="990600" y="33867"/>
                </a:lnTo>
                <a:lnTo>
                  <a:pt x="1032933" y="33867"/>
                </a:lnTo>
                <a:lnTo>
                  <a:pt x="1066800" y="33867"/>
                </a:lnTo>
                <a:lnTo>
                  <a:pt x="1100667" y="33867"/>
                </a:lnTo>
                <a:lnTo>
                  <a:pt x="1143000" y="33867"/>
                </a:lnTo>
                <a:lnTo>
                  <a:pt x="1185333" y="33867"/>
                </a:lnTo>
                <a:lnTo>
                  <a:pt x="1219200" y="33867"/>
                </a:lnTo>
                <a:lnTo>
                  <a:pt x="1261533" y="33867"/>
                </a:lnTo>
                <a:lnTo>
                  <a:pt x="1303867" y="33867"/>
                </a:lnTo>
                <a:lnTo>
                  <a:pt x="1346200" y="33867"/>
                </a:lnTo>
                <a:lnTo>
                  <a:pt x="1388533" y="33867"/>
                </a:lnTo>
                <a:lnTo>
                  <a:pt x="1422400" y="33867"/>
                </a:lnTo>
                <a:lnTo>
                  <a:pt x="1464733" y="33867"/>
                </a:lnTo>
                <a:lnTo>
                  <a:pt x="1507066" y="33867"/>
                </a:lnTo>
                <a:lnTo>
                  <a:pt x="1540933" y="33867"/>
                </a:lnTo>
                <a:lnTo>
                  <a:pt x="1583266" y="33867"/>
                </a:lnTo>
                <a:lnTo>
                  <a:pt x="1617133" y="33867"/>
                </a:lnTo>
                <a:lnTo>
                  <a:pt x="1659466" y="33867"/>
                </a:lnTo>
                <a:lnTo>
                  <a:pt x="1701800" y="33867"/>
                </a:lnTo>
                <a:lnTo>
                  <a:pt x="1744134" y="33867"/>
                </a:lnTo>
                <a:lnTo>
                  <a:pt x="1786467" y="33867"/>
                </a:lnTo>
                <a:lnTo>
                  <a:pt x="1828800" y="42334"/>
                </a:lnTo>
                <a:lnTo>
                  <a:pt x="1862667" y="42334"/>
                </a:lnTo>
                <a:lnTo>
                  <a:pt x="1905000" y="42334"/>
                </a:lnTo>
                <a:lnTo>
                  <a:pt x="1947333" y="42334"/>
                </a:lnTo>
                <a:lnTo>
                  <a:pt x="1981200" y="42334"/>
                </a:lnTo>
                <a:lnTo>
                  <a:pt x="2023534" y="42334"/>
                </a:lnTo>
                <a:lnTo>
                  <a:pt x="2057400" y="42334"/>
                </a:lnTo>
                <a:lnTo>
                  <a:pt x="2099734" y="42334"/>
                </a:lnTo>
                <a:lnTo>
                  <a:pt x="2133600" y="42334"/>
                </a:lnTo>
                <a:lnTo>
                  <a:pt x="2175934" y="42334"/>
                </a:lnTo>
                <a:lnTo>
                  <a:pt x="2218266" y="42334"/>
                </a:lnTo>
                <a:lnTo>
                  <a:pt x="2252134" y="50800"/>
                </a:lnTo>
                <a:lnTo>
                  <a:pt x="2286000" y="50800"/>
                </a:lnTo>
                <a:lnTo>
                  <a:pt x="2328334" y="50800"/>
                </a:lnTo>
                <a:lnTo>
                  <a:pt x="2362200" y="50800"/>
                </a:lnTo>
                <a:lnTo>
                  <a:pt x="2396067" y="50800"/>
                </a:lnTo>
                <a:lnTo>
                  <a:pt x="2438400" y="50800"/>
                </a:lnTo>
                <a:lnTo>
                  <a:pt x="2472267" y="50800"/>
                </a:lnTo>
                <a:lnTo>
                  <a:pt x="2506134" y="50800"/>
                </a:lnTo>
                <a:lnTo>
                  <a:pt x="2548467" y="50800"/>
                </a:lnTo>
                <a:lnTo>
                  <a:pt x="2582334" y="59267"/>
                </a:lnTo>
                <a:lnTo>
                  <a:pt x="2616200" y="59267"/>
                </a:lnTo>
                <a:lnTo>
                  <a:pt x="2650066" y="59267"/>
                </a:lnTo>
                <a:lnTo>
                  <a:pt x="2683933" y="59267"/>
                </a:lnTo>
                <a:lnTo>
                  <a:pt x="2717800" y="59267"/>
                </a:lnTo>
                <a:lnTo>
                  <a:pt x="2751666" y="67734"/>
                </a:lnTo>
                <a:lnTo>
                  <a:pt x="2785534" y="67734"/>
                </a:lnTo>
                <a:lnTo>
                  <a:pt x="2819400" y="67734"/>
                </a:lnTo>
                <a:lnTo>
                  <a:pt x="2853267" y="67734"/>
                </a:lnTo>
                <a:lnTo>
                  <a:pt x="2887134" y="67734"/>
                </a:lnTo>
                <a:lnTo>
                  <a:pt x="2921000" y="67734"/>
                </a:lnTo>
                <a:lnTo>
                  <a:pt x="2954866" y="76200"/>
                </a:lnTo>
                <a:lnTo>
                  <a:pt x="2988733" y="76200"/>
                </a:lnTo>
                <a:lnTo>
                  <a:pt x="3014134" y="76200"/>
                </a:lnTo>
                <a:lnTo>
                  <a:pt x="3048000" y="76200"/>
                </a:lnTo>
                <a:lnTo>
                  <a:pt x="3073400" y="76200"/>
                </a:lnTo>
                <a:lnTo>
                  <a:pt x="3107266" y="76200"/>
                </a:lnTo>
                <a:lnTo>
                  <a:pt x="3141133" y="76200"/>
                </a:lnTo>
                <a:lnTo>
                  <a:pt x="3166534" y="84667"/>
                </a:lnTo>
                <a:lnTo>
                  <a:pt x="3191934" y="84667"/>
                </a:lnTo>
                <a:lnTo>
                  <a:pt x="3217333" y="84667"/>
                </a:lnTo>
                <a:lnTo>
                  <a:pt x="3251200" y="84667"/>
                </a:lnTo>
                <a:lnTo>
                  <a:pt x="3276600" y="93134"/>
                </a:lnTo>
                <a:lnTo>
                  <a:pt x="3310467" y="93134"/>
                </a:lnTo>
                <a:lnTo>
                  <a:pt x="3335866" y="93134"/>
                </a:lnTo>
                <a:lnTo>
                  <a:pt x="3361266" y="93134"/>
                </a:lnTo>
                <a:lnTo>
                  <a:pt x="3395134" y="93134"/>
                </a:lnTo>
                <a:lnTo>
                  <a:pt x="3420534" y="93134"/>
                </a:lnTo>
                <a:lnTo>
                  <a:pt x="3445933" y="93134"/>
                </a:lnTo>
                <a:lnTo>
                  <a:pt x="3471334" y="93134"/>
                </a:lnTo>
                <a:lnTo>
                  <a:pt x="3496734" y="93134"/>
                </a:lnTo>
                <a:lnTo>
                  <a:pt x="3522133" y="101600"/>
                </a:lnTo>
                <a:lnTo>
                  <a:pt x="3547534" y="101600"/>
                </a:lnTo>
                <a:lnTo>
                  <a:pt x="3572934" y="101600"/>
                </a:lnTo>
                <a:lnTo>
                  <a:pt x="3598333" y="101600"/>
                </a:lnTo>
                <a:lnTo>
                  <a:pt x="3623734" y="110067"/>
                </a:lnTo>
                <a:lnTo>
                  <a:pt x="3649134" y="110067"/>
                </a:lnTo>
                <a:lnTo>
                  <a:pt x="3666066" y="110067"/>
                </a:lnTo>
                <a:lnTo>
                  <a:pt x="3691467" y="110067"/>
                </a:lnTo>
                <a:lnTo>
                  <a:pt x="3708400" y="110067"/>
                </a:lnTo>
                <a:lnTo>
                  <a:pt x="3725334" y="110067"/>
                </a:lnTo>
                <a:lnTo>
                  <a:pt x="3742266" y="110067"/>
                </a:lnTo>
                <a:lnTo>
                  <a:pt x="3742266" y="110067"/>
                </a:lnTo>
                <a:lnTo>
                  <a:pt x="3759200" y="101600"/>
                </a:lnTo>
                <a:lnTo>
                  <a:pt x="37592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550400" y="3818467"/>
            <a:ext cx="8467" cy="262467"/>
          </a:xfrm>
          <a:custGeom>
            <a:avLst/>
            <a:gdLst/>
            <a:ahLst/>
            <a:cxnLst/>
            <a:rect l="0" t="0" r="0" b="0"/>
            <a:pathLst>
              <a:path w="8467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6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11666"/>
                </a:lnTo>
                <a:lnTo>
                  <a:pt x="8466" y="228600"/>
                </a:lnTo>
                <a:lnTo>
                  <a:pt x="8466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220200" y="3886200"/>
            <a:ext cx="25401" cy="194734"/>
          </a:xfrm>
          <a:custGeom>
            <a:avLst/>
            <a:gdLst/>
            <a:ahLst/>
            <a:cxnLst/>
            <a:rect l="0" t="0" r="0" b="0"/>
            <a:pathLst>
              <a:path w="25401" h="194734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915400" y="3903133"/>
            <a:ext cx="8468" cy="194735"/>
          </a:xfrm>
          <a:custGeom>
            <a:avLst/>
            <a:gdLst/>
            <a:ahLst/>
            <a:cxnLst/>
            <a:rect l="0" t="0" r="0" b="0"/>
            <a:pathLst>
              <a:path w="8468" h="1947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636000" y="3835400"/>
            <a:ext cx="33868" cy="220134"/>
          </a:xfrm>
          <a:custGeom>
            <a:avLst/>
            <a:gdLst/>
            <a:ahLst/>
            <a:cxnLst/>
            <a:rect l="0" t="0" r="0" b="0"/>
            <a:pathLst>
              <a:path w="33868" h="2201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33867" y="186267"/>
                </a:lnTo>
                <a:lnTo>
                  <a:pt x="33867" y="2032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33867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365067" y="3852333"/>
            <a:ext cx="76201" cy="262468"/>
          </a:xfrm>
          <a:custGeom>
            <a:avLst/>
            <a:gdLst/>
            <a:ahLst/>
            <a:cxnLst/>
            <a:rect l="0" t="0" r="0" b="0"/>
            <a:pathLst>
              <a:path w="76201" h="2624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8466" y="67734"/>
                </a:lnTo>
                <a:lnTo>
                  <a:pt x="16933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33866" y="160867"/>
                </a:lnTo>
                <a:lnTo>
                  <a:pt x="42333" y="186267"/>
                </a:lnTo>
                <a:lnTo>
                  <a:pt x="50799" y="220134"/>
                </a:lnTo>
                <a:lnTo>
                  <a:pt x="67733" y="237067"/>
                </a:lnTo>
                <a:lnTo>
                  <a:pt x="67733" y="237067"/>
                </a:lnTo>
                <a:lnTo>
                  <a:pt x="76200" y="262467"/>
                </a:lnTo>
                <a:lnTo>
                  <a:pt x="76200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719734" y="3657600"/>
            <a:ext cx="211667" cy="8468"/>
          </a:xfrm>
          <a:custGeom>
            <a:avLst/>
            <a:gdLst/>
            <a:ahLst/>
            <a:cxnLst/>
            <a:rect l="0" t="0" r="0" b="0"/>
            <a:pathLst>
              <a:path w="211667" h="84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25399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01599" y="8467"/>
                </a:lnTo>
                <a:lnTo>
                  <a:pt x="127000" y="0"/>
                </a:lnTo>
                <a:lnTo>
                  <a:pt x="152400" y="0"/>
                </a:lnTo>
                <a:lnTo>
                  <a:pt x="169332" y="0"/>
                </a:lnTo>
                <a:lnTo>
                  <a:pt x="194733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728200" y="3386667"/>
            <a:ext cx="228601" cy="25401"/>
          </a:xfrm>
          <a:custGeom>
            <a:avLst/>
            <a:gdLst/>
            <a:ahLst/>
            <a:cxnLst/>
            <a:rect l="0" t="0" r="0" b="0"/>
            <a:pathLst>
              <a:path w="228601" h="25401">
                <a:moveTo>
                  <a:pt x="0" y="16933"/>
                </a:move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6" y="16933"/>
                </a:lnTo>
                <a:lnTo>
                  <a:pt x="84666" y="8466"/>
                </a:lnTo>
                <a:lnTo>
                  <a:pt x="110067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77800" y="8466"/>
                </a:lnTo>
                <a:lnTo>
                  <a:pt x="194734" y="8466"/>
                </a:lnTo>
                <a:lnTo>
                  <a:pt x="211666" y="0"/>
                </a:lnTo>
                <a:lnTo>
                  <a:pt x="211666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94333" y="3115733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25401" y="8467"/>
                </a:lnTo>
                <a:lnTo>
                  <a:pt x="33867" y="8467"/>
                </a:lnTo>
                <a:lnTo>
                  <a:pt x="59267" y="8467"/>
                </a:lnTo>
                <a:lnTo>
                  <a:pt x="76201" y="8467"/>
                </a:lnTo>
                <a:lnTo>
                  <a:pt x="101601" y="8467"/>
                </a:lnTo>
                <a:lnTo>
                  <a:pt x="127000" y="8467"/>
                </a:lnTo>
                <a:lnTo>
                  <a:pt x="152401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194733" y="8467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711266" y="2904067"/>
            <a:ext cx="270935" cy="1"/>
          </a:xfrm>
          <a:custGeom>
            <a:avLst/>
            <a:gdLst/>
            <a:ahLst/>
            <a:cxnLst/>
            <a:rect l="0" t="0" r="0" b="0"/>
            <a:pathLst>
              <a:path w="270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33867" y="0"/>
                </a:lnTo>
                <a:lnTo>
                  <a:pt x="50801" y="0"/>
                </a:lnTo>
                <a:lnTo>
                  <a:pt x="67734" y="0"/>
                </a:lnTo>
                <a:lnTo>
                  <a:pt x="101600" y="0"/>
                </a:lnTo>
                <a:lnTo>
                  <a:pt x="127001" y="0"/>
                </a:lnTo>
                <a:lnTo>
                  <a:pt x="160868" y="0"/>
                </a:lnTo>
                <a:lnTo>
                  <a:pt x="203201" y="0"/>
                </a:lnTo>
                <a:lnTo>
                  <a:pt x="237068" y="0"/>
                </a:lnTo>
                <a:lnTo>
                  <a:pt x="237068" y="0"/>
                </a:lnTo>
                <a:lnTo>
                  <a:pt x="270934" y="0"/>
                </a:lnTo>
                <a:lnTo>
                  <a:pt x="270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212667" y="2810933"/>
            <a:ext cx="160867" cy="118535"/>
          </a:xfrm>
          <a:custGeom>
            <a:avLst/>
            <a:gdLst/>
            <a:ahLst/>
            <a:cxnLst/>
            <a:rect l="0" t="0" r="0" b="0"/>
            <a:pathLst>
              <a:path w="160867" h="118535">
                <a:moveTo>
                  <a:pt x="67733" y="67734"/>
                </a:moveTo>
                <a:lnTo>
                  <a:pt x="67733" y="67734"/>
                </a:lnTo>
                <a:lnTo>
                  <a:pt x="67733" y="67734"/>
                </a:lnTo>
                <a:lnTo>
                  <a:pt x="59267" y="67734"/>
                </a:lnTo>
                <a:lnTo>
                  <a:pt x="59267" y="67734"/>
                </a:lnTo>
                <a:lnTo>
                  <a:pt x="50799" y="59267"/>
                </a:lnTo>
                <a:lnTo>
                  <a:pt x="50799" y="59267"/>
                </a:lnTo>
                <a:lnTo>
                  <a:pt x="50799" y="59267"/>
                </a:lnTo>
                <a:lnTo>
                  <a:pt x="50799" y="59267"/>
                </a:lnTo>
                <a:lnTo>
                  <a:pt x="50799" y="50800"/>
                </a:lnTo>
                <a:lnTo>
                  <a:pt x="50799" y="50800"/>
                </a:lnTo>
                <a:lnTo>
                  <a:pt x="50799" y="42334"/>
                </a:lnTo>
                <a:lnTo>
                  <a:pt x="50799" y="42334"/>
                </a:lnTo>
                <a:lnTo>
                  <a:pt x="50799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42334"/>
                </a:lnTo>
                <a:lnTo>
                  <a:pt x="84666" y="50800"/>
                </a:lnTo>
                <a:lnTo>
                  <a:pt x="76200" y="59267"/>
                </a:lnTo>
                <a:lnTo>
                  <a:pt x="76200" y="59267"/>
                </a:lnTo>
                <a:lnTo>
                  <a:pt x="67733" y="67734"/>
                </a:lnTo>
                <a:lnTo>
                  <a:pt x="59267" y="67734"/>
                </a:lnTo>
                <a:lnTo>
                  <a:pt x="50799" y="67734"/>
                </a:lnTo>
                <a:lnTo>
                  <a:pt x="42333" y="76200"/>
                </a:lnTo>
                <a:lnTo>
                  <a:pt x="33866" y="76200"/>
                </a:lnTo>
                <a:lnTo>
                  <a:pt x="25400" y="67734"/>
                </a:lnTo>
                <a:lnTo>
                  <a:pt x="25400" y="67734"/>
                </a:lnTo>
                <a:lnTo>
                  <a:pt x="16933" y="67734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42334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25400"/>
                </a:lnTo>
                <a:lnTo>
                  <a:pt x="42333" y="25400"/>
                </a:lnTo>
                <a:lnTo>
                  <a:pt x="59267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76200" y="33867"/>
                </a:lnTo>
                <a:lnTo>
                  <a:pt x="84666" y="33867"/>
                </a:lnTo>
                <a:lnTo>
                  <a:pt x="93133" y="42334"/>
                </a:lnTo>
                <a:lnTo>
                  <a:pt x="93133" y="59267"/>
                </a:lnTo>
                <a:lnTo>
                  <a:pt x="93133" y="59267"/>
                </a:lnTo>
                <a:lnTo>
                  <a:pt x="93133" y="67734"/>
                </a:lnTo>
                <a:lnTo>
                  <a:pt x="84666" y="76200"/>
                </a:lnTo>
                <a:lnTo>
                  <a:pt x="84666" y="84667"/>
                </a:lnTo>
                <a:lnTo>
                  <a:pt x="76200" y="84667"/>
                </a:lnTo>
                <a:lnTo>
                  <a:pt x="67733" y="93134"/>
                </a:lnTo>
                <a:lnTo>
                  <a:pt x="67733" y="93134"/>
                </a:lnTo>
                <a:lnTo>
                  <a:pt x="50799" y="93134"/>
                </a:lnTo>
                <a:lnTo>
                  <a:pt x="50799" y="84667"/>
                </a:lnTo>
                <a:lnTo>
                  <a:pt x="42333" y="84667"/>
                </a:lnTo>
                <a:lnTo>
                  <a:pt x="33866" y="76200"/>
                </a:lnTo>
                <a:lnTo>
                  <a:pt x="33866" y="67734"/>
                </a:lnTo>
                <a:lnTo>
                  <a:pt x="33866" y="59267"/>
                </a:lnTo>
                <a:lnTo>
                  <a:pt x="33866" y="50800"/>
                </a:lnTo>
                <a:lnTo>
                  <a:pt x="33866" y="42334"/>
                </a:lnTo>
                <a:lnTo>
                  <a:pt x="42333" y="33867"/>
                </a:lnTo>
                <a:lnTo>
                  <a:pt x="42333" y="25400"/>
                </a:lnTo>
                <a:lnTo>
                  <a:pt x="50799" y="25400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6" y="25400"/>
                </a:lnTo>
                <a:lnTo>
                  <a:pt x="93133" y="33867"/>
                </a:lnTo>
                <a:lnTo>
                  <a:pt x="93133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93133" y="67734"/>
                </a:lnTo>
                <a:lnTo>
                  <a:pt x="93133" y="76200"/>
                </a:lnTo>
                <a:lnTo>
                  <a:pt x="84666" y="76200"/>
                </a:lnTo>
                <a:lnTo>
                  <a:pt x="76200" y="76200"/>
                </a:lnTo>
                <a:lnTo>
                  <a:pt x="67733" y="76200"/>
                </a:lnTo>
                <a:lnTo>
                  <a:pt x="59267" y="76200"/>
                </a:lnTo>
                <a:lnTo>
                  <a:pt x="50799" y="76200"/>
                </a:lnTo>
                <a:lnTo>
                  <a:pt x="42333" y="67734"/>
                </a:lnTo>
                <a:lnTo>
                  <a:pt x="42333" y="67734"/>
                </a:lnTo>
                <a:lnTo>
                  <a:pt x="42333" y="59267"/>
                </a:lnTo>
                <a:lnTo>
                  <a:pt x="33866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42333" y="25400"/>
                </a:lnTo>
                <a:lnTo>
                  <a:pt x="50799" y="16934"/>
                </a:lnTo>
                <a:lnTo>
                  <a:pt x="59267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9267"/>
                </a:lnTo>
                <a:lnTo>
                  <a:pt x="84666" y="67734"/>
                </a:lnTo>
                <a:lnTo>
                  <a:pt x="76200" y="76200"/>
                </a:lnTo>
                <a:lnTo>
                  <a:pt x="76200" y="84667"/>
                </a:lnTo>
                <a:lnTo>
                  <a:pt x="67733" y="84667"/>
                </a:lnTo>
                <a:lnTo>
                  <a:pt x="59267" y="93134"/>
                </a:lnTo>
                <a:lnTo>
                  <a:pt x="50799" y="93134"/>
                </a:lnTo>
                <a:lnTo>
                  <a:pt x="42333" y="93134"/>
                </a:lnTo>
                <a:lnTo>
                  <a:pt x="42333" y="84667"/>
                </a:lnTo>
                <a:lnTo>
                  <a:pt x="33866" y="76200"/>
                </a:lnTo>
                <a:lnTo>
                  <a:pt x="25400" y="67734"/>
                </a:lnTo>
                <a:lnTo>
                  <a:pt x="25400" y="59267"/>
                </a:lnTo>
                <a:lnTo>
                  <a:pt x="25400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42333" y="25400"/>
                </a:lnTo>
                <a:lnTo>
                  <a:pt x="42333" y="16934"/>
                </a:lnTo>
                <a:lnTo>
                  <a:pt x="50799" y="16934"/>
                </a:lnTo>
                <a:lnTo>
                  <a:pt x="59267" y="16934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3" y="67734"/>
                </a:lnTo>
                <a:lnTo>
                  <a:pt x="67733" y="76200"/>
                </a:lnTo>
                <a:lnTo>
                  <a:pt x="59267" y="84667"/>
                </a:lnTo>
                <a:lnTo>
                  <a:pt x="50799" y="84667"/>
                </a:lnTo>
                <a:lnTo>
                  <a:pt x="42333" y="84667"/>
                </a:lnTo>
                <a:lnTo>
                  <a:pt x="42333" y="84667"/>
                </a:lnTo>
                <a:lnTo>
                  <a:pt x="33866" y="76200"/>
                </a:lnTo>
                <a:lnTo>
                  <a:pt x="25400" y="76200"/>
                </a:lnTo>
                <a:lnTo>
                  <a:pt x="25400" y="67734"/>
                </a:lnTo>
                <a:lnTo>
                  <a:pt x="25400" y="59267"/>
                </a:lnTo>
                <a:lnTo>
                  <a:pt x="25400" y="50800"/>
                </a:lnTo>
                <a:lnTo>
                  <a:pt x="25400" y="42334"/>
                </a:lnTo>
                <a:lnTo>
                  <a:pt x="25400" y="33867"/>
                </a:lnTo>
                <a:lnTo>
                  <a:pt x="33866" y="33867"/>
                </a:lnTo>
                <a:lnTo>
                  <a:pt x="42333" y="33867"/>
                </a:lnTo>
                <a:lnTo>
                  <a:pt x="50799" y="33867"/>
                </a:lnTo>
                <a:lnTo>
                  <a:pt x="59267" y="33867"/>
                </a:lnTo>
                <a:lnTo>
                  <a:pt x="67733" y="42334"/>
                </a:lnTo>
                <a:lnTo>
                  <a:pt x="76200" y="50800"/>
                </a:lnTo>
                <a:lnTo>
                  <a:pt x="84666" y="59267"/>
                </a:lnTo>
                <a:lnTo>
                  <a:pt x="84666" y="67734"/>
                </a:lnTo>
                <a:lnTo>
                  <a:pt x="84666" y="76200"/>
                </a:lnTo>
                <a:lnTo>
                  <a:pt x="84666" y="76200"/>
                </a:lnTo>
                <a:lnTo>
                  <a:pt x="84666" y="84667"/>
                </a:lnTo>
                <a:lnTo>
                  <a:pt x="76200" y="84667"/>
                </a:lnTo>
                <a:lnTo>
                  <a:pt x="67733" y="84667"/>
                </a:lnTo>
                <a:lnTo>
                  <a:pt x="67733" y="84667"/>
                </a:lnTo>
                <a:lnTo>
                  <a:pt x="59267" y="84667"/>
                </a:lnTo>
                <a:lnTo>
                  <a:pt x="50799" y="76200"/>
                </a:lnTo>
                <a:lnTo>
                  <a:pt x="42333" y="76200"/>
                </a:lnTo>
                <a:lnTo>
                  <a:pt x="33866" y="67734"/>
                </a:lnTo>
                <a:lnTo>
                  <a:pt x="33866" y="59267"/>
                </a:lnTo>
                <a:lnTo>
                  <a:pt x="25400" y="50800"/>
                </a:lnTo>
                <a:lnTo>
                  <a:pt x="25400" y="42334"/>
                </a:lnTo>
                <a:lnTo>
                  <a:pt x="25400" y="33867"/>
                </a:lnTo>
                <a:lnTo>
                  <a:pt x="33866" y="25400"/>
                </a:lnTo>
                <a:lnTo>
                  <a:pt x="42333" y="16934"/>
                </a:lnTo>
                <a:lnTo>
                  <a:pt x="50799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84666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93133" y="76200"/>
                </a:lnTo>
                <a:lnTo>
                  <a:pt x="84666" y="84667"/>
                </a:lnTo>
                <a:lnTo>
                  <a:pt x="84666" y="93134"/>
                </a:lnTo>
                <a:lnTo>
                  <a:pt x="76200" y="93134"/>
                </a:lnTo>
                <a:lnTo>
                  <a:pt x="59267" y="93134"/>
                </a:lnTo>
                <a:lnTo>
                  <a:pt x="50799" y="93134"/>
                </a:lnTo>
                <a:lnTo>
                  <a:pt x="42333" y="93134"/>
                </a:lnTo>
                <a:lnTo>
                  <a:pt x="33866" y="93134"/>
                </a:lnTo>
                <a:lnTo>
                  <a:pt x="25400" y="84667"/>
                </a:lnTo>
                <a:lnTo>
                  <a:pt x="16933" y="76200"/>
                </a:lnTo>
                <a:lnTo>
                  <a:pt x="16933" y="67734"/>
                </a:lnTo>
                <a:lnTo>
                  <a:pt x="16933" y="59267"/>
                </a:lnTo>
                <a:lnTo>
                  <a:pt x="16933" y="50800"/>
                </a:lnTo>
                <a:lnTo>
                  <a:pt x="25400" y="42334"/>
                </a:lnTo>
                <a:lnTo>
                  <a:pt x="33866" y="33867"/>
                </a:lnTo>
                <a:lnTo>
                  <a:pt x="42333" y="25400"/>
                </a:lnTo>
                <a:lnTo>
                  <a:pt x="50799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93133" y="42334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76200"/>
                </a:lnTo>
                <a:lnTo>
                  <a:pt x="84666" y="84667"/>
                </a:lnTo>
                <a:lnTo>
                  <a:pt x="84666" y="93134"/>
                </a:lnTo>
                <a:lnTo>
                  <a:pt x="76200" y="93134"/>
                </a:lnTo>
                <a:lnTo>
                  <a:pt x="67733" y="101600"/>
                </a:lnTo>
                <a:lnTo>
                  <a:pt x="59267" y="101600"/>
                </a:lnTo>
                <a:lnTo>
                  <a:pt x="42333" y="101600"/>
                </a:lnTo>
                <a:lnTo>
                  <a:pt x="33866" y="93134"/>
                </a:lnTo>
                <a:lnTo>
                  <a:pt x="33866" y="93134"/>
                </a:lnTo>
                <a:lnTo>
                  <a:pt x="25400" y="84667"/>
                </a:lnTo>
                <a:lnTo>
                  <a:pt x="16933" y="67734"/>
                </a:lnTo>
                <a:lnTo>
                  <a:pt x="16933" y="59267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799" y="16934"/>
                </a:lnTo>
                <a:lnTo>
                  <a:pt x="59267" y="16934"/>
                </a:lnTo>
                <a:lnTo>
                  <a:pt x="67733" y="25400"/>
                </a:lnTo>
                <a:lnTo>
                  <a:pt x="76200" y="25400"/>
                </a:lnTo>
                <a:lnTo>
                  <a:pt x="76200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84666" y="59267"/>
                </a:lnTo>
                <a:lnTo>
                  <a:pt x="84666" y="59267"/>
                </a:lnTo>
                <a:lnTo>
                  <a:pt x="84666" y="67734"/>
                </a:lnTo>
                <a:lnTo>
                  <a:pt x="84666" y="67734"/>
                </a:lnTo>
                <a:lnTo>
                  <a:pt x="76200" y="76200"/>
                </a:lnTo>
                <a:lnTo>
                  <a:pt x="76200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59267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799" y="84667"/>
                </a:lnTo>
                <a:lnTo>
                  <a:pt x="50799" y="93134"/>
                </a:lnTo>
                <a:lnTo>
                  <a:pt x="50799" y="101600"/>
                </a:lnTo>
                <a:lnTo>
                  <a:pt x="59267" y="110067"/>
                </a:lnTo>
                <a:lnTo>
                  <a:pt x="67733" y="110067"/>
                </a:lnTo>
                <a:lnTo>
                  <a:pt x="67733" y="118534"/>
                </a:lnTo>
                <a:lnTo>
                  <a:pt x="76200" y="118534"/>
                </a:lnTo>
                <a:lnTo>
                  <a:pt x="84666" y="118534"/>
                </a:lnTo>
                <a:lnTo>
                  <a:pt x="93133" y="118534"/>
                </a:lnTo>
                <a:lnTo>
                  <a:pt x="110066" y="118534"/>
                </a:lnTo>
                <a:lnTo>
                  <a:pt x="118533" y="118534"/>
                </a:lnTo>
                <a:lnTo>
                  <a:pt x="126999" y="110067"/>
                </a:lnTo>
                <a:lnTo>
                  <a:pt x="135467" y="101600"/>
                </a:lnTo>
                <a:lnTo>
                  <a:pt x="143933" y="93134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59267"/>
                </a:lnTo>
                <a:lnTo>
                  <a:pt x="160866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43933" y="25400"/>
                </a:lnTo>
                <a:lnTo>
                  <a:pt x="143933" y="16934"/>
                </a:lnTo>
                <a:lnTo>
                  <a:pt x="135467" y="8467"/>
                </a:lnTo>
                <a:lnTo>
                  <a:pt x="126999" y="8467"/>
                </a:lnTo>
                <a:lnTo>
                  <a:pt x="118533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59267" y="8467"/>
                </a:lnTo>
                <a:lnTo>
                  <a:pt x="42333" y="16934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6" y="93134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10067"/>
                </a:lnTo>
                <a:lnTo>
                  <a:pt x="42333" y="110067"/>
                </a:lnTo>
                <a:lnTo>
                  <a:pt x="50799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84666" y="93134"/>
                </a:lnTo>
                <a:lnTo>
                  <a:pt x="93133" y="93134"/>
                </a:lnTo>
                <a:lnTo>
                  <a:pt x="93133" y="76200"/>
                </a:lnTo>
                <a:lnTo>
                  <a:pt x="101600" y="67734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3" y="16934"/>
                </a:lnTo>
                <a:lnTo>
                  <a:pt x="93133" y="8467"/>
                </a:lnTo>
                <a:lnTo>
                  <a:pt x="84666" y="8467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0799" y="8467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93134"/>
                </a:lnTo>
                <a:lnTo>
                  <a:pt x="25400" y="101600"/>
                </a:lnTo>
                <a:lnTo>
                  <a:pt x="33866" y="110067"/>
                </a:lnTo>
                <a:lnTo>
                  <a:pt x="42333" y="110067"/>
                </a:lnTo>
                <a:lnTo>
                  <a:pt x="50799" y="110067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101600" y="101600"/>
                </a:lnTo>
                <a:lnTo>
                  <a:pt x="110066" y="93134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8533" y="59267"/>
                </a:lnTo>
                <a:lnTo>
                  <a:pt x="118533" y="42334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6" y="16934"/>
                </a:lnTo>
                <a:lnTo>
                  <a:pt x="101600" y="16934"/>
                </a:lnTo>
                <a:lnTo>
                  <a:pt x="84666" y="16934"/>
                </a:lnTo>
                <a:lnTo>
                  <a:pt x="67733" y="16934"/>
                </a:lnTo>
                <a:lnTo>
                  <a:pt x="50799" y="25400"/>
                </a:lnTo>
                <a:lnTo>
                  <a:pt x="50799" y="25400"/>
                </a:lnTo>
                <a:lnTo>
                  <a:pt x="33866" y="33867"/>
                </a:lnTo>
                <a:lnTo>
                  <a:pt x="33866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221133" y="29294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238067" y="3014133"/>
            <a:ext cx="8467" cy="16935"/>
          </a:xfrm>
          <a:custGeom>
            <a:avLst/>
            <a:gdLst/>
            <a:ahLst/>
            <a:cxnLst/>
            <a:rect l="0" t="0" r="0" b="0"/>
            <a:pathLst>
              <a:path w="8467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71934" y="3115733"/>
            <a:ext cx="8467" cy="33868"/>
          </a:xfrm>
          <a:custGeom>
            <a:avLst/>
            <a:gdLst/>
            <a:ahLst/>
            <a:cxnLst/>
            <a:rect l="0" t="0" r="0" b="0"/>
            <a:pathLst>
              <a:path w="8467" h="33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14267" y="3276600"/>
            <a:ext cx="8467" cy="25401"/>
          </a:xfrm>
          <a:custGeom>
            <a:avLst/>
            <a:gdLst/>
            <a:ahLst/>
            <a:cxnLst/>
            <a:rect l="0" t="0" r="0" b="0"/>
            <a:pathLst>
              <a:path w="8467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339666" y="3412067"/>
            <a:ext cx="8469" cy="42334"/>
          </a:xfrm>
          <a:custGeom>
            <a:avLst/>
            <a:gdLst/>
            <a:ahLst/>
            <a:cxnLst/>
            <a:rect l="0" t="0" r="0" b="0"/>
            <a:pathLst>
              <a:path w="8469" h="42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8468" y="42333"/>
                </a:lnTo>
                <a:lnTo>
                  <a:pt x="8468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365067" y="3556000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365067" y="3666067"/>
            <a:ext cx="25401" cy="50801"/>
          </a:xfrm>
          <a:custGeom>
            <a:avLst/>
            <a:gdLst/>
            <a:ahLst/>
            <a:cxnLst/>
            <a:rect l="0" t="0" r="0" b="0"/>
            <a:pathLst>
              <a:path w="25401" h="50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382000" y="3733800"/>
            <a:ext cx="8468" cy="42334"/>
          </a:xfrm>
          <a:custGeom>
            <a:avLst/>
            <a:gdLst/>
            <a:ahLst/>
            <a:cxnLst/>
            <a:rect l="0" t="0" r="0" b="0"/>
            <a:pathLst>
              <a:path w="8468" h="42334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314267" y="3886200"/>
            <a:ext cx="127001" cy="118534"/>
          </a:xfrm>
          <a:custGeom>
            <a:avLst/>
            <a:gdLst/>
            <a:ahLst/>
            <a:cxnLst/>
            <a:rect l="0" t="0" r="0" b="0"/>
            <a:pathLst>
              <a:path w="127001" h="118534">
                <a:moveTo>
                  <a:pt x="67733" y="59267"/>
                </a:moveTo>
                <a:lnTo>
                  <a:pt x="67733" y="59267"/>
                </a:lnTo>
                <a:lnTo>
                  <a:pt x="67733" y="59267"/>
                </a:lnTo>
                <a:lnTo>
                  <a:pt x="59266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67733"/>
                </a:lnTo>
                <a:lnTo>
                  <a:pt x="84666" y="76200"/>
                </a:lnTo>
                <a:lnTo>
                  <a:pt x="84666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67733" y="84667"/>
                </a:lnTo>
                <a:lnTo>
                  <a:pt x="59266" y="84667"/>
                </a:lnTo>
                <a:lnTo>
                  <a:pt x="50800" y="84667"/>
                </a:lnTo>
                <a:lnTo>
                  <a:pt x="42333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25399" y="76200"/>
                </a:lnTo>
                <a:lnTo>
                  <a:pt x="16933" y="76200"/>
                </a:lnTo>
                <a:lnTo>
                  <a:pt x="16933" y="67733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25399" y="42333"/>
                </a:lnTo>
                <a:lnTo>
                  <a:pt x="25399" y="42333"/>
                </a:lnTo>
                <a:lnTo>
                  <a:pt x="33867" y="42333"/>
                </a:lnTo>
                <a:lnTo>
                  <a:pt x="42333" y="42333"/>
                </a:lnTo>
                <a:lnTo>
                  <a:pt x="50800" y="42333"/>
                </a:lnTo>
                <a:lnTo>
                  <a:pt x="59266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84666" y="50800"/>
                </a:lnTo>
                <a:lnTo>
                  <a:pt x="93133" y="50800"/>
                </a:lnTo>
                <a:lnTo>
                  <a:pt x="101599" y="59267"/>
                </a:lnTo>
                <a:lnTo>
                  <a:pt x="101599" y="59267"/>
                </a:lnTo>
                <a:lnTo>
                  <a:pt x="101599" y="67733"/>
                </a:lnTo>
                <a:lnTo>
                  <a:pt x="101599" y="76200"/>
                </a:lnTo>
                <a:lnTo>
                  <a:pt x="101599" y="76200"/>
                </a:lnTo>
                <a:lnTo>
                  <a:pt x="93133" y="84667"/>
                </a:lnTo>
                <a:lnTo>
                  <a:pt x="93133" y="84667"/>
                </a:lnTo>
                <a:lnTo>
                  <a:pt x="84666" y="93133"/>
                </a:lnTo>
                <a:lnTo>
                  <a:pt x="76200" y="93133"/>
                </a:lnTo>
                <a:lnTo>
                  <a:pt x="67733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84667"/>
                </a:lnTo>
                <a:lnTo>
                  <a:pt x="25399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16933" y="59267"/>
                </a:lnTo>
                <a:lnTo>
                  <a:pt x="8466" y="50800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33867"/>
                </a:lnTo>
                <a:lnTo>
                  <a:pt x="25399" y="25400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8467"/>
                </a:lnTo>
                <a:lnTo>
                  <a:pt x="84666" y="16933"/>
                </a:lnTo>
                <a:lnTo>
                  <a:pt x="93133" y="16933"/>
                </a:lnTo>
                <a:lnTo>
                  <a:pt x="101599" y="16933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8533" y="59267"/>
                </a:lnTo>
                <a:lnTo>
                  <a:pt x="118533" y="67733"/>
                </a:lnTo>
                <a:lnTo>
                  <a:pt x="110067" y="76200"/>
                </a:lnTo>
                <a:lnTo>
                  <a:pt x="110067" y="84667"/>
                </a:lnTo>
                <a:lnTo>
                  <a:pt x="101599" y="84667"/>
                </a:lnTo>
                <a:lnTo>
                  <a:pt x="93133" y="93133"/>
                </a:lnTo>
                <a:lnTo>
                  <a:pt x="84666" y="93133"/>
                </a:lnTo>
                <a:lnTo>
                  <a:pt x="76200" y="93133"/>
                </a:lnTo>
                <a:lnTo>
                  <a:pt x="67733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84667"/>
                </a:lnTo>
                <a:lnTo>
                  <a:pt x="33867" y="84667"/>
                </a:lnTo>
                <a:lnTo>
                  <a:pt x="25399" y="76200"/>
                </a:lnTo>
                <a:lnTo>
                  <a:pt x="25399" y="67733"/>
                </a:lnTo>
                <a:lnTo>
                  <a:pt x="25399" y="59267"/>
                </a:lnTo>
                <a:lnTo>
                  <a:pt x="25399" y="50800"/>
                </a:lnTo>
                <a:lnTo>
                  <a:pt x="25399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84666" y="25400"/>
                </a:lnTo>
                <a:lnTo>
                  <a:pt x="93133" y="33867"/>
                </a:lnTo>
                <a:lnTo>
                  <a:pt x="101599" y="33867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84667"/>
                </a:lnTo>
                <a:lnTo>
                  <a:pt x="101599" y="93133"/>
                </a:lnTo>
                <a:lnTo>
                  <a:pt x="93133" y="93133"/>
                </a:lnTo>
                <a:lnTo>
                  <a:pt x="84666" y="101600"/>
                </a:lnTo>
                <a:lnTo>
                  <a:pt x="76200" y="101600"/>
                </a:lnTo>
                <a:lnTo>
                  <a:pt x="67733" y="101600"/>
                </a:lnTo>
                <a:lnTo>
                  <a:pt x="50800" y="101600"/>
                </a:lnTo>
                <a:lnTo>
                  <a:pt x="42333" y="101600"/>
                </a:lnTo>
                <a:lnTo>
                  <a:pt x="33867" y="93133"/>
                </a:lnTo>
                <a:lnTo>
                  <a:pt x="25399" y="93133"/>
                </a:lnTo>
                <a:lnTo>
                  <a:pt x="16933" y="84667"/>
                </a:lnTo>
                <a:lnTo>
                  <a:pt x="16933" y="67733"/>
                </a:lnTo>
                <a:lnTo>
                  <a:pt x="16933" y="59267"/>
                </a:lnTo>
                <a:lnTo>
                  <a:pt x="16933" y="50800"/>
                </a:lnTo>
                <a:lnTo>
                  <a:pt x="25399" y="42333"/>
                </a:lnTo>
                <a:lnTo>
                  <a:pt x="25399" y="33867"/>
                </a:lnTo>
                <a:lnTo>
                  <a:pt x="33867" y="25400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6" y="25400"/>
                </a:lnTo>
                <a:lnTo>
                  <a:pt x="93133" y="42333"/>
                </a:lnTo>
                <a:lnTo>
                  <a:pt x="101599" y="50800"/>
                </a:lnTo>
                <a:lnTo>
                  <a:pt x="101599" y="59267"/>
                </a:lnTo>
                <a:lnTo>
                  <a:pt x="101599" y="76200"/>
                </a:lnTo>
                <a:lnTo>
                  <a:pt x="101599" y="84667"/>
                </a:lnTo>
                <a:lnTo>
                  <a:pt x="101599" y="93133"/>
                </a:lnTo>
                <a:lnTo>
                  <a:pt x="93133" y="101600"/>
                </a:lnTo>
                <a:lnTo>
                  <a:pt x="84666" y="101600"/>
                </a:lnTo>
                <a:lnTo>
                  <a:pt x="76200" y="101600"/>
                </a:lnTo>
                <a:lnTo>
                  <a:pt x="67733" y="101600"/>
                </a:lnTo>
                <a:lnTo>
                  <a:pt x="50800" y="101600"/>
                </a:lnTo>
                <a:lnTo>
                  <a:pt x="42333" y="93133"/>
                </a:lnTo>
                <a:lnTo>
                  <a:pt x="33867" y="93133"/>
                </a:lnTo>
                <a:lnTo>
                  <a:pt x="25399" y="84667"/>
                </a:lnTo>
                <a:lnTo>
                  <a:pt x="16933" y="76200"/>
                </a:lnTo>
                <a:lnTo>
                  <a:pt x="16933" y="59267"/>
                </a:lnTo>
                <a:lnTo>
                  <a:pt x="16933" y="50800"/>
                </a:lnTo>
                <a:lnTo>
                  <a:pt x="25399" y="42333"/>
                </a:lnTo>
                <a:lnTo>
                  <a:pt x="25399" y="33867"/>
                </a:lnTo>
                <a:lnTo>
                  <a:pt x="33867" y="25400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84666" y="16933"/>
                </a:lnTo>
                <a:lnTo>
                  <a:pt x="93133" y="25400"/>
                </a:lnTo>
                <a:lnTo>
                  <a:pt x="101599" y="33867"/>
                </a:lnTo>
                <a:lnTo>
                  <a:pt x="110067" y="50800"/>
                </a:lnTo>
                <a:lnTo>
                  <a:pt x="118533" y="59267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0067" y="93133"/>
                </a:lnTo>
                <a:lnTo>
                  <a:pt x="101599" y="101600"/>
                </a:lnTo>
                <a:lnTo>
                  <a:pt x="93133" y="101600"/>
                </a:lnTo>
                <a:lnTo>
                  <a:pt x="84666" y="110067"/>
                </a:lnTo>
                <a:lnTo>
                  <a:pt x="67733" y="110067"/>
                </a:lnTo>
                <a:lnTo>
                  <a:pt x="59266" y="101600"/>
                </a:lnTo>
                <a:lnTo>
                  <a:pt x="42333" y="101600"/>
                </a:lnTo>
                <a:lnTo>
                  <a:pt x="33867" y="93133"/>
                </a:lnTo>
                <a:lnTo>
                  <a:pt x="16933" y="93133"/>
                </a:lnTo>
                <a:lnTo>
                  <a:pt x="16933" y="76200"/>
                </a:lnTo>
                <a:lnTo>
                  <a:pt x="8466" y="67733"/>
                </a:lnTo>
                <a:lnTo>
                  <a:pt x="0" y="59267"/>
                </a:lnTo>
                <a:lnTo>
                  <a:pt x="8466" y="42333"/>
                </a:lnTo>
                <a:lnTo>
                  <a:pt x="8466" y="33867"/>
                </a:lnTo>
                <a:lnTo>
                  <a:pt x="16933" y="25400"/>
                </a:lnTo>
                <a:lnTo>
                  <a:pt x="25399" y="16933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16933"/>
                </a:lnTo>
                <a:lnTo>
                  <a:pt x="93133" y="25400"/>
                </a:lnTo>
                <a:lnTo>
                  <a:pt x="101599" y="42333"/>
                </a:lnTo>
                <a:lnTo>
                  <a:pt x="110067" y="50800"/>
                </a:lnTo>
                <a:lnTo>
                  <a:pt x="110067" y="67733"/>
                </a:lnTo>
                <a:lnTo>
                  <a:pt x="101599" y="76200"/>
                </a:lnTo>
                <a:lnTo>
                  <a:pt x="101599" y="93133"/>
                </a:lnTo>
                <a:lnTo>
                  <a:pt x="93133" y="93133"/>
                </a:lnTo>
                <a:lnTo>
                  <a:pt x="84666" y="101600"/>
                </a:lnTo>
                <a:lnTo>
                  <a:pt x="76200" y="101600"/>
                </a:lnTo>
                <a:lnTo>
                  <a:pt x="67733" y="101600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84667"/>
                </a:lnTo>
                <a:lnTo>
                  <a:pt x="25399" y="76200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42333"/>
                </a:lnTo>
                <a:lnTo>
                  <a:pt x="25399" y="25400"/>
                </a:lnTo>
                <a:lnTo>
                  <a:pt x="33867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16933"/>
                </a:lnTo>
                <a:lnTo>
                  <a:pt x="93133" y="33867"/>
                </a:lnTo>
                <a:lnTo>
                  <a:pt x="101599" y="42333"/>
                </a:lnTo>
                <a:lnTo>
                  <a:pt x="101599" y="50800"/>
                </a:lnTo>
                <a:lnTo>
                  <a:pt x="101599" y="67733"/>
                </a:lnTo>
                <a:lnTo>
                  <a:pt x="101599" y="76200"/>
                </a:lnTo>
                <a:lnTo>
                  <a:pt x="101599" y="84667"/>
                </a:lnTo>
                <a:lnTo>
                  <a:pt x="101599" y="84667"/>
                </a:lnTo>
                <a:lnTo>
                  <a:pt x="93133" y="84667"/>
                </a:lnTo>
                <a:lnTo>
                  <a:pt x="93133" y="84667"/>
                </a:lnTo>
                <a:lnTo>
                  <a:pt x="84666" y="84667"/>
                </a:lnTo>
                <a:lnTo>
                  <a:pt x="84666" y="76200"/>
                </a:lnTo>
                <a:lnTo>
                  <a:pt x="76200" y="67733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42333"/>
                </a:lnTo>
                <a:lnTo>
                  <a:pt x="59266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16933"/>
                </a:lnTo>
                <a:lnTo>
                  <a:pt x="25399" y="16933"/>
                </a:lnTo>
                <a:lnTo>
                  <a:pt x="16933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84667"/>
                </a:lnTo>
                <a:lnTo>
                  <a:pt x="25399" y="93133"/>
                </a:lnTo>
                <a:lnTo>
                  <a:pt x="33867" y="101600"/>
                </a:lnTo>
                <a:lnTo>
                  <a:pt x="42333" y="110067"/>
                </a:lnTo>
                <a:lnTo>
                  <a:pt x="50800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3" y="110067"/>
                </a:lnTo>
                <a:lnTo>
                  <a:pt x="101599" y="110067"/>
                </a:lnTo>
                <a:lnTo>
                  <a:pt x="110067" y="93133"/>
                </a:lnTo>
                <a:lnTo>
                  <a:pt x="110067" y="84667"/>
                </a:lnTo>
                <a:lnTo>
                  <a:pt x="118533" y="76200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33867"/>
                </a:lnTo>
                <a:lnTo>
                  <a:pt x="118533" y="25400"/>
                </a:lnTo>
                <a:lnTo>
                  <a:pt x="110067" y="16933"/>
                </a:lnTo>
                <a:lnTo>
                  <a:pt x="101599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25399" y="76200"/>
                </a:lnTo>
                <a:lnTo>
                  <a:pt x="33867" y="84667"/>
                </a:lnTo>
                <a:lnTo>
                  <a:pt x="42333" y="93133"/>
                </a:lnTo>
                <a:lnTo>
                  <a:pt x="50800" y="93133"/>
                </a:lnTo>
                <a:lnTo>
                  <a:pt x="67733" y="101600"/>
                </a:lnTo>
                <a:lnTo>
                  <a:pt x="76200" y="101600"/>
                </a:lnTo>
                <a:lnTo>
                  <a:pt x="84666" y="93133"/>
                </a:lnTo>
                <a:lnTo>
                  <a:pt x="93133" y="93133"/>
                </a:lnTo>
                <a:lnTo>
                  <a:pt x="93133" y="93133"/>
                </a:lnTo>
                <a:lnTo>
                  <a:pt x="101599" y="84667"/>
                </a:lnTo>
                <a:lnTo>
                  <a:pt x="101599" y="76200"/>
                </a:lnTo>
                <a:lnTo>
                  <a:pt x="110067" y="59267"/>
                </a:lnTo>
                <a:lnTo>
                  <a:pt x="110067" y="50800"/>
                </a:lnTo>
                <a:lnTo>
                  <a:pt x="101599" y="42333"/>
                </a:lnTo>
                <a:lnTo>
                  <a:pt x="101599" y="33867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6" y="8467"/>
                </a:lnTo>
                <a:lnTo>
                  <a:pt x="67733" y="8467"/>
                </a:lnTo>
                <a:lnTo>
                  <a:pt x="59266" y="0"/>
                </a:lnTo>
                <a:lnTo>
                  <a:pt x="42333" y="0"/>
                </a:lnTo>
                <a:lnTo>
                  <a:pt x="33867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16933" y="67733"/>
                </a:lnTo>
                <a:lnTo>
                  <a:pt x="16933" y="76200"/>
                </a:lnTo>
                <a:lnTo>
                  <a:pt x="25399" y="84667"/>
                </a:lnTo>
                <a:lnTo>
                  <a:pt x="33867" y="93133"/>
                </a:lnTo>
                <a:lnTo>
                  <a:pt x="42333" y="101600"/>
                </a:lnTo>
                <a:lnTo>
                  <a:pt x="59266" y="101600"/>
                </a:lnTo>
                <a:lnTo>
                  <a:pt x="67733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3" y="93133"/>
                </a:lnTo>
                <a:lnTo>
                  <a:pt x="101599" y="93133"/>
                </a:lnTo>
                <a:lnTo>
                  <a:pt x="110067" y="84667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50800"/>
                </a:lnTo>
                <a:lnTo>
                  <a:pt x="110067" y="42333"/>
                </a:lnTo>
                <a:lnTo>
                  <a:pt x="101599" y="25400"/>
                </a:lnTo>
                <a:lnTo>
                  <a:pt x="93133" y="16933"/>
                </a:lnTo>
                <a:lnTo>
                  <a:pt x="84666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50800" y="0"/>
                </a:lnTo>
                <a:lnTo>
                  <a:pt x="42333" y="0"/>
                </a:lnTo>
                <a:lnTo>
                  <a:pt x="25399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42333"/>
                </a:lnTo>
                <a:lnTo>
                  <a:pt x="16933" y="59267"/>
                </a:lnTo>
                <a:lnTo>
                  <a:pt x="16933" y="67733"/>
                </a:lnTo>
                <a:lnTo>
                  <a:pt x="25399" y="76200"/>
                </a:lnTo>
                <a:lnTo>
                  <a:pt x="33867" y="84667"/>
                </a:lnTo>
                <a:lnTo>
                  <a:pt x="42333" y="93133"/>
                </a:lnTo>
                <a:lnTo>
                  <a:pt x="50800" y="101600"/>
                </a:lnTo>
                <a:lnTo>
                  <a:pt x="67733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599" y="84667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0067" y="33867"/>
                </a:lnTo>
                <a:lnTo>
                  <a:pt x="110067" y="16933"/>
                </a:lnTo>
                <a:lnTo>
                  <a:pt x="101599" y="16933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8467"/>
                </a:lnTo>
                <a:lnTo>
                  <a:pt x="42333" y="16933"/>
                </a:lnTo>
                <a:lnTo>
                  <a:pt x="25399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25399" y="76200"/>
                </a:lnTo>
                <a:lnTo>
                  <a:pt x="25399" y="76200"/>
                </a:lnTo>
                <a:lnTo>
                  <a:pt x="33867" y="84667"/>
                </a:lnTo>
                <a:lnTo>
                  <a:pt x="33867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296400" y="2810933"/>
            <a:ext cx="101601" cy="93135"/>
          </a:xfrm>
          <a:custGeom>
            <a:avLst/>
            <a:gdLst/>
            <a:ahLst/>
            <a:cxnLst/>
            <a:rect l="0" t="0" r="0" b="0"/>
            <a:pathLst>
              <a:path w="101601" h="93135">
                <a:moveTo>
                  <a:pt x="42334" y="42334"/>
                </a:move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0800"/>
                </a:lnTo>
                <a:lnTo>
                  <a:pt x="33866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4" y="16934"/>
                </a:lnTo>
                <a:lnTo>
                  <a:pt x="42334" y="16934"/>
                </a:lnTo>
                <a:lnTo>
                  <a:pt x="50800" y="16934"/>
                </a:lnTo>
                <a:lnTo>
                  <a:pt x="59267" y="16934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4"/>
                </a:lnTo>
                <a:lnTo>
                  <a:pt x="93133" y="42334"/>
                </a:lnTo>
                <a:lnTo>
                  <a:pt x="93133" y="50800"/>
                </a:lnTo>
                <a:lnTo>
                  <a:pt x="93133" y="59267"/>
                </a:lnTo>
                <a:lnTo>
                  <a:pt x="84667" y="59267"/>
                </a:lnTo>
                <a:lnTo>
                  <a:pt x="84667" y="67734"/>
                </a:lnTo>
                <a:lnTo>
                  <a:pt x="84667" y="67734"/>
                </a:lnTo>
                <a:lnTo>
                  <a:pt x="76200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4" y="67734"/>
                </a:lnTo>
                <a:lnTo>
                  <a:pt x="33866" y="59267"/>
                </a:lnTo>
                <a:lnTo>
                  <a:pt x="25400" y="59267"/>
                </a:lnTo>
                <a:lnTo>
                  <a:pt x="25400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25400" y="0"/>
                </a:lnTo>
                <a:lnTo>
                  <a:pt x="33866" y="0"/>
                </a:lnTo>
                <a:lnTo>
                  <a:pt x="42334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8467"/>
                </a:lnTo>
                <a:lnTo>
                  <a:pt x="93133" y="16934"/>
                </a:lnTo>
                <a:lnTo>
                  <a:pt x="93133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76200"/>
                </a:lnTo>
                <a:lnTo>
                  <a:pt x="93133" y="84667"/>
                </a:lnTo>
                <a:lnTo>
                  <a:pt x="93133" y="84667"/>
                </a:lnTo>
                <a:lnTo>
                  <a:pt x="84667" y="93134"/>
                </a:lnTo>
                <a:lnTo>
                  <a:pt x="76200" y="93134"/>
                </a:lnTo>
                <a:lnTo>
                  <a:pt x="76200" y="93134"/>
                </a:lnTo>
                <a:lnTo>
                  <a:pt x="67733" y="93134"/>
                </a:lnTo>
                <a:lnTo>
                  <a:pt x="50800" y="84667"/>
                </a:lnTo>
                <a:lnTo>
                  <a:pt x="42334" y="84667"/>
                </a:lnTo>
                <a:lnTo>
                  <a:pt x="33866" y="76200"/>
                </a:lnTo>
                <a:lnTo>
                  <a:pt x="25400" y="67734"/>
                </a:lnTo>
                <a:lnTo>
                  <a:pt x="16933" y="59267"/>
                </a:lnTo>
                <a:lnTo>
                  <a:pt x="8467" y="50800"/>
                </a:lnTo>
                <a:lnTo>
                  <a:pt x="0" y="42334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4"/>
                </a:lnTo>
                <a:lnTo>
                  <a:pt x="16933" y="8467"/>
                </a:lnTo>
                <a:lnTo>
                  <a:pt x="16933" y="8467"/>
                </a:lnTo>
                <a:lnTo>
                  <a:pt x="33866" y="0"/>
                </a:lnTo>
                <a:lnTo>
                  <a:pt x="42334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8467"/>
                </a:lnTo>
                <a:lnTo>
                  <a:pt x="84667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84667" y="50800"/>
                </a:lnTo>
                <a:lnTo>
                  <a:pt x="84667" y="59267"/>
                </a:lnTo>
                <a:lnTo>
                  <a:pt x="76200" y="67734"/>
                </a:lnTo>
                <a:lnTo>
                  <a:pt x="76200" y="76200"/>
                </a:lnTo>
                <a:lnTo>
                  <a:pt x="67733" y="84667"/>
                </a:lnTo>
                <a:lnTo>
                  <a:pt x="59267" y="84667"/>
                </a:lnTo>
                <a:lnTo>
                  <a:pt x="50800" y="84667"/>
                </a:lnTo>
                <a:lnTo>
                  <a:pt x="42334" y="84667"/>
                </a:lnTo>
                <a:lnTo>
                  <a:pt x="33866" y="76200"/>
                </a:lnTo>
                <a:lnTo>
                  <a:pt x="25400" y="76200"/>
                </a:lnTo>
                <a:lnTo>
                  <a:pt x="16933" y="59267"/>
                </a:lnTo>
                <a:lnTo>
                  <a:pt x="8467" y="50800"/>
                </a:lnTo>
                <a:lnTo>
                  <a:pt x="8467" y="42334"/>
                </a:lnTo>
                <a:lnTo>
                  <a:pt x="8467" y="25400"/>
                </a:lnTo>
                <a:lnTo>
                  <a:pt x="8467" y="16934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93133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76200"/>
                </a:lnTo>
                <a:lnTo>
                  <a:pt x="93133" y="76200"/>
                </a:lnTo>
                <a:lnTo>
                  <a:pt x="84667" y="76200"/>
                </a:lnTo>
                <a:lnTo>
                  <a:pt x="76200" y="76200"/>
                </a:lnTo>
                <a:lnTo>
                  <a:pt x="67733" y="76200"/>
                </a:lnTo>
                <a:lnTo>
                  <a:pt x="59267" y="76200"/>
                </a:lnTo>
                <a:lnTo>
                  <a:pt x="50800" y="67734"/>
                </a:lnTo>
                <a:lnTo>
                  <a:pt x="50800" y="67734"/>
                </a:lnTo>
                <a:lnTo>
                  <a:pt x="42334" y="59267"/>
                </a:lnTo>
                <a:lnTo>
                  <a:pt x="42334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4" y="16934"/>
                </a:lnTo>
                <a:lnTo>
                  <a:pt x="42334" y="16934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93133" y="16934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93133" y="42334"/>
                </a:lnTo>
                <a:lnTo>
                  <a:pt x="84667" y="33867"/>
                </a:lnTo>
                <a:lnTo>
                  <a:pt x="76200" y="33867"/>
                </a:lnTo>
                <a:lnTo>
                  <a:pt x="67733" y="33867"/>
                </a:lnTo>
                <a:lnTo>
                  <a:pt x="67733" y="33867"/>
                </a:lnTo>
                <a:lnTo>
                  <a:pt x="50800" y="25400"/>
                </a:lnTo>
                <a:lnTo>
                  <a:pt x="508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660467" y="2607733"/>
            <a:ext cx="245534" cy="42335"/>
          </a:xfrm>
          <a:custGeom>
            <a:avLst/>
            <a:gdLst/>
            <a:ahLst/>
            <a:cxnLst/>
            <a:rect l="0" t="0" r="0" b="0"/>
            <a:pathLst>
              <a:path w="245534" h="42335">
                <a:moveTo>
                  <a:pt x="8466" y="25400"/>
                </a:move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42334"/>
                </a:lnTo>
                <a:lnTo>
                  <a:pt x="33866" y="42334"/>
                </a:lnTo>
                <a:lnTo>
                  <a:pt x="50799" y="42334"/>
                </a:lnTo>
                <a:lnTo>
                  <a:pt x="67733" y="42334"/>
                </a:lnTo>
                <a:lnTo>
                  <a:pt x="93133" y="42334"/>
                </a:lnTo>
                <a:lnTo>
                  <a:pt x="110067" y="33867"/>
                </a:lnTo>
                <a:lnTo>
                  <a:pt x="126999" y="33867"/>
                </a:lnTo>
                <a:lnTo>
                  <a:pt x="152399" y="33867"/>
                </a:lnTo>
                <a:lnTo>
                  <a:pt x="177800" y="25400"/>
                </a:lnTo>
                <a:lnTo>
                  <a:pt x="203199" y="16934"/>
                </a:lnTo>
                <a:lnTo>
                  <a:pt x="220133" y="16934"/>
                </a:lnTo>
                <a:lnTo>
                  <a:pt x="220133" y="16934"/>
                </a:lnTo>
                <a:lnTo>
                  <a:pt x="245533" y="0"/>
                </a:lnTo>
                <a:lnTo>
                  <a:pt x="2455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711266" y="2396067"/>
            <a:ext cx="211669" cy="16934"/>
          </a:xfrm>
          <a:custGeom>
            <a:avLst/>
            <a:gdLst/>
            <a:ahLst/>
            <a:cxnLst/>
            <a:rect l="0" t="0" r="0" b="0"/>
            <a:pathLst>
              <a:path w="211669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25401" y="8466"/>
                </a:lnTo>
                <a:lnTo>
                  <a:pt x="42334" y="0"/>
                </a:lnTo>
                <a:lnTo>
                  <a:pt x="59268" y="0"/>
                </a:lnTo>
                <a:lnTo>
                  <a:pt x="84668" y="0"/>
                </a:lnTo>
                <a:lnTo>
                  <a:pt x="110067" y="0"/>
                </a:lnTo>
                <a:lnTo>
                  <a:pt x="135468" y="0"/>
                </a:lnTo>
                <a:lnTo>
                  <a:pt x="169334" y="0"/>
                </a:lnTo>
                <a:lnTo>
                  <a:pt x="194734" y="0"/>
                </a:lnTo>
                <a:lnTo>
                  <a:pt x="194734" y="0"/>
                </a:lnTo>
                <a:lnTo>
                  <a:pt x="211668" y="0"/>
                </a:lnTo>
                <a:lnTo>
                  <a:pt x="2116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702800" y="2125133"/>
            <a:ext cx="177801" cy="42335"/>
          </a:xfrm>
          <a:custGeom>
            <a:avLst/>
            <a:gdLst/>
            <a:ahLst/>
            <a:cxnLst/>
            <a:rect l="0" t="0" r="0" b="0"/>
            <a:pathLst>
              <a:path w="177801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6" y="42334"/>
                </a:lnTo>
                <a:lnTo>
                  <a:pt x="16934" y="33867"/>
                </a:lnTo>
                <a:lnTo>
                  <a:pt x="25400" y="33867"/>
                </a:lnTo>
                <a:lnTo>
                  <a:pt x="42333" y="25400"/>
                </a:lnTo>
                <a:lnTo>
                  <a:pt x="59267" y="25400"/>
                </a:lnTo>
                <a:lnTo>
                  <a:pt x="84666" y="16934"/>
                </a:lnTo>
                <a:lnTo>
                  <a:pt x="110066" y="8467"/>
                </a:lnTo>
                <a:lnTo>
                  <a:pt x="135467" y="8467"/>
                </a:lnTo>
                <a:lnTo>
                  <a:pt x="160866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68933" y="1998133"/>
            <a:ext cx="287868" cy="16935"/>
          </a:xfrm>
          <a:custGeom>
            <a:avLst/>
            <a:gdLst/>
            <a:ahLst/>
            <a:cxnLst/>
            <a:rect l="0" t="0" r="0" b="0"/>
            <a:pathLst>
              <a:path w="287868" h="16935">
                <a:moveTo>
                  <a:pt x="0" y="8467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59267" y="16934"/>
                </a:lnTo>
                <a:lnTo>
                  <a:pt x="84667" y="16934"/>
                </a:lnTo>
                <a:lnTo>
                  <a:pt x="110067" y="8467"/>
                </a:lnTo>
                <a:lnTo>
                  <a:pt x="143933" y="8467"/>
                </a:lnTo>
                <a:lnTo>
                  <a:pt x="186267" y="8467"/>
                </a:lnTo>
                <a:lnTo>
                  <a:pt x="220133" y="8467"/>
                </a:lnTo>
                <a:lnTo>
                  <a:pt x="254001" y="8467"/>
                </a:lnTo>
                <a:lnTo>
                  <a:pt x="254001" y="8467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770534" y="1701800"/>
            <a:ext cx="42333" cy="372534"/>
          </a:xfrm>
          <a:custGeom>
            <a:avLst/>
            <a:gdLst/>
            <a:ahLst/>
            <a:cxnLst/>
            <a:rect l="0" t="0" r="0" b="0"/>
            <a:pathLst>
              <a:path w="42333" h="372534">
                <a:moveTo>
                  <a:pt x="0" y="16933"/>
                </a:moveTo>
                <a:lnTo>
                  <a:pt x="0" y="16933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33867"/>
                </a:lnTo>
                <a:lnTo>
                  <a:pt x="16932" y="50800"/>
                </a:lnTo>
                <a:lnTo>
                  <a:pt x="16932" y="59267"/>
                </a:lnTo>
                <a:lnTo>
                  <a:pt x="16932" y="76200"/>
                </a:lnTo>
                <a:lnTo>
                  <a:pt x="16932" y="93133"/>
                </a:lnTo>
                <a:lnTo>
                  <a:pt x="16932" y="110067"/>
                </a:lnTo>
                <a:lnTo>
                  <a:pt x="16932" y="135467"/>
                </a:lnTo>
                <a:lnTo>
                  <a:pt x="25400" y="152400"/>
                </a:lnTo>
                <a:lnTo>
                  <a:pt x="16932" y="186267"/>
                </a:lnTo>
                <a:lnTo>
                  <a:pt x="16932" y="211667"/>
                </a:lnTo>
                <a:lnTo>
                  <a:pt x="16932" y="237067"/>
                </a:lnTo>
                <a:lnTo>
                  <a:pt x="25400" y="262467"/>
                </a:lnTo>
                <a:lnTo>
                  <a:pt x="25400" y="296333"/>
                </a:lnTo>
                <a:lnTo>
                  <a:pt x="25400" y="321733"/>
                </a:lnTo>
                <a:lnTo>
                  <a:pt x="33866" y="338667"/>
                </a:lnTo>
                <a:lnTo>
                  <a:pt x="33866" y="355600"/>
                </a:lnTo>
                <a:lnTo>
                  <a:pt x="33866" y="355600"/>
                </a:lnTo>
                <a:lnTo>
                  <a:pt x="42332" y="372533"/>
                </a:lnTo>
                <a:lnTo>
                  <a:pt x="42332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212667" y="18457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170333" y="1778000"/>
            <a:ext cx="101602" cy="118534"/>
          </a:xfrm>
          <a:custGeom>
            <a:avLst/>
            <a:gdLst/>
            <a:ahLst/>
            <a:cxnLst/>
            <a:rect l="0" t="0" r="0" b="0"/>
            <a:pathLst>
              <a:path w="101602" h="118534">
                <a:moveTo>
                  <a:pt x="93133" y="67733"/>
                </a:moveTo>
                <a:lnTo>
                  <a:pt x="93133" y="67733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76200"/>
                </a:lnTo>
                <a:lnTo>
                  <a:pt x="84667" y="76200"/>
                </a:lnTo>
                <a:lnTo>
                  <a:pt x="84667" y="76200"/>
                </a:lnTo>
                <a:lnTo>
                  <a:pt x="76200" y="76200"/>
                </a:lnTo>
                <a:lnTo>
                  <a:pt x="76200" y="76200"/>
                </a:lnTo>
                <a:lnTo>
                  <a:pt x="67734" y="76200"/>
                </a:lnTo>
                <a:lnTo>
                  <a:pt x="67734" y="76200"/>
                </a:lnTo>
                <a:lnTo>
                  <a:pt x="67734" y="76200"/>
                </a:lnTo>
                <a:lnTo>
                  <a:pt x="59267" y="67733"/>
                </a:lnTo>
                <a:lnTo>
                  <a:pt x="59267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67734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84667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25400"/>
                </a:lnTo>
                <a:lnTo>
                  <a:pt x="101601" y="33867"/>
                </a:lnTo>
                <a:lnTo>
                  <a:pt x="101601" y="50800"/>
                </a:lnTo>
                <a:lnTo>
                  <a:pt x="93133" y="67733"/>
                </a:lnTo>
                <a:lnTo>
                  <a:pt x="93133" y="84667"/>
                </a:lnTo>
                <a:lnTo>
                  <a:pt x="93133" y="101600"/>
                </a:lnTo>
                <a:lnTo>
                  <a:pt x="84667" y="110067"/>
                </a:lnTo>
                <a:lnTo>
                  <a:pt x="76200" y="118533"/>
                </a:lnTo>
                <a:lnTo>
                  <a:pt x="67734" y="118533"/>
                </a:lnTo>
                <a:lnTo>
                  <a:pt x="59267" y="118533"/>
                </a:lnTo>
                <a:lnTo>
                  <a:pt x="50800" y="118533"/>
                </a:lnTo>
                <a:lnTo>
                  <a:pt x="50800" y="110067"/>
                </a:lnTo>
                <a:lnTo>
                  <a:pt x="33867" y="101600"/>
                </a:lnTo>
                <a:lnTo>
                  <a:pt x="25401" y="93133"/>
                </a:lnTo>
                <a:lnTo>
                  <a:pt x="16933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42333"/>
                </a:lnTo>
                <a:lnTo>
                  <a:pt x="16933" y="33867"/>
                </a:lnTo>
                <a:lnTo>
                  <a:pt x="25401" y="33867"/>
                </a:lnTo>
                <a:lnTo>
                  <a:pt x="33867" y="33867"/>
                </a:lnTo>
                <a:lnTo>
                  <a:pt x="42334" y="33867"/>
                </a:lnTo>
                <a:lnTo>
                  <a:pt x="50800" y="42333"/>
                </a:lnTo>
                <a:lnTo>
                  <a:pt x="59267" y="50800"/>
                </a:lnTo>
                <a:lnTo>
                  <a:pt x="67734" y="59267"/>
                </a:lnTo>
                <a:lnTo>
                  <a:pt x="67734" y="67733"/>
                </a:lnTo>
                <a:lnTo>
                  <a:pt x="67734" y="76200"/>
                </a:lnTo>
                <a:lnTo>
                  <a:pt x="67734" y="84667"/>
                </a:lnTo>
                <a:lnTo>
                  <a:pt x="67734" y="93133"/>
                </a:lnTo>
                <a:lnTo>
                  <a:pt x="59267" y="93133"/>
                </a:lnTo>
                <a:lnTo>
                  <a:pt x="50800" y="101600"/>
                </a:lnTo>
                <a:lnTo>
                  <a:pt x="50800" y="101600"/>
                </a:lnTo>
                <a:lnTo>
                  <a:pt x="42334" y="101600"/>
                </a:lnTo>
                <a:lnTo>
                  <a:pt x="33867" y="101600"/>
                </a:lnTo>
                <a:lnTo>
                  <a:pt x="33867" y="93133"/>
                </a:lnTo>
                <a:lnTo>
                  <a:pt x="25401" y="84667"/>
                </a:lnTo>
                <a:lnTo>
                  <a:pt x="25401" y="76200"/>
                </a:lnTo>
                <a:lnTo>
                  <a:pt x="33867" y="67733"/>
                </a:lnTo>
                <a:lnTo>
                  <a:pt x="33867" y="59267"/>
                </a:lnTo>
                <a:lnTo>
                  <a:pt x="42334" y="50800"/>
                </a:lnTo>
                <a:lnTo>
                  <a:pt x="59267" y="42333"/>
                </a:lnTo>
                <a:lnTo>
                  <a:pt x="67734" y="42333"/>
                </a:lnTo>
                <a:lnTo>
                  <a:pt x="76200" y="42333"/>
                </a:lnTo>
                <a:lnTo>
                  <a:pt x="84667" y="42333"/>
                </a:lnTo>
                <a:lnTo>
                  <a:pt x="93133" y="42333"/>
                </a:lnTo>
                <a:lnTo>
                  <a:pt x="93133" y="50800"/>
                </a:lnTo>
                <a:lnTo>
                  <a:pt x="101601" y="59267"/>
                </a:lnTo>
                <a:lnTo>
                  <a:pt x="101601" y="67733"/>
                </a:lnTo>
                <a:lnTo>
                  <a:pt x="93133" y="84667"/>
                </a:lnTo>
                <a:lnTo>
                  <a:pt x="93133" y="93133"/>
                </a:lnTo>
                <a:lnTo>
                  <a:pt x="84667" y="101600"/>
                </a:lnTo>
                <a:lnTo>
                  <a:pt x="76200" y="101600"/>
                </a:lnTo>
                <a:lnTo>
                  <a:pt x="67734" y="110067"/>
                </a:lnTo>
                <a:lnTo>
                  <a:pt x="67734" y="110067"/>
                </a:lnTo>
                <a:lnTo>
                  <a:pt x="59267" y="110067"/>
                </a:lnTo>
                <a:lnTo>
                  <a:pt x="50800" y="110067"/>
                </a:lnTo>
                <a:lnTo>
                  <a:pt x="50800" y="101600"/>
                </a:lnTo>
                <a:lnTo>
                  <a:pt x="50800" y="93133"/>
                </a:lnTo>
                <a:lnTo>
                  <a:pt x="42334" y="84667"/>
                </a:lnTo>
                <a:lnTo>
                  <a:pt x="42334" y="76200"/>
                </a:lnTo>
                <a:lnTo>
                  <a:pt x="50800" y="67733"/>
                </a:lnTo>
                <a:lnTo>
                  <a:pt x="59267" y="50800"/>
                </a:lnTo>
                <a:lnTo>
                  <a:pt x="67734" y="42333"/>
                </a:lnTo>
                <a:lnTo>
                  <a:pt x="76200" y="42333"/>
                </a:lnTo>
                <a:lnTo>
                  <a:pt x="84667" y="42333"/>
                </a:lnTo>
                <a:lnTo>
                  <a:pt x="93133" y="42333"/>
                </a:lnTo>
                <a:lnTo>
                  <a:pt x="93133" y="50800"/>
                </a:lnTo>
                <a:lnTo>
                  <a:pt x="101601" y="59267"/>
                </a:lnTo>
                <a:lnTo>
                  <a:pt x="101601" y="67733"/>
                </a:lnTo>
                <a:lnTo>
                  <a:pt x="101601" y="76200"/>
                </a:lnTo>
                <a:lnTo>
                  <a:pt x="93133" y="93133"/>
                </a:lnTo>
                <a:lnTo>
                  <a:pt x="84667" y="101600"/>
                </a:lnTo>
                <a:lnTo>
                  <a:pt x="76200" y="110067"/>
                </a:lnTo>
                <a:lnTo>
                  <a:pt x="67734" y="110067"/>
                </a:lnTo>
                <a:lnTo>
                  <a:pt x="59267" y="118533"/>
                </a:lnTo>
                <a:lnTo>
                  <a:pt x="50800" y="118533"/>
                </a:lnTo>
                <a:lnTo>
                  <a:pt x="33867" y="118533"/>
                </a:lnTo>
                <a:lnTo>
                  <a:pt x="25401" y="110067"/>
                </a:lnTo>
                <a:lnTo>
                  <a:pt x="8467" y="110067"/>
                </a:lnTo>
                <a:lnTo>
                  <a:pt x="8467" y="93133"/>
                </a:lnTo>
                <a:lnTo>
                  <a:pt x="0" y="84667"/>
                </a:lnTo>
                <a:lnTo>
                  <a:pt x="0" y="76200"/>
                </a:lnTo>
                <a:lnTo>
                  <a:pt x="8467" y="59267"/>
                </a:lnTo>
                <a:lnTo>
                  <a:pt x="16933" y="50800"/>
                </a:lnTo>
                <a:lnTo>
                  <a:pt x="25401" y="33867"/>
                </a:lnTo>
                <a:lnTo>
                  <a:pt x="33867" y="25400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67734" y="25400"/>
                </a:lnTo>
                <a:lnTo>
                  <a:pt x="59267" y="25400"/>
                </a:lnTo>
                <a:lnTo>
                  <a:pt x="59267" y="33867"/>
                </a:lnTo>
                <a:lnTo>
                  <a:pt x="59267" y="33867"/>
                </a:lnTo>
                <a:lnTo>
                  <a:pt x="50800" y="42333"/>
                </a:lnTo>
                <a:lnTo>
                  <a:pt x="508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705600" y="3928533"/>
            <a:ext cx="1075268" cy="93135"/>
          </a:xfrm>
          <a:custGeom>
            <a:avLst/>
            <a:gdLst/>
            <a:ahLst/>
            <a:cxnLst/>
            <a:rect l="0" t="0" r="0" b="0"/>
            <a:pathLst>
              <a:path w="1075268" h="93135">
                <a:moveTo>
                  <a:pt x="1075267" y="16934"/>
                </a:move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75267" y="16934"/>
                </a:lnTo>
                <a:lnTo>
                  <a:pt x="1066800" y="16934"/>
                </a:lnTo>
                <a:lnTo>
                  <a:pt x="1066800" y="16934"/>
                </a:lnTo>
                <a:lnTo>
                  <a:pt x="1058333" y="16934"/>
                </a:lnTo>
                <a:lnTo>
                  <a:pt x="1058333" y="16934"/>
                </a:lnTo>
                <a:lnTo>
                  <a:pt x="1049867" y="16934"/>
                </a:lnTo>
                <a:lnTo>
                  <a:pt x="1041400" y="16934"/>
                </a:lnTo>
                <a:lnTo>
                  <a:pt x="1032934" y="16934"/>
                </a:lnTo>
                <a:lnTo>
                  <a:pt x="1024466" y="16934"/>
                </a:lnTo>
                <a:lnTo>
                  <a:pt x="1016000" y="16934"/>
                </a:lnTo>
                <a:lnTo>
                  <a:pt x="999067" y="16934"/>
                </a:lnTo>
                <a:lnTo>
                  <a:pt x="990600" y="16934"/>
                </a:lnTo>
                <a:lnTo>
                  <a:pt x="982133" y="16934"/>
                </a:lnTo>
                <a:lnTo>
                  <a:pt x="973667" y="16934"/>
                </a:lnTo>
                <a:lnTo>
                  <a:pt x="956734" y="16934"/>
                </a:lnTo>
                <a:lnTo>
                  <a:pt x="948266" y="8467"/>
                </a:lnTo>
                <a:lnTo>
                  <a:pt x="931333" y="8467"/>
                </a:lnTo>
                <a:lnTo>
                  <a:pt x="922867" y="8467"/>
                </a:lnTo>
                <a:lnTo>
                  <a:pt x="905933" y="8467"/>
                </a:lnTo>
                <a:lnTo>
                  <a:pt x="889000" y="8467"/>
                </a:lnTo>
                <a:lnTo>
                  <a:pt x="872066" y="0"/>
                </a:lnTo>
                <a:lnTo>
                  <a:pt x="855133" y="0"/>
                </a:lnTo>
                <a:lnTo>
                  <a:pt x="838200" y="0"/>
                </a:lnTo>
                <a:lnTo>
                  <a:pt x="821267" y="0"/>
                </a:lnTo>
                <a:lnTo>
                  <a:pt x="812800" y="0"/>
                </a:lnTo>
                <a:lnTo>
                  <a:pt x="787400" y="0"/>
                </a:lnTo>
                <a:lnTo>
                  <a:pt x="770467" y="0"/>
                </a:lnTo>
                <a:lnTo>
                  <a:pt x="753533" y="0"/>
                </a:lnTo>
                <a:lnTo>
                  <a:pt x="736600" y="0"/>
                </a:lnTo>
                <a:lnTo>
                  <a:pt x="719666" y="0"/>
                </a:lnTo>
                <a:lnTo>
                  <a:pt x="694267" y="0"/>
                </a:lnTo>
                <a:lnTo>
                  <a:pt x="677333" y="0"/>
                </a:lnTo>
                <a:lnTo>
                  <a:pt x="660400" y="0"/>
                </a:lnTo>
                <a:lnTo>
                  <a:pt x="635000" y="0"/>
                </a:lnTo>
                <a:lnTo>
                  <a:pt x="609600" y="0"/>
                </a:lnTo>
                <a:lnTo>
                  <a:pt x="592667" y="8467"/>
                </a:lnTo>
                <a:lnTo>
                  <a:pt x="567266" y="8467"/>
                </a:lnTo>
                <a:lnTo>
                  <a:pt x="550333" y="8467"/>
                </a:lnTo>
                <a:lnTo>
                  <a:pt x="524933" y="8467"/>
                </a:lnTo>
                <a:lnTo>
                  <a:pt x="499534" y="16934"/>
                </a:lnTo>
                <a:lnTo>
                  <a:pt x="482600" y="16934"/>
                </a:lnTo>
                <a:lnTo>
                  <a:pt x="457200" y="25400"/>
                </a:lnTo>
                <a:lnTo>
                  <a:pt x="440267" y="25400"/>
                </a:lnTo>
                <a:lnTo>
                  <a:pt x="414866" y="33867"/>
                </a:lnTo>
                <a:lnTo>
                  <a:pt x="389467" y="33867"/>
                </a:lnTo>
                <a:lnTo>
                  <a:pt x="364067" y="33867"/>
                </a:lnTo>
                <a:lnTo>
                  <a:pt x="347134" y="42334"/>
                </a:lnTo>
                <a:lnTo>
                  <a:pt x="321733" y="42334"/>
                </a:lnTo>
                <a:lnTo>
                  <a:pt x="296333" y="50800"/>
                </a:lnTo>
                <a:lnTo>
                  <a:pt x="270934" y="50800"/>
                </a:lnTo>
                <a:lnTo>
                  <a:pt x="245533" y="59267"/>
                </a:lnTo>
                <a:lnTo>
                  <a:pt x="228600" y="59267"/>
                </a:lnTo>
                <a:lnTo>
                  <a:pt x="194734" y="67734"/>
                </a:lnTo>
                <a:lnTo>
                  <a:pt x="177800" y="67734"/>
                </a:lnTo>
                <a:lnTo>
                  <a:pt x="160867" y="67734"/>
                </a:lnTo>
                <a:lnTo>
                  <a:pt x="135467" y="76200"/>
                </a:lnTo>
                <a:lnTo>
                  <a:pt x="110066" y="76200"/>
                </a:lnTo>
                <a:lnTo>
                  <a:pt x="93133" y="84667"/>
                </a:lnTo>
                <a:lnTo>
                  <a:pt x="67733" y="84667"/>
                </a:lnTo>
                <a:lnTo>
                  <a:pt x="50800" y="84667"/>
                </a:lnTo>
                <a:lnTo>
                  <a:pt x="33866" y="93134"/>
                </a:lnTo>
                <a:lnTo>
                  <a:pt x="16933" y="93134"/>
                </a:lnTo>
                <a:lnTo>
                  <a:pt x="8467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984067" y="3826933"/>
            <a:ext cx="42334" cy="304801"/>
          </a:xfrm>
          <a:custGeom>
            <a:avLst/>
            <a:gdLst/>
            <a:ahLst/>
            <a:cxnLst/>
            <a:rect l="0" t="0" r="0" b="0"/>
            <a:pathLst>
              <a:path w="42334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7"/>
                </a:lnTo>
                <a:lnTo>
                  <a:pt x="33866" y="211667"/>
                </a:lnTo>
                <a:lnTo>
                  <a:pt x="33866" y="237067"/>
                </a:lnTo>
                <a:lnTo>
                  <a:pt x="33866" y="262467"/>
                </a:lnTo>
                <a:lnTo>
                  <a:pt x="33866" y="270934"/>
                </a:lnTo>
                <a:lnTo>
                  <a:pt x="33866" y="287867"/>
                </a:lnTo>
                <a:lnTo>
                  <a:pt x="33866" y="304800"/>
                </a:lnTo>
                <a:lnTo>
                  <a:pt x="33866" y="304800"/>
                </a:lnTo>
                <a:lnTo>
                  <a:pt x="42333" y="304800"/>
                </a:lnTo>
                <a:lnTo>
                  <a:pt x="42333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86134" y="3793067"/>
            <a:ext cx="8467" cy="296334"/>
          </a:xfrm>
          <a:custGeom>
            <a:avLst/>
            <a:gdLst/>
            <a:ahLst/>
            <a:cxnLst/>
            <a:rect l="0" t="0" r="0" b="0"/>
            <a:pathLst>
              <a:path w="8467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35466"/>
                </a:lnTo>
                <a:lnTo>
                  <a:pt x="0" y="160866"/>
                </a:lnTo>
                <a:lnTo>
                  <a:pt x="8466" y="186266"/>
                </a:lnTo>
                <a:lnTo>
                  <a:pt x="8466" y="211666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70933"/>
                </a:lnTo>
                <a:lnTo>
                  <a:pt x="8466" y="279400"/>
                </a:lnTo>
                <a:lnTo>
                  <a:pt x="0" y="287866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298267" y="3801533"/>
            <a:ext cx="33867" cy="296335"/>
          </a:xfrm>
          <a:custGeom>
            <a:avLst/>
            <a:gdLst/>
            <a:ahLst/>
            <a:cxnLst/>
            <a:rect l="0" t="0" r="0" b="0"/>
            <a:pathLst>
              <a:path w="33867" h="296335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25400" y="152400"/>
                </a:lnTo>
                <a:lnTo>
                  <a:pt x="25400" y="169334"/>
                </a:lnTo>
                <a:lnTo>
                  <a:pt x="33866" y="194734"/>
                </a:lnTo>
                <a:lnTo>
                  <a:pt x="33866" y="220134"/>
                </a:lnTo>
                <a:lnTo>
                  <a:pt x="33866" y="237067"/>
                </a:lnTo>
                <a:lnTo>
                  <a:pt x="33866" y="262467"/>
                </a:lnTo>
                <a:lnTo>
                  <a:pt x="33866" y="270934"/>
                </a:lnTo>
                <a:lnTo>
                  <a:pt x="33866" y="279400"/>
                </a:lnTo>
                <a:lnTo>
                  <a:pt x="33866" y="287867"/>
                </a:lnTo>
                <a:lnTo>
                  <a:pt x="33866" y="296334"/>
                </a:lnTo>
                <a:lnTo>
                  <a:pt x="25400" y="296334"/>
                </a:lnTo>
                <a:lnTo>
                  <a:pt x="16933" y="287867"/>
                </a:lnTo>
                <a:lnTo>
                  <a:pt x="16933" y="287867"/>
                </a:lnTo>
                <a:lnTo>
                  <a:pt x="8466" y="279400"/>
                </a:lnTo>
                <a:lnTo>
                  <a:pt x="8466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035800" y="3810000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16934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8466" y="203200"/>
                </a:lnTo>
                <a:lnTo>
                  <a:pt x="16934" y="228600"/>
                </a:lnTo>
                <a:lnTo>
                  <a:pt x="16934" y="245533"/>
                </a:lnTo>
                <a:lnTo>
                  <a:pt x="16934" y="262467"/>
                </a:lnTo>
                <a:lnTo>
                  <a:pt x="16934" y="279400"/>
                </a:lnTo>
                <a:lnTo>
                  <a:pt x="16934" y="287867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13267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07200" y="2819400"/>
            <a:ext cx="127001" cy="110068"/>
          </a:xfrm>
          <a:custGeom>
            <a:avLst/>
            <a:gdLst/>
            <a:ahLst/>
            <a:cxnLst/>
            <a:rect l="0" t="0" r="0" b="0"/>
            <a:pathLst>
              <a:path w="127001" h="110068">
                <a:moveTo>
                  <a:pt x="127000" y="25400"/>
                </a:moveTo>
                <a:lnTo>
                  <a:pt x="127000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0067" y="42333"/>
                </a:lnTo>
                <a:lnTo>
                  <a:pt x="101600" y="42333"/>
                </a:lnTo>
                <a:lnTo>
                  <a:pt x="93134" y="33867"/>
                </a:lnTo>
                <a:lnTo>
                  <a:pt x="93134" y="33867"/>
                </a:lnTo>
                <a:lnTo>
                  <a:pt x="84666" y="33867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0"/>
                </a:lnTo>
                <a:lnTo>
                  <a:pt x="59267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3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3" y="67733"/>
                </a:lnTo>
                <a:lnTo>
                  <a:pt x="59267" y="76200"/>
                </a:lnTo>
                <a:lnTo>
                  <a:pt x="50800" y="84667"/>
                </a:lnTo>
                <a:lnTo>
                  <a:pt x="33867" y="84667"/>
                </a:lnTo>
                <a:lnTo>
                  <a:pt x="25400" y="93133"/>
                </a:lnTo>
                <a:lnTo>
                  <a:pt x="16934" y="93133"/>
                </a:lnTo>
                <a:lnTo>
                  <a:pt x="8466" y="93133"/>
                </a:lnTo>
                <a:lnTo>
                  <a:pt x="8466" y="84667"/>
                </a:lnTo>
                <a:lnTo>
                  <a:pt x="0" y="84667"/>
                </a:ln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8466" y="59267"/>
                </a:lnTo>
                <a:lnTo>
                  <a:pt x="8466" y="50800"/>
                </a:lnTo>
                <a:lnTo>
                  <a:pt x="16934" y="42333"/>
                </a:lnTo>
                <a:lnTo>
                  <a:pt x="25400" y="33867"/>
                </a:lnTo>
                <a:lnTo>
                  <a:pt x="33867" y="33867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76200" y="42333"/>
                </a:lnTo>
                <a:lnTo>
                  <a:pt x="76200" y="50800"/>
                </a:lnTo>
                <a:lnTo>
                  <a:pt x="84666" y="59267"/>
                </a:lnTo>
                <a:lnTo>
                  <a:pt x="84666" y="67733"/>
                </a:lnTo>
                <a:lnTo>
                  <a:pt x="84666" y="76200"/>
                </a:lnTo>
                <a:lnTo>
                  <a:pt x="76200" y="84667"/>
                </a:lnTo>
                <a:lnTo>
                  <a:pt x="76200" y="84667"/>
                </a:lnTo>
                <a:lnTo>
                  <a:pt x="67733" y="93133"/>
                </a:lnTo>
                <a:lnTo>
                  <a:pt x="59267" y="93133"/>
                </a:lnTo>
                <a:lnTo>
                  <a:pt x="50800" y="101600"/>
                </a:lnTo>
                <a:lnTo>
                  <a:pt x="42333" y="93133"/>
                </a:lnTo>
                <a:lnTo>
                  <a:pt x="33867" y="93133"/>
                </a:lnTo>
                <a:lnTo>
                  <a:pt x="25400" y="84667"/>
                </a:lnTo>
                <a:lnTo>
                  <a:pt x="25400" y="76200"/>
                </a:lnTo>
                <a:lnTo>
                  <a:pt x="16934" y="67733"/>
                </a:lnTo>
                <a:lnTo>
                  <a:pt x="16934" y="59267"/>
                </a:lnTo>
                <a:lnTo>
                  <a:pt x="16934" y="50800"/>
                </a:lnTo>
                <a:lnTo>
                  <a:pt x="25400" y="42333"/>
                </a:lnTo>
                <a:lnTo>
                  <a:pt x="25400" y="33867"/>
                </a:lnTo>
                <a:lnTo>
                  <a:pt x="33867" y="33867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76200" y="42333"/>
                </a:lnTo>
                <a:lnTo>
                  <a:pt x="84666" y="50800"/>
                </a:lnTo>
                <a:lnTo>
                  <a:pt x="84666" y="67733"/>
                </a:lnTo>
                <a:lnTo>
                  <a:pt x="93134" y="76200"/>
                </a:lnTo>
                <a:lnTo>
                  <a:pt x="93134" y="84667"/>
                </a:lnTo>
                <a:lnTo>
                  <a:pt x="84666" y="93133"/>
                </a:lnTo>
                <a:lnTo>
                  <a:pt x="84666" y="101600"/>
                </a:lnTo>
                <a:lnTo>
                  <a:pt x="76200" y="110067"/>
                </a:lnTo>
                <a:lnTo>
                  <a:pt x="67733" y="110067"/>
                </a:lnTo>
                <a:lnTo>
                  <a:pt x="59267" y="110067"/>
                </a:lnTo>
                <a:lnTo>
                  <a:pt x="50800" y="110067"/>
                </a:lnTo>
                <a:lnTo>
                  <a:pt x="33867" y="101600"/>
                </a:lnTo>
                <a:lnTo>
                  <a:pt x="25400" y="93133"/>
                </a:lnTo>
                <a:lnTo>
                  <a:pt x="25400" y="84667"/>
                </a:lnTo>
                <a:lnTo>
                  <a:pt x="16934" y="76200"/>
                </a:lnTo>
                <a:lnTo>
                  <a:pt x="16934" y="59267"/>
                </a:lnTo>
                <a:lnTo>
                  <a:pt x="16934" y="50800"/>
                </a:lnTo>
                <a:lnTo>
                  <a:pt x="16934" y="42333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3" y="33867"/>
                </a:lnTo>
                <a:lnTo>
                  <a:pt x="59267" y="33867"/>
                </a:lnTo>
                <a:lnTo>
                  <a:pt x="67733" y="42333"/>
                </a:lnTo>
                <a:lnTo>
                  <a:pt x="76200" y="50800"/>
                </a:lnTo>
                <a:lnTo>
                  <a:pt x="84666" y="59267"/>
                </a:lnTo>
                <a:lnTo>
                  <a:pt x="93134" y="67733"/>
                </a:lnTo>
                <a:lnTo>
                  <a:pt x="93134" y="76200"/>
                </a:lnTo>
                <a:lnTo>
                  <a:pt x="93134" y="84667"/>
                </a:lnTo>
                <a:lnTo>
                  <a:pt x="93134" y="84667"/>
                </a:lnTo>
                <a:lnTo>
                  <a:pt x="84666" y="93133"/>
                </a:lnTo>
                <a:lnTo>
                  <a:pt x="84666" y="93133"/>
                </a:lnTo>
                <a:lnTo>
                  <a:pt x="67733" y="93133"/>
                </a:lnTo>
                <a:lnTo>
                  <a:pt x="67733" y="93133"/>
                </a:lnTo>
                <a:lnTo>
                  <a:pt x="59267" y="93133"/>
                </a:lnTo>
                <a:lnTo>
                  <a:pt x="50800" y="93133"/>
                </a:lnTo>
                <a:lnTo>
                  <a:pt x="42333" y="84667"/>
                </a:lnTo>
                <a:lnTo>
                  <a:pt x="33867" y="76200"/>
                </a:lnTo>
                <a:lnTo>
                  <a:pt x="33867" y="677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42333"/>
                </a:lnTo>
                <a:lnTo>
                  <a:pt x="42333" y="42333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3" y="42333"/>
                </a:lnTo>
                <a:lnTo>
                  <a:pt x="76200" y="50800"/>
                </a:lnTo>
                <a:lnTo>
                  <a:pt x="84666" y="50800"/>
                </a:lnTo>
                <a:lnTo>
                  <a:pt x="93134" y="67733"/>
                </a:lnTo>
                <a:lnTo>
                  <a:pt x="93134" y="76200"/>
                </a:lnTo>
                <a:lnTo>
                  <a:pt x="93134" y="76200"/>
                </a:lnTo>
                <a:lnTo>
                  <a:pt x="93134" y="84667"/>
                </a:lnTo>
                <a:lnTo>
                  <a:pt x="84666" y="93133"/>
                </a:lnTo>
                <a:lnTo>
                  <a:pt x="84666" y="93133"/>
                </a:lnTo>
                <a:lnTo>
                  <a:pt x="76200" y="101600"/>
                </a:lnTo>
                <a:lnTo>
                  <a:pt x="67733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0800" y="93133"/>
                </a:lnTo>
                <a:lnTo>
                  <a:pt x="42333" y="84667"/>
                </a:lnTo>
                <a:lnTo>
                  <a:pt x="42333" y="76200"/>
                </a:lnTo>
                <a:lnTo>
                  <a:pt x="33867" y="67733"/>
                </a:lnTo>
                <a:lnTo>
                  <a:pt x="33867" y="59267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33867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76200" y="25400"/>
                </a:lnTo>
                <a:lnTo>
                  <a:pt x="76200" y="33867"/>
                </a:lnTo>
                <a:lnTo>
                  <a:pt x="67733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0800" y="42333"/>
                </a:lnTo>
                <a:lnTo>
                  <a:pt x="508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824134" y="1820333"/>
            <a:ext cx="1202267" cy="1100668"/>
          </a:xfrm>
          <a:custGeom>
            <a:avLst/>
            <a:gdLst/>
            <a:ahLst/>
            <a:cxnLst/>
            <a:rect l="0" t="0" r="0" b="0"/>
            <a:pathLst>
              <a:path w="1202267" h="1100668">
                <a:moveTo>
                  <a:pt x="16933" y="1092200"/>
                </a:move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100667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92200"/>
                </a:lnTo>
                <a:lnTo>
                  <a:pt x="16933" y="1083734"/>
                </a:lnTo>
                <a:lnTo>
                  <a:pt x="16933" y="1083734"/>
                </a:lnTo>
                <a:lnTo>
                  <a:pt x="16933" y="1083734"/>
                </a:lnTo>
                <a:lnTo>
                  <a:pt x="16933" y="1083734"/>
                </a:lnTo>
                <a:lnTo>
                  <a:pt x="16933" y="1083734"/>
                </a:lnTo>
                <a:lnTo>
                  <a:pt x="8466" y="1083734"/>
                </a:lnTo>
                <a:lnTo>
                  <a:pt x="8466" y="1083734"/>
                </a:lnTo>
                <a:lnTo>
                  <a:pt x="8466" y="1083734"/>
                </a:lnTo>
                <a:lnTo>
                  <a:pt x="8466" y="1083734"/>
                </a:lnTo>
                <a:lnTo>
                  <a:pt x="8466" y="1075267"/>
                </a:lnTo>
                <a:lnTo>
                  <a:pt x="8466" y="1075267"/>
                </a:lnTo>
                <a:lnTo>
                  <a:pt x="8466" y="1075267"/>
                </a:lnTo>
                <a:lnTo>
                  <a:pt x="8466" y="1075267"/>
                </a:lnTo>
                <a:lnTo>
                  <a:pt x="8466" y="1075267"/>
                </a:lnTo>
                <a:lnTo>
                  <a:pt x="8466" y="1075267"/>
                </a:lnTo>
                <a:lnTo>
                  <a:pt x="8466" y="1075267"/>
                </a:lnTo>
                <a:lnTo>
                  <a:pt x="0" y="1066800"/>
                </a:lnTo>
                <a:lnTo>
                  <a:pt x="0" y="1066800"/>
                </a:lnTo>
                <a:lnTo>
                  <a:pt x="0" y="1066800"/>
                </a:lnTo>
                <a:lnTo>
                  <a:pt x="0" y="1066800"/>
                </a:lnTo>
                <a:lnTo>
                  <a:pt x="0" y="1058334"/>
                </a:lnTo>
                <a:lnTo>
                  <a:pt x="0" y="1058334"/>
                </a:lnTo>
                <a:lnTo>
                  <a:pt x="0" y="1049867"/>
                </a:lnTo>
                <a:lnTo>
                  <a:pt x="0" y="1049867"/>
                </a:lnTo>
                <a:lnTo>
                  <a:pt x="0" y="1041400"/>
                </a:lnTo>
                <a:lnTo>
                  <a:pt x="0" y="1032934"/>
                </a:lnTo>
                <a:lnTo>
                  <a:pt x="0" y="1032934"/>
                </a:lnTo>
                <a:lnTo>
                  <a:pt x="0" y="1024467"/>
                </a:lnTo>
                <a:lnTo>
                  <a:pt x="0" y="1024467"/>
                </a:lnTo>
                <a:lnTo>
                  <a:pt x="8466" y="1016000"/>
                </a:lnTo>
                <a:lnTo>
                  <a:pt x="8466" y="1007534"/>
                </a:lnTo>
                <a:lnTo>
                  <a:pt x="8466" y="999067"/>
                </a:lnTo>
                <a:lnTo>
                  <a:pt x="8466" y="999067"/>
                </a:lnTo>
                <a:lnTo>
                  <a:pt x="8466" y="990600"/>
                </a:lnTo>
                <a:lnTo>
                  <a:pt x="8466" y="982134"/>
                </a:lnTo>
                <a:lnTo>
                  <a:pt x="8466" y="982134"/>
                </a:lnTo>
                <a:lnTo>
                  <a:pt x="8466" y="973667"/>
                </a:lnTo>
                <a:lnTo>
                  <a:pt x="8466" y="965200"/>
                </a:lnTo>
                <a:lnTo>
                  <a:pt x="16933" y="956734"/>
                </a:lnTo>
                <a:lnTo>
                  <a:pt x="16933" y="948267"/>
                </a:lnTo>
                <a:lnTo>
                  <a:pt x="16933" y="948267"/>
                </a:lnTo>
                <a:lnTo>
                  <a:pt x="16933" y="939800"/>
                </a:lnTo>
                <a:lnTo>
                  <a:pt x="16933" y="931334"/>
                </a:lnTo>
                <a:lnTo>
                  <a:pt x="25399" y="922867"/>
                </a:lnTo>
                <a:lnTo>
                  <a:pt x="25399" y="914400"/>
                </a:lnTo>
                <a:lnTo>
                  <a:pt x="33866" y="905934"/>
                </a:lnTo>
                <a:lnTo>
                  <a:pt x="33866" y="897467"/>
                </a:lnTo>
                <a:lnTo>
                  <a:pt x="33866" y="889000"/>
                </a:lnTo>
                <a:lnTo>
                  <a:pt x="33866" y="880534"/>
                </a:lnTo>
                <a:lnTo>
                  <a:pt x="42333" y="872067"/>
                </a:lnTo>
                <a:lnTo>
                  <a:pt x="42333" y="863600"/>
                </a:lnTo>
                <a:lnTo>
                  <a:pt x="50799" y="855134"/>
                </a:lnTo>
                <a:lnTo>
                  <a:pt x="50799" y="846667"/>
                </a:lnTo>
                <a:lnTo>
                  <a:pt x="50799" y="838200"/>
                </a:lnTo>
                <a:lnTo>
                  <a:pt x="59266" y="838200"/>
                </a:lnTo>
                <a:lnTo>
                  <a:pt x="59266" y="821267"/>
                </a:lnTo>
                <a:lnTo>
                  <a:pt x="59266" y="821267"/>
                </a:lnTo>
                <a:lnTo>
                  <a:pt x="67732" y="804334"/>
                </a:lnTo>
                <a:lnTo>
                  <a:pt x="67732" y="804334"/>
                </a:lnTo>
                <a:lnTo>
                  <a:pt x="76200" y="787400"/>
                </a:lnTo>
                <a:lnTo>
                  <a:pt x="76200" y="778934"/>
                </a:lnTo>
                <a:lnTo>
                  <a:pt x="84666" y="770467"/>
                </a:lnTo>
                <a:lnTo>
                  <a:pt x="93133" y="762000"/>
                </a:lnTo>
                <a:lnTo>
                  <a:pt x="93133" y="753534"/>
                </a:lnTo>
                <a:lnTo>
                  <a:pt x="101599" y="745067"/>
                </a:lnTo>
                <a:lnTo>
                  <a:pt x="101599" y="736600"/>
                </a:lnTo>
                <a:lnTo>
                  <a:pt x="110066" y="728134"/>
                </a:lnTo>
                <a:lnTo>
                  <a:pt x="118533" y="711200"/>
                </a:lnTo>
                <a:lnTo>
                  <a:pt x="118533" y="702734"/>
                </a:lnTo>
                <a:lnTo>
                  <a:pt x="126999" y="694267"/>
                </a:lnTo>
                <a:lnTo>
                  <a:pt x="135466" y="685800"/>
                </a:lnTo>
                <a:lnTo>
                  <a:pt x="143932" y="668867"/>
                </a:lnTo>
                <a:lnTo>
                  <a:pt x="152400" y="660400"/>
                </a:lnTo>
                <a:lnTo>
                  <a:pt x="152400" y="651934"/>
                </a:lnTo>
                <a:lnTo>
                  <a:pt x="160866" y="635000"/>
                </a:lnTo>
                <a:lnTo>
                  <a:pt x="169333" y="626534"/>
                </a:lnTo>
                <a:lnTo>
                  <a:pt x="177799" y="618067"/>
                </a:lnTo>
                <a:lnTo>
                  <a:pt x="186266" y="609600"/>
                </a:lnTo>
                <a:lnTo>
                  <a:pt x="194733" y="592667"/>
                </a:lnTo>
                <a:lnTo>
                  <a:pt x="203199" y="584200"/>
                </a:lnTo>
                <a:lnTo>
                  <a:pt x="211666" y="567267"/>
                </a:lnTo>
                <a:lnTo>
                  <a:pt x="220132" y="558800"/>
                </a:lnTo>
                <a:lnTo>
                  <a:pt x="228600" y="541867"/>
                </a:lnTo>
                <a:lnTo>
                  <a:pt x="237066" y="533400"/>
                </a:lnTo>
                <a:lnTo>
                  <a:pt x="253999" y="524934"/>
                </a:lnTo>
                <a:lnTo>
                  <a:pt x="262466" y="508000"/>
                </a:lnTo>
                <a:lnTo>
                  <a:pt x="270933" y="499534"/>
                </a:lnTo>
                <a:lnTo>
                  <a:pt x="287866" y="482600"/>
                </a:lnTo>
                <a:lnTo>
                  <a:pt x="296332" y="474134"/>
                </a:lnTo>
                <a:lnTo>
                  <a:pt x="313266" y="465667"/>
                </a:lnTo>
                <a:lnTo>
                  <a:pt x="321733" y="448734"/>
                </a:lnTo>
                <a:lnTo>
                  <a:pt x="330199" y="440267"/>
                </a:lnTo>
                <a:lnTo>
                  <a:pt x="338666" y="431800"/>
                </a:lnTo>
                <a:lnTo>
                  <a:pt x="355599" y="414867"/>
                </a:lnTo>
                <a:lnTo>
                  <a:pt x="364066" y="406400"/>
                </a:lnTo>
                <a:lnTo>
                  <a:pt x="381000" y="397934"/>
                </a:lnTo>
                <a:lnTo>
                  <a:pt x="389466" y="389467"/>
                </a:lnTo>
                <a:lnTo>
                  <a:pt x="397933" y="372534"/>
                </a:lnTo>
                <a:lnTo>
                  <a:pt x="414866" y="364067"/>
                </a:lnTo>
                <a:lnTo>
                  <a:pt x="431799" y="355600"/>
                </a:lnTo>
                <a:lnTo>
                  <a:pt x="440266" y="347134"/>
                </a:lnTo>
                <a:lnTo>
                  <a:pt x="457200" y="338667"/>
                </a:lnTo>
                <a:lnTo>
                  <a:pt x="465666" y="330200"/>
                </a:lnTo>
                <a:lnTo>
                  <a:pt x="482599" y="313267"/>
                </a:lnTo>
                <a:lnTo>
                  <a:pt x="491066" y="304800"/>
                </a:lnTo>
                <a:lnTo>
                  <a:pt x="507999" y="296334"/>
                </a:lnTo>
                <a:lnTo>
                  <a:pt x="516466" y="287867"/>
                </a:lnTo>
                <a:lnTo>
                  <a:pt x="533400" y="279400"/>
                </a:lnTo>
                <a:lnTo>
                  <a:pt x="541866" y="270934"/>
                </a:lnTo>
                <a:lnTo>
                  <a:pt x="558799" y="262467"/>
                </a:lnTo>
                <a:lnTo>
                  <a:pt x="567266" y="254000"/>
                </a:lnTo>
                <a:lnTo>
                  <a:pt x="584199" y="245534"/>
                </a:lnTo>
                <a:lnTo>
                  <a:pt x="601132" y="237067"/>
                </a:lnTo>
                <a:lnTo>
                  <a:pt x="609600" y="228600"/>
                </a:lnTo>
                <a:lnTo>
                  <a:pt x="626533" y="220134"/>
                </a:lnTo>
                <a:lnTo>
                  <a:pt x="643466" y="211667"/>
                </a:lnTo>
                <a:lnTo>
                  <a:pt x="651933" y="203200"/>
                </a:lnTo>
                <a:lnTo>
                  <a:pt x="668866" y="194734"/>
                </a:lnTo>
                <a:lnTo>
                  <a:pt x="677332" y="186267"/>
                </a:lnTo>
                <a:lnTo>
                  <a:pt x="694266" y="177800"/>
                </a:lnTo>
                <a:lnTo>
                  <a:pt x="711199" y="169334"/>
                </a:lnTo>
                <a:lnTo>
                  <a:pt x="719666" y="160867"/>
                </a:lnTo>
                <a:lnTo>
                  <a:pt x="736599" y="160867"/>
                </a:lnTo>
                <a:lnTo>
                  <a:pt x="745066" y="152400"/>
                </a:lnTo>
                <a:lnTo>
                  <a:pt x="762000" y="143934"/>
                </a:lnTo>
                <a:lnTo>
                  <a:pt x="778933" y="135467"/>
                </a:lnTo>
                <a:lnTo>
                  <a:pt x="795866" y="127000"/>
                </a:lnTo>
                <a:lnTo>
                  <a:pt x="804333" y="127000"/>
                </a:lnTo>
                <a:lnTo>
                  <a:pt x="821266" y="118534"/>
                </a:lnTo>
                <a:lnTo>
                  <a:pt x="829732" y="110067"/>
                </a:lnTo>
                <a:lnTo>
                  <a:pt x="838200" y="101600"/>
                </a:lnTo>
                <a:lnTo>
                  <a:pt x="855133" y="101600"/>
                </a:lnTo>
                <a:lnTo>
                  <a:pt x="872066" y="93134"/>
                </a:lnTo>
                <a:lnTo>
                  <a:pt x="880533" y="84667"/>
                </a:lnTo>
                <a:lnTo>
                  <a:pt x="888999" y="84667"/>
                </a:lnTo>
                <a:lnTo>
                  <a:pt x="905932" y="76200"/>
                </a:lnTo>
                <a:lnTo>
                  <a:pt x="922866" y="76200"/>
                </a:lnTo>
                <a:lnTo>
                  <a:pt x="931333" y="67734"/>
                </a:lnTo>
                <a:lnTo>
                  <a:pt x="948266" y="67734"/>
                </a:lnTo>
                <a:lnTo>
                  <a:pt x="956733" y="59267"/>
                </a:lnTo>
                <a:lnTo>
                  <a:pt x="973666" y="50800"/>
                </a:lnTo>
                <a:lnTo>
                  <a:pt x="982132" y="50800"/>
                </a:lnTo>
                <a:lnTo>
                  <a:pt x="990600" y="50800"/>
                </a:lnTo>
                <a:lnTo>
                  <a:pt x="1007533" y="42334"/>
                </a:lnTo>
                <a:lnTo>
                  <a:pt x="1015999" y="42334"/>
                </a:lnTo>
                <a:lnTo>
                  <a:pt x="1032933" y="33867"/>
                </a:lnTo>
                <a:lnTo>
                  <a:pt x="1041399" y="33867"/>
                </a:lnTo>
                <a:lnTo>
                  <a:pt x="1058332" y="33867"/>
                </a:lnTo>
                <a:lnTo>
                  <a:pt x="1066800" y="25400"/>
                </a:lnTo>
                <a:lnTo>
                  <a:pt x="1083733" y="25400"/>
                </a:lnTo>
                <a:lnTo>
                  <a:pt x="1092199" y="25400"/>
                </a:lnTo>
                <a:lnTo>
                  <a:pt x="1100666" y="16934"/>
                </a:lnTo>
                <a:lnTo>
                  <a:pt x="1117599" y="16934"/>
                </a:lnTo>
                <a:lnTo>
                  <a:pt x="1126066" y="8467"/>
                </a:lnTo>
                <a:lnTo>
                  <a:pt x="1143000" y="8467"/>
                </a:lnTo>
                <a:lnTo>
                  <a:pt x="1151466" y="8467"/>
                </a:lnTo>
                <a:lnTo>
                  <a:pt x="1159933" y="8467"/>
                </a:lnTo>
                <a:lnTo>
                  <a:pt x="1176866" y="0"/>
                </a:lnTo>
                <a:lnTo>
                  <a:pt x="1185333" y="0"/>
                </a:lnTo>
                <a:lnTo>
                  <a:pt x="1185333" y="0"/>
                </a:lnTo>
                <a:lnTo>
                  <a:pt x="1202266" y="0"/>
                </a:lnTo>
                <a:lnTo>
                  <a:pt x="1202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060267" y="1811867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111066" y="1794933"/>
            <a:ext cx="76201" cy="8468"/>
          </a:xfrm>
          <a:custGeom>
            <a:avLst/>
            <a:gdLst/>
            <a:ahLst/>
            <a:cxnLst/>
            <a:rect l="0" t="0" r="0" b="0"/>
            <a:pathLst>
              <a:path w="76201" h="8468">
                <a:moveTo>
                  <a:pt x="0" y="8467"/>
                </a:moveTo>
                <a:lnTo>
                  <a:pt x="0" y="8467"/>
                </a:lnTo>
                <a:lnTo>
                  <a:pt x="8468" y="8467"/>
                </a:lnTo>
                <a:lnTo>
                  <a:pt x="25401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229600" y="1803400"/>
            <a:ext cx="33867" cy="1"/>
          </a:xfrm>
          <a:custGeom>
            <a:avLst/>
            <a:gdLst/>
            <a:ahLst/>
            <a:cxnLst/>
            <a:rect l="0" t="0" r="0" b="0"/>
            <a:pathLst>
              <a:path w="33867" h="1">
                <a:moveTo>
                  <a:pt x="0" y="0"/>
                </a:move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866467" y="1845733"/>
            <a:ext cx="2421467" cy="2108201"/>
          </a:xfrm>
          <a:custGeom>
            <a:avLst/>
            <a:gdLst/>
            <a:ahLst/>
            <a:cxnLst/>
            <a:rect l="0" t="0" r="0" b="0"/>
            <a:pathLst>
              <a:path w="2421467" h="2108201">
                <a:moveTo>
                  <a:pt x="1176867" y="0"/>
                </a:moveTo>
                <a:lnTo>
                  <a:pt x="1176867" y="0"/>
                </a:lnTo>
                <a:lnTo>
                  <a:pt x="1176867" y="0"/>
                </a:lnTo>
                <a:lnTo>
                  <a:pt x="1176867" y="0"/>
                </a:lnTo>
                <a:lnTo>
                  <a:pt x="1185333" y="0"/>
                </a:lnTo>
                <a:lnTo>
                  <a:pt x="1185333" y="0"/>
                </a:lnTo>
                <a:lnTo>
                  <a:pt x="1193800" y="0"/>
                </a:lnTo>
                <a:lnTo>
                  <a:pt x="1193800" y="0"/>
                </a:lnTo>
                <a:lnTo>
                  <a:pt x="1193800" y="0"/>
                </a:lnTo>
                <a:lnTo>
                  <a:pt x="1193800" y="0"/>
                </a:lnTo>
                <a:lnTo>
                  <a:pt x="1202266" y="0"/>
                </a:lnTo>
                <a:lnTo>
                  <a:pt x="1202266" y="0"/>
                </a:lnTo>
                <a:lnTo>
                  <a:pt x="1210733" y="0"/>
                </a:lnTo>
                <a:lnTo>
                  <a:pt x="1210733" y="0"/>
                </a:lnTo>
                <a:lnTo>
                  <a:pt x="1210733" y="0"/>
                </a:lnTo>
                <a:lnTo>
                  <a:pt x="1219200" y="0"/>
                </a:lnTo>
                <a:lnTo>
                  <a:pt x="1219200" y="0"/>
                </a:lnTo>
                <a:lnTo>
                  <a:pt x="1227666" y="0"/>
                </a:lnTo>
                <a:lnTo>
                  <a:pt x="1227666" y="0"/>
                </a:lnTo>
                <a:lnTo>
                  <a:pt x="1236133" y="0"/>
                </a:lnTo>
                <a:lnTo>
                  <a:pt x="1244599" y="0"/>
                </a:lnTo>
                <a:lnTo>
                  <a:pt x="1244599" y="0"/>
                </a:lnTo>
                <a:lnTo>
                  <a:pt x="1253067" y="0"/>
                </a:lnTo>
                <a:lnTo>
                  <a:pt x="1253067" y="0"/>
                </a:lnTo>
                <a:lnTo>
                  <a:pt x="1261533" y="0"/>
                </a:lnTo>
                <a:lnTo>
                  <a:pt x="1270000" y="0"/>
                </a:lnTo>
                <a:lnTo>
                  <a:pt x="1270000" y="0"/>
                </a:lnTo>
                <a:lnTo>
                  <a:pt x="1278466" y="0"/>
                </a:lnTo>
                <a:lnTo>
                  <a:pt x="1286933" y="0"/>
                </a:lnTo>
                <a:lnTo>
                  <a:pt x="1286933" y="0"/>
                </a:lnTo>
                <a:lnTo>
                  <a:pt x="1295400" y="0"/>
                </a:lnTo>
                <a:lnTo>
                  <a:pt x="1303866" y="0"/>
                </a:lnTo>
                <a:lnTo>
                  <a:pt x="1312333" y="0"/>
                </a:lnTo>
                <a:lnTo>
                  <a:pt x="1312333" y="0"/>
                </a:lnTo>
                <a:lnTo>
                  <a:pt x="1320799" y="0"/>
                </a:lnTo>
                <a:lnTo>
                  <a:pt x="1329267" y="0"/>
                </a:lnTo>
                <a:lnTo>
                  <a:pt x="1337733" y="8467"/>
                </a:lnTo>
                <a:lnTo>
                  <a:pt x="1346200" y="8467"/>
                </a:lnTo>
                <a:lnTo>
                  <a:pt x="1354666" y="8467"/>
                </a:lnTo>
                <a:lnTo>
                  <a:pt x="1363133" y="8467"/>
                </a:lnTo>
                <a:lnTo>
                  <a:pt x="1363133" y="8467"/>
                </a:lnTo>
                <a:lnTo>
                  <a:pt x="1371600" y="8467"/>
                </a:lnTo>
                <a:lnTo>
                  <a:pt x="1380066" y="8467"/>
                </a:lnTo>
                <a:lnTo>
                  <a:pt x="1388533" y="16934"/>
                </a:lnTo>
                <a:lnTo>
                  <a:pt x="1396999" y="16934"/>
                </a:lnTo>
                <a:lnTo>
                  <a:pt x="1405467" y="16934"/>
                </a:lnTo>
                <a:lnTo>
                  <a:pt x="1413933" y="16934"/>
                </a:lnTo>
                <a:lnTo>
                  <a:pt x="1413933" y="16934"/>
                </a:lnTo>
                <a:lnTo>
                  <a:pt x="1422400" y="25400"/>
                </a:lnTo>
                <a:lnTo>
                  <a:pt x="1430866" y="25400"/>
                </a:lnTo>
                <a:lnTo>
                  <a:pt x="1439333" y="25400"/>
                </a:lnTo>
                <a:lnTo>
                  <a:pt x="1447800" y="25400"/>
                </a:lnTo>
                <a:lnTo>
                  <a:pt x="1456266" y="25400"/>
                </a:lnTo>
                <a:lnTo>
                  <a:pt x="1464733" y="33867"/>
                </a:lnTo>
                <a:lnTo>
                  <a:pt x="1464733" y="33867"/>
                </a:lnTo>
                <a:lnTo>
                  <a:pt x="1473199" y="33867"/>
                </a:lnTo>
                <a:lnTo>
                  <a:pt x="1481667" y="33867"/>
                </a:lnTo>
                <a:lnTo>
                  <a:pt x="1481667" y="42334"/>
                </a:lnTo>
                <a:lnTo>
                  <a:pt x="1490133" y="42334"/>
                </a:lnTo>
                <a:lnTo>
                  <a:pt x="1498600" y="42334"/>
                </a:lnTo>
                <a:lnTo>
                  <a:pt x="1507066" y="42334"/>
                </a:lnTo>
                <a:lnTo>
                  <a:pt x="1515533" y="42334"/>
                </a:lnTo>
                <a:lnTo>
                  <a:pt x="1524000" y="50800"/>
                </a:lnTo>
                <a:lnTo>
                  <a:pt x="1524000" y="50800"/>
                </a:lnTo>
                <a:lnTo>
                  <a:pt x="1540933" y="59267"/>
                </a:lnTo>
                <a:lnTo>
                  <a:pt x="1540933" y="59267"/>
                </a:lnTo>
                <a:lnTo>
                  <a:pt x="1549399" y="59267"/>
                </a:lnTo>
                <a:lnTo>
                  <a:pt x="1557867" y="59267"/>
                </a:lnTo>
                <a:lnTo>
                  <a:pt x="1566333" y="67734"/>
                </a:lnTo>
                <a:lnTo>
                  <a:pt x="1574800" y="67734"/>
                </a:lnTo>
                <a:lnTo>
                  <a:pt x="1583266" y="76200"/>
                </a:lnTo>
                <a:lnTo>
                  <a:pt x="1591733" y="76200"/>
                </a:lnTo>
                <a:lnTo>
                  <a:pt x="1600200" y="76200"/>
                </a:lnTo>
                <a:lnTo>
                  <a:pt x="1608666" y="84667"/>
                </a:lnTo>
                <a:lnTo>
                  <a:pt x="1617133" y="84667"/>
                </a:lnTo>
                <a:lnTo>
                  <a:pt x="1625599" y="93134"/>
                </a:lnTo>
                <a:lnTo>
                  <a:pt x="1634067" y="93134"/>
                </a:lnTo>
                <a:lnTo>
                  <a:pt x="1642533" y="101600"/>
                </a:lnTo>
                <a:lnTo>
                  <a:pt x="1651000" y="101600"/>
                </a:lnTo>
                <a:lnTo>
                  <a:pt x="1659466" y="110067"/>
                </a:lnTo>
                <a:lnTo>
                  <a:pt x="1667933" y="110067"/>
                </a:lnTo>
                <a:lnTo>
                  <a:pt x="1676400" y="118534"/>
                </a:lnTo>
                <a:lnTo>
                  <a:pt x="1684866" y="118534"/>
                </a:lnTo>
                <a:lnTo>
                  <a:pt x="1693333" y="127000"/>
                </a:lnTo>
                <a:lnTo>
                  <a:pt x="1693333" y="135467"/>
                </a:lnTo>
                <a:lnTo>
                  <a:pt x="1701799" y="135467"/>
                </a:lnTo>
                <a:lnTo>
                  <a:pt x="1718733" y="143934"/>
                </a:lnTo>
                <a:lnTo>
                  <a:pt x="1727200" y="152400"/>
                </a:lnTo>
                <a:lnTo>
                  <a:pt x="1735666" y="152400"/>
                </a:lnTo>
                <a:lnTo>
                  <a:pt x="1744133" y="160867"/>
                </a:lnTo>
                <a:lnTo>
                  <a:pt x="1752600" y="169334"/>
                </a:lnTo>
                <a:lnTo>
                  <a:pt x="1752600" y="169334"/>
                </a:lnTo>
                <a:lnTo>
                  <a:pt x="1761066" y="177800"/>
                </a:lnTo>
                <a:lnTo>
                  <a:pt x="1769533" y="186267"/>
                </a:lnTo>
                <a:lnTo>
                  <a:pt x="1777999" y="194734"/>
                </a:lnTo>
                <a:lnTo>
                  <a:pt x="1794933" y="194734"/>
                </a:lnTo>
                <a:lnTo>
                  <a:pt x="1794933" y="203200"/>
                </a:lnTo>
                <a:lnTo>
                  <a:pt x="1803400" y="211667"/>
                </a:lnTo>
                <a:lnTo>
                  <a:pt x="1811866" y="220134"/>
                </a:lnTo>
                <a:lnTo>
                  <a:pt x="1820333" y="228600"/>
                </a:lnTo>
                <a:lnTo>
                  <a:pt x="1828800" y="228600"/>
                </a:lnTo>
                <a:lnTo>
                  <a:pt x="1837266" y="237067"/>
                </a:lnTo>
                <a:lnTo>
                  <a:pt x="1845733" y="245534"/>
                </a:lnTo>
                <a:lnTo>
                  <a:pt x="1854199" y="254000"/>
                </a:lnTo>
                <a:lnTo>
                  <a:pt x="1871133" y="262467"/>
                </a:lnTo>
                <a:lnTo>
                  <a:pt x="1879600" y="262467"/>
                </a:lnTo>
                <a:lnTo>
                  <a:pt x="1888066" y="270934"/>
                </a:lnTo>
                <a:lnTo>
                  <a:pt x="1896533" y="279400"/>
                </a:lnTo>
                <a:lnTo>
                  <a:pt x="1905000" y="287867"/>
                </a:lnTo>
                <a:lnTo>
                  <a:pt x="1913466" y="296334"/>
                </a:lnTo>
                <a:lnTo>
                  <a:pt x="1921933" y="304800"/>
                </a:lnTo>
                <a:lnTo>
                  <a:pt x="1930399" y="313267"/>
                </a:lnTo>
                <a:lnTo>
                  <a:pt x="1938867" y="321734"/>
                </a:lnTo>
                <a:lnTo>
                  <a:pt x="1955800" y="330200"/>
                </a:lnTo>
                <a:lnTo>
                  <a:pt x="1964266" y="338667"/>
                </a:lnTo>
                <a:lnTo>
                  <a:pt x="1972733" y="347134"/>
                </a:lnTo>
                <a:lnTo>
                  <a:pt x="1981200" y="347134"/>
                </a:lnTo>
                <a:lnTo>
                  <a:pt x="1989666" y="355600"/>
                </a:lnTo>
                <a:lnTo>
                  <a:pt x="1998133" y="364067"/>
                </a:lnTo>
                <a:lnTo>
                  <a:pt x="2006599" y="372534"/>
                </a:lnTo>
                <a:lnTo>
                  <a:pt x="2015067" y="381000"/>
                </a:lnTo>
                <a:lnTo>
                  <a:pt x="2023533" y="389467"/>
                </a:lnTo>
                <a:lnTo>
                  <a:pt x="2032000" y="397934"/>
                </a:lnTo>
                <a:lnTo>
                  <a:pt x="2040466" y="406400"/>
                </a:lnTo>
                <a:lnTo>
                  <a:pt x="2048933" y="414867"/>
                </a:lnTo>
                <a:lnTo>
                  <a:pt x="2065866" y="423334"/>
                </a:lnTo>
                <a:lnTo>
                  <a:pt x="2074333" y="431800"/>
                </a:lnTo>
                <a:lnTo>
                  <a:pt x="2082799" y="440267"/>
                </a:lnTo>
                <a:lnTo>
                  <a:pt x="2091267" y="448734"/>
                </a:lnTo>
                <a:lnTo>
                  <a:pt x="2099733" y="457200"/>
                </a:lnTo>
                <a:lnTo>
                  <a:pt x="2108200" y="465667"/>
                </a:lnTo>
                <a:lnTo>
                  <a:pt x="2116666" y="474134"/>
                </a:lnTo>
                <a:lnTo>
                  <a:pt x="2125133" y="482600"/>
                </a:lnTo>
                <a:lnTo>
                  <a:pt x="2133600" y="491067"/>
                </a:lnTo>
                <a:lnTo>
                  <a:pt x="2142066" y="499534"/>
                </a:lnTo>
                <a:lnTo>
                  <a:pt x="2150533" y="508000"/>
                </a:lnTo>
                <a:lnTo>
                  <a:pt x="2158999" y="516467"/>
                </a:lnTo>
                <a:lnTo>
                  <a:pt x="2175933" y="524934"/>
                </a:lnTo>
                <a:lnTo>
                  <a:pt x="2184400" y="533400"/>
                </a:lnTo>
                <a:lnTo>
                  <a:pt x="2184400" y="541867"/>
                </a:lnTo>
                <a:lnTo>
                  <a:pt x="2192866" y="550334"/>
                </a:lnTo>
                <a:lnTo>
                  <a:pt x="2201333" y="558800"/>
                </a:lnTo>
                <a:lnTo>
                  <a:pt x="2209800" y="567267"/>
                </a:lnTo>
                <a:lnTo>
                  <a:pt x="2218266" y="575734"/>
                </a:lnTo>
                <a:lnTo>
                  <a:pt x="2226733" y="584200"/>
                </a:lnTo>
                <a:lnTo>
                  <a:pt x="2235199" y="592667"/>
                </a:lnTo>
                <a:lnTo>
                  <a:pt x="2243667" y="609600"/>
                </a:lnTo>
                <a:lnTo>
                  <a:pt x="2252133" y="609600"/>
                </a:lnTo>
                <a:lnTo>
                  <a:pt x="2252133" y="626534"/>
                </a:lnTo>
                <a:lnTo>
                  <a:pt x="2260600" y="626534"/>
                </a:lnTo>
                <a:lnTo>
                  <a:pt x="2269066" y="643467"/>
                </a:lnTo>
                <a:lnTo>
                  <a:pt x="2277533" y="651934"/>
                </a:lnTo>
                <a:lnTo>
                  <a:pt x="2286000" y="660400"/>
                </a:lnTo>
                <a:lnTo>
                  <a:pt x="2294466" y="668867"/>
                </a:lnTo>
                <a:lnTo>
                  <a:pt x="2302933" y="677334"/>
                </a:lnTo>
                <a:lnTo>
                  <a:pt x="2311399" y="685800"/>
                </a:lnTo>
                <a:lnTo>
                  <a:pt x="2311399" y="694267"/>
                </a:lnTo>
                <a:lnTo>
                  <a:pt x="2319867" y="702734"/>
                </a:lnTo>
                <a:lnTo>
                  <a:pt x="2319867" y="711200"/>
                </a:lnTo>
                <a:lnTo>
                  <a:pt x="2328333" y="719667"/>
                </a:lnTo>
                <a:lnTo>
                  <a:pt x="2336800" y="736600"/>
                </a:lnTo>
                <a:lnTo>
                  <a:pt x="2345266" y="745067"/>
                </a:lnTo>
                <a:lnTo>
                  <a:pt x="2345266" y="753534"/>
                </a:lnTo>
                <a:lnTo>
                  <a:pt x="2353733" y="762000"/>
                </a:lnTo>
                <a:lnTo>
                  <a:pt x="2362200" y="770467"/>
                </a:lnTo>
                <a:lnTo>
                  <a:pt x="2362200" y="778934"/>
                </a:lnTo>
                <a:lnTo>
                  <a:pt x="2370666" y="795867"/>
                </a:lnTo>
                <a:lnTo>
                  <a:pt x="2370666" y="804334"/>
                </a:lnTo>
                <a:lnTo>
                  <a:pt x="2379133" y="812800"/>
                </a:lnTo>
                <a:lnTo>
                  <a:pt x="2387599" y="821267"/>
                </a:lnTo>
                <a:lnTo>
                  <a:pt x="2387599" y="829734"/>
                </a:lnTo>
                <a:lnTo>
                  <a:pt x="2387599" y="838200"/>
                </a:lnTo>
                <a:lnTo>
                  <a:pt x="2396067" y="855134"/>
                </a:lnTo>
                <a:lnTo>
                  <a:pt x="2396067" y="863600"/>
                </a:lnTo>
                <a:lnTo>
                  <a:pt x="2404533" y="872067"/>
                </a:lnTo>
                <a:lnTo>
                  <a:pt x="2404533" y="889000"/>
                </a:lnTo>
                <a:lnTo>
                  <a:pt x="2404533" y="897467"/>
                </a:lnTo>
                <a:lnTo>
                  <a:pt x="2413000" y="905934"/>
                </a:lnTo>
                <a:lnTo>
                  <a:pt x="2413000" y="922867"/>
                </a:lnTo>
                <a:lnTo>
                  <a:pt x="2413000" y="931334"/>
                </a:lnTo>
                <a:lnTo>
                  <a:pt x="2413000" y="939800"/>
                </a:lnTo>
                <a:lnTo>
                  <a:pt x="2413000" y="956734"/>
                </a:lnTo>
                <a:lnTo>
                  <a:pt x="2421466" y="965200"/>
                </a:lnTo>
                <a:lnTo>
                  <a:pt x="2421466" y="973667"/>
                </a:lnTo>
                <a:lnTo>
                  <a:pt x="2421466" y="990600"/>
                </a:lnTo>
                <a:lnTo>
                  <a:pt x="2421466" y="999067"/>
                </a:lnTo>
                <a:lnTo>
                  <a:pt x="2421466" y="1007534"/>
                </a:lnTo>
                <a:lnTo>
                  <a:pt x="2421466" y="1024467"/>
                </a:lnTo>
                <a:lnTo>
                  <a:pt x="2421466" y="1032934"/>
                </a:lnTo>
                <a:lnTo>
                  <a:pt x="2421466" y="1049867"/>
                </a:lnTo>
                <a:lnTo>
                  <a:pt x="2421466" y="1058334"/>
                </a:lnTo>
                <a:lnTo>
                  <a:pt x="2421466" y="1075267"/>
                </a:lnTo>
                <a:lnTo>
                  <a:pt x="2421466" y="1083734"/>
                </a:lnTo>
                <a:lnTo>
                  <a:pt x="2421466" y="1100667"/>
                </a:lnTo>
                <a:lnTo>
                  <a:pt x="2421466" y="1109134"/>
                </a:lnTo>
                <a:lnTo>
                  <a:pt x="2421466" y="1126067"/>
                </a:lnTo>
                <a:lnTo>
                  <a:pt x="2413000" y="1134534"/>
                </a:lnTo>
                <a:lnTo>
                  <a:pt x="2413000" y="1151467"/>
                </a:lnTo>
                <a:lnTo>
                  <a:pt x="2413000" y="1168400"/>
                </a:lnTo>
                <a:lnTo>
                  <a:pt x="2413000" y="1176867"/>
                </a:lnTo>
                <a:lnTo>
                  <a:pt x="2413000" y="1193800"/>
                </a:lnTo>
                <a:lnTo>
                  <a:pt x="2404533" y="1210734"/>
                </a:lnTo>
                <a:lnTo>
                  <a:pt x="2404533" y="1219200"/>
                </a:lnTo>
                <a:lnTo>
                  <a:pt x="2404533" y="1236134"/>
                </a:lnTo>
                <a:lnTo>
                  <a:pt x="2404533" y="1244600"/>
                </a:lnTo>
                <a:lnTo>
                  <a:pt x="2396067" y="1261534"/>
                </a:lnTo>
                <a:lnTo>
                  <a:pt x="2396067" y="1278467"/>
                </a:lnTo>
                <a:lnTo>
                  <a:pt x="2396067" y="1295400"/>
                </a:lnTo>
                <a:lnTo>
                  <a:pt x="2387599" y="1303867"/>
                </a:lnTo>
                <a:lnTo>
                  <a:pt x="2387599" y="1320800"/>
                </a:lnTo>
                <a:lnTo>
                  <a:pt x="2379133" y="1329267"/>
                </a:lnTo>
                <a:lnTo>
                  <a:pt x="2379133" y="1346200"/>
                </a:lnTo>
                <a:lnTo>
                  <a:pt x="2370666" y="1363134"/>
                </a:lnTo>
                <a:lnTo>
                  <a:pt x="2370666" y="1380067"/>
                </a:lnTo>
                <a:lnTo>
                  <a:pt x="2362200" y="1397000"/>
                </a:lnTo>
                <a:lnTo>
                  <a:pt x="2362200" y="1405467"/>
                </a:lnTo>
                <a:lnTo>
                  <a:pt x="2362200" y="1422400"/>
                </a:lnTo>
                <a:lnTo>
                  <a:pt x="2353733" y="1439334"/>
                </a:lnTo>
                <a:lnTo>
                  <a:pt x="2353733" y="1456267"/>
                </a:lnTo>
                <a:lnTo>
                  <a:pt x="2345266" y="1464734"/>
                </a:lnTo>
                <a:lnTo>
                  <a:pt x="2336800" y="1481667"/>
                </a:lnTo>
                <a:lnTo>
                  <a:pt x="2336800" y="1498600"/>
                </a:lnTo>
                <a:lnTo>
                  <a:pt x="2328333" y="1515534"/>
                </a:lnTo>
                <a:lnTo>
                  <a:pt x="2319867" y="1524000"/>
                </a:lnTo>
                <a:lnTo>
                  <a:pt x="2319867" y="1540934"/>
                </a:lnTo>
                <a:lnTo>
                  <a:pt x="2311399" y="1557867"/>
                </a:lnTo>
                <a:lnTo>
                  <a:pt x="2302933" y="1574800"/>
                </a:lnTo>
                <a:lnTo>
                  <a:pt x="2294466" y="1583267"/>
                </a:lnTo>
                <a:lnTo>
                  <a:pt x="2294466" y="1600200"/>
                </a:lnTo>
                <a:lnTo>
                  <a:pt x="2286000" y="1617134"/>
                </a:lnTo>
                <a:lnTo>
                  <a:pt x="2277533" y="1634067"/>
                </a:lnTo>
                <a:lnTo>
                  <a:pt x="2269066" y="1642534"/>
                </a:lnTo>
                <a:lnTo>
                  <a:pt x="2260600" y="1659467"/>
                </a:lnTo>
                <a:lnTo>
                  <a:pt x="2252133" y="1667934"/>
                </a:lnTo>
                <a:lnTo>
                  <a:pt x="2235199" y="1684867"/>
                </a:lnTo>
                <a:lnTo>
                  <a:pt x="2226733" y="1701800"/>
                </a:lnTo>
                <a:lnTo>
                  <a:pt x="2218266" y="1710267"/>
                </a:lnTo>
                <a:lnTo>
                  <a:pt x="2201333" y="1727200"/>
                </a:lnTo>
                <a:lnTo>
                  <a:pt x="2192866" y="1744134"/>
                </a:lnTo>
                <a:lnTo>
                  <a:pt x="2184400" y="1752600"/>
                </a:lnTo>
                <a:lnTo>
                  <a:pt x="2175933" y="1769534"/>
                </a:lnTo>
                <a:lnTo>
                  <a:pt x="2158999" y="1778000"/>
                </a:lnTo>
                <a:lnTo>
                  <a:pt x="2150533" y="1794934"/>
                </a:lnTo>
                <a:lnTo>
                  <a:pt x="2142066" y="1803400"/>
                </a:lnTo>
                <a:lnTo>
                  <a:pt x="2125133" y="1820334"/>
                </a:lnTo>
                <a:lnTo>
                  <a:pt x="2116666" y="1828800"/>
                </a:lnTo>
                <a:lnTo>
                  <a:pt x="2099733" y="1845734"/>
                </a:lnTo>
                <a:lnTo>
                  <a:pt x="2091267" y="1854200"/>
                </a:lnTo>
                <a:lnTo>
                  <a:pt x="2074333" y="1871134"/>
                </a:lnTo>
                <a:lnTo>
                  <a:pt x="2057400" y="1879600"/>
                </a:lnTo>
                <a:lnTo>
                  <a:pt x="2048933" y="1896534"/>
                </a:lnTo>
                <a:lnTo>
                  <a:pt x="2032000" y="1905000"/>
                </a:lnTo>
                <a:lnTo>
                  <a:pt x="2023533" y="1913467"/>
                </a:lnTo>
                <a:lnTo>
                  <a:pt x="2006599" y="1930400"/>
                </a:lnTo>
                <a:lnTo>
                  <a:pt x="1989666" y="1938867"/>
                </a:lnTo>
                <a:lnTo>
                  <a:pt x="1981200" y="1947334"/>
                </a:lnTo>
                <a:lnTo>
                  <a:pt x="1964266" y="1955800"/>
                </a:lnTo>
                <a:lnTo>
                  <a:pt x="1955800" y="1964267"/>
                </a:lnTo>
                <a:lnTo>
                  <a:pt x="1930399" y="1972734"/>
                </a:lnTo>
                <a:lnTo>
                  <a:pt x="1921933" y="1981200"/>
                </a:lnTo>
                <a:lnTo>
                  <a:pt x="1913466" y="1989667"/>
                </a:lnTo>
                <a:lnTo>
                  <a:pt x="1896533" y="1998134"/>
                </a:lnTo>
                <a:lnTo>
                  <a:pt x="1879600" y="2006600"/>
                </a:lnTo>
                <a:lnTo>
                  <a:pt x="1871133" y="2015067"/>
                </a:lnTo>
                <a:lnTo>
                  <a:pt x="1854199" y="2023534"/>
                </a:lnTo>
                <a:lnTo>
                  <a:pt x="1837266" y="2023534"/>
                </a:lnTo>
                <a:lnTo>
                  <a:pt x="1820333" y="2032000"/>
                </a:lnTo>
                <a:lnTo>
                  <a:pt x="1811866" y="2040467"/>
                </a:lnTo>
                <a:lnTo>
                  <a:pt x="1794933" y="2048934"/>
                </a:lnTo>
                <a:lnTo>
                  <a:pt x="1777999" y="2057400"/>
                </a:lnTo>
                <a:lnTo>
                  <a:pt x="1761066" y="2065867"/>
                </a:lnTo>
                <a:lnTo>
                  <a:pt x="1744133" y="2065867"/>
                </a:lnTo>
                <a:lnTo>
                  <a:pt x="1735666" y="2074334"/>
                </a:lnTo>
                <a:lnTo>
                  <a:pt x="1718733" y="2082800"/>
                </a:lnTo>
                <a:lnTo>
                  <a:pt x="1701799" y="2082800"/>
                </a:lnTo>
                <a:lnTo>
                  <a:pt x="1684866" y="2091267"/>
                </a:lnTo>
                <a:lnTo>
                  <a:pt x="1667933" y="2091267"/>
                </a:lnTo>
                <a:lnTo>
                  <a:pt x="1651000" y="2091267"/>
                </a:lnTo>
                <a:lnTo>
                  <a:pt x="1634067" y="2099734"/>
                </a:lnTo>
                <a:lnTo>
                  <a:pt x="1617133" y="2099734"/>
                </a:lnTo>
                <a:lnTo>
                  <a:pt x="1600200" y="2099734"/>
                </a:lnTo>
                <a:lnTo>
                  <a:pt x="1583266" y="2108200"/>
                </a:lnTo>
                <a:lnTo>
                  <a:pt x="1574800" y="2108200"/>
                </a:lnTo>
                <a:lnTo>
                  <a:pt x="1549399" y="2108200"/>
                </a:lnTo>
                <a:lnTo>
                  <a:pt x="1540933" y="2108200"/>
                </a:lnTo>
                <a:lnTo>
                  <a:pt x="1524000" y="2108200"/>
                </a:lnTo>
                <a:lnTo>
                  <a:pt x="1507066" y="2108200"/>
                </a:lnTo>
                <a:lnTo>
                  <a:pt x="1490133" y="2108200"/>
                </a:lnTo>
                <a:lnTo>
                  <a:pt x="1473199" y="2099734"/>
                </a:lnTo>
                <a:lnTo>
                  <a:pt x="1456266" y="2099734"/>
                </a:lnTo>
                <a:lnTo>
                  <a:pt x="1439333" y="2099734"/>
                </a:lnTo>
                <a:lnTo>
                  <a:pt x="1422400" y="2099734"/>
                </a:lnTo>
                <a:lnTo>
                  <a:pt x="1405467" y="2091267"/>
                </a:lnTo>
                <a:lnTo>
                  <a:pt x="1388533" y="2091267"/>
                </a:lnTo>
                <a:lnTo>
                  <a:pt x="1371600" y="2091267"/>
                </a:lnTo>
                <a:lnTo>
                  <a:pt x="1354666" y="2082800"/>
                </a:lnTo>
                <a:lnTo>
                  <a:pt x="1337733" y="2074334"/>
                </a:lnTo>
                <a:lnTo>
                  <a:pt x="1320799" y="2074334"/>
                </a:lnTo>
                <a:lnTo>
                  <a:pt x="1303866" y="2065867"/>
                </a:lnTo>
                <a:lnTo>
                  <a:pt x="1278466" y="2057400"/>
                </a:lnTo>
                <a:lnTo>
                  <a:pt x="1261533" y="2057400"/>
                </a:lnTo>
                <a:lnTo>
                  <a:pt x="1244599" y="2048934"/>
                </a:lnTo>
                <a:lnTo>
                  <a:pt x="1227666" y="2040467"/>
                </a:lnTo>
                <a:lnTo>
                  <a:pt x="1202266" y="2032000"/>
                </a:lnTo>
                <a:lnTo>
                  <a:pt x="1185333" y="2023534"/>
                </a:lnTo>
                <a:lnTo>
                  <a:pt x="1159933" y="2023534"/>
                </a:lnTo>
                <a:lnTo>
                  <a:pt x="1143000" y="2006600"/>
                </a:lnTo>
                <a:lnTo>
                  <a:pt x="1126066" y="2006600"/>
                </a:lnTo>
                <a:lnTo>
                  <a:pt x="1100667" y="1998134"/>
                </a:lnTo>
                <a:lnTo>
                  <a:pt x="1083733" y="1989667"/>
                </a:lnTo>
                <a:lnTo>
                  <a:pt x="1058333" y="1972734"/>
                </a:lnTo>
                <a:lnTo>
                  <a:pt x="1032933" y="1964267"/>
                </a:lnTo>
                <a:lnTo>
                  <a:pt x="1007533" y="1955800"/>
                </a:lnTo>
                <a:lnTo>
                  <a:pt x="990600" y="1947334"/>
                </a:lnTo>
                <a:lnTo>
                  <a:pt x="965200" y="1938867"/>
                </a:lnTo>
                <a:lnTo>
                  <a:pt x="948267" y="1921934"/>
                </a:lnTo>
                <a:lnTo>
                  <a:pt x="922866" y="1913467"/>
                </a:lnTo>
                <a:lnTo>
                  <a:pt x="897466" y="1905000"/>
                </a:lnTo>
                <a:lnTo>
                  <a:pt x="872067" y="1888067"/>
                </a:lnTo>
                <a:lnTo>
                  <a:pt x="855133" y="1879600"/>
                </a:lnTo>
                <a:lnTo>
                  <a:pt x="829733" y="1862667"/>
                </a:lnTo>
                <a:lnTo>
                  <a:pt x="804333" y="1854200"/>
                </a:lnTo>
                <a:lnTo>
                  <a:pt x="778933" y="1837267"/>
                </a:lnTo>
                <a:lnTo>
                  <a:pt x="762000" y="1828800"/>
                </a:lnTo>
                <a:lnTo>
                  <a:pt x="736600" y="1811867"/>
                </a:lnTo>
                <a:lnTo>
                  <a:pt x="711199" y="1794934"/>
                </a:lnTo>
                <a:lnTo>
                  <a:pt x="685800" y="1786467"/>
                </a:lnTo>
                <a:lnTo>
                  <a:pt x="668866" y="1769534"/>
                </a:lnTo>
                <a:lnTo>
                  <a:pt x="651933" y="1752600"/>
                </a:lnTo>
                <a:lnTo>
                  <a:pt x="618066" y="1744134"/>
                </a:lnTo>
                <a:lnTo>
                  <a:pt x="601133" y="1727200"/>
                </a:lnTo>
                <a:lnTo>
                  <a:pt x="575733" y="1710267"/>
                </a:lnTo>
                <a:lnTo>
                  <a:pt x="558799" y="1693334"/>
                </a:lnTo>
                <a:lnTo>
                  <a:pt x="533400" y="1684867"/>
                </a:lnTo>
                <a:lnTo>
                  <a:pt x="516466" y="1667934"/>
                </a:lnTo>
                <a:lnTo>
                  <a:pt x="491067" y="1651000"/>
                </a:lnTo>
                <a:lnTo>
                  <a:pt x="474133" y="1634067"/>
                </a:lnTo>
                <a:lnTo>
                  <a:pt x="457200" y="1617134"/>
                </a:lnTo>
                <a:lnTo>
                  <a:pt x="431800" y="1600200"/>
                </a:lnTo>
                <a:lnTo>
                  <a:pt x="414867" y="1583267"/>
                </a:lnTo>
                <a:lnTo>
                  <a:pt x="389466" y="1566334"/>
                </a:lnTo>
                <a:lnTo>
                  <a:pt x="372533" y="1557867"/>
                </a:lnTo>
                <a:lnTo>
                  <a:pt x="355600" y="1540934"/>
                </a:lnTo>
                <a:lnTo>
                  <a:pt x="330199" y="1524000"/>
                </a:lnTo>
                <a:lnTo>
                  <a:pt x="313266" y="1507067"/>
                </a:lnTo>
                <a:lnTo>
                  <a:pt x="296333" y="1490134"/>
                </a:lnTo>
                <a:lnTo>
                  <a:pt x="279400" y="1473200"/>
                </a:lnTo>
                <a:lnTo>
                  <a:pt x="262467" y="1456267"/>
                </a:lnTo>
                <a:lnTo>
                  <a:pt x="237066" y="1439334"/>
                </a:lnTo>
                <a:lnTo>
                  <a:pt x="228600" y="1422400"/>
                </a:lnTo>
                <a:lnTo>
                  <a:pt x="211666" y="1413934"/>
                </a:lnTo>
                <a:lnTo>
                  <a:pt x="194733" y="1397000"/>
                </a:lnTo>
                <a:lnTo>
                  <a:pt x="177799" y="1380067"/>
                </a:lnTo>
                <a:lnTo>
                  <a:pt x="169333" y="1363134"/>
                </a:lnTo>
                <a:lnTo>
                  <a:pt x="143933" y="1346200"/>
                </a:lnTo>
                <a:lnTo>
                  <a:pt x="135466" y="1329267"/>
                </a:lnTo>
                <a:lnTo>
                  <a:pt x="118533" y="1312334"/>
                </a:lnTo>
                <a:lnTo>
                  <a:pt x="110067" y="1295400"/>
                </a:lnTo>
                <a:lnTo>
                  <a:pt x="101599" y="1278467"/>
                </a:lnTo>
                <a:lnTo>
                  <a:pt x="84666" y="1261534"/>
                </a:lnTo>
                <a:lnTo>
                  <a:pt x="67733" y="1244600"/>
                </a:lnTo>
                <a:lnTo>
                  <a:pt x="59266" y="1227667"/>
                </a:lnTo>
                <a:lnTo>
                  <a:pt x="50800" y="1210734"/>
                </a:lnTo>
                <a:lnTo>
                  <a:pt x="42333" y="1193800"/>
                </a:lnTo>
                <a:lnTo>
                  <a:pt x="33867" y="1168400"/>
                </a:lnTo>
                <a:lnTo>
                  <a:pt x="25399" y="1151467"/>
                </a:lnTo>
                <a:lnTo>
                  <a:pt x="16933" y="1134534"/>
                </a:lnTo>
                <a:lnTo>
                  <a:pt x="16933" y="1117600"/>
                </a:lnTo>
                <a:lnTo>
                  <a:pt x="8466" y="1092200"/>
                </a:lnTo>
                <a:lnTo>
                  <a:pt x="0" y="1075267"/>
                </a:lnTo>
                <a:lnTo>
                  <a:pt x="0" y="1049867"/>
                </a:lnTo>
                <a:lnTo>
                  <a:pt x="0" y="1024467"/>
                </a:lnTo>
                <a:lnTo>
                  <a:pt x="0" y="1007534"/>
                </a:lnTo>
                <a:lnTo>
                  <a:pt x="8466" y="990600"/>
                </a:lnTo>
                <a:lnTo>
                  <a:pt x="8466" y="965200"/>
                </a:lnTo>
                <a:lnTo>
                  <a:pt x="8466" y="948267"/>
                </a:lnTo>
                <a:lnTo>
                  <a:pt x="0" y="931334"/>
                </a:lnTo>
                <a:lnTo>
                  <a:pt x="0" y="931334"/>
                </a:lnTo>
                <a:lnTo>
                  <a:pt x="0" y="922867"/>
                </a:lnTo>
                <a:lnTo>
                  <a:pt x="0" y="922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31333" y="1769533"/>
            <a:ext cx="186268" cy="567268"/>
          </a:xfrm>
          <a:custGeom>
            <a:avLst/>
            <a:gdLst/>
            <a:ahLst/>
            <a:cxnLst/>
            <a:rect l="0" t="0" r="0" b="0"/>
            <a:pathLst>
              <a:path w="186268" h="567268">
                <a:moveTo>
                  <a:pt x="186267" y="8467"/>
                </a:moveTo>
                <a:lnTo>
                  <a:pt x="186267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8467"/>
                </a:lnTo>
                <a:lnTo>
                  <a:pt x="169334" y="8467"/>
                </a:lnTo>
                <a:lnTo>
                  <a:pt x="160867" y="25400"/>
                </a:lnTo>
                <a:lnTo>
                  <a:pt x="152400" y="33867"/>
                </a:lnTo>
                <a:lnTo>
                  <a:pt x="135467" y="50800"/>
                </a:lnTo>
                <a:lnTo>
                  <a:pt x="118534" y="67734"/>
                </a:lnTo>
                <a:lnTo>
                  <a:pt x="110067" y="84667"/>
                </a:lnTo>
                <a:lnTo>
                  <a:pt x="93134" y="110067"/>
                </a:lnTo>
                <a:lnTo>
                  <a:pt x="76200" y="143934"/>
                </a:lnTo>
                <a:lnTo>
                  <a:pt x="59267" y="169334"/>
                </a:lnTo>
                <a:lnTo>
                  <a:pt x="50800" y="203200"/>
                </a:lnTo>
                <a:lnTo>
                  <a:pt x="33867" y="245534"/>
                </a:lnTo>
                <a:lnTo>
                  <a:pt x="25400" y="279400"/>
                </a:lnTo>
                <a:lnTo>
                  <a:pt x="8467" y="313267"/>
                </a:lnTo>
                <a:lnTo>
                  <a:pt x="8467" y="347134"/>
                </a:lnTo>
                <a:lnTo>
                  <a:pt x="0" y="381000"/>
                </a:lnTo>
                <a:lnTo>
                  <a:pt x="0" y="414867"/>
                </a:lnTo>
                <a:lnTo>
                  <a:pt x="0" y="440267"/>
                </a:lnTo>
                <a:lnTo>
                  <a:pt x="8467" y="465667"/>
                </a:lnTo>
                <a:lnTo>
                  <a:pt x="16934" y="491067"/>
                </a:lnTo>
                <a:lnTo>
                  <a:pt x="16934" y="508000"/>
                </a:lnTo>
                <a:lnTo>
                  <a:pt x="25400" y="524934"/>
                </a:lnTo>
                <a:lnTo>
                  <a:pt x="33867" y="533400"/>
                </a:lnTo>
                <a:lnTo>
                  <a:pt x="50800" y="550334"/>
                </a:lnTo>
                <a:lnTo>
                  <a:pt x="59267" y="550334"/>
                </a:lnTo>
                <a:lnTo>
                  <a:pt x="59267" y="558800"/>
                </a:lnTo>
                <a:lnTo>
                  <a:pt x="67734" y="558800"/>
                </a:lnTo>
                <a:lnTo>
                  <a:pt x="67734" y="558800"/>
                </a:lnTo>
                <a:lnTo>
                  <a:pt x="67734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  <a:lnTo>
                  <a:pt x="76200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126067" y="1921933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6" y="16934"/>
                </a:lnTo>
                <a:lnTo>
                  <a:pt x="135466" y="25400"/>
                </a:lnTo>
                <a:lnTo>
                  <a:pt x="127000" y="42334"/>
                </a:lnTo>
                <a:lnTo>
                  <a:pt x="118533" y="59267"/>
                </a:lnTo>
                <a:lnTo>
                  <a:pt x="110066" y="84667"/>
                </a:lnTo>
                <a:lnTo>
                  <a:pt x="93133" y="110067"/>
                </a:lnTo>
                <a:lnTo>
                  <a:pt x="84666" y="135467"/>
                </a:lnTo>
                <a:lnTo>
                  <a:pt x="76200" y="169334"/>
                </a:lnTo>
                <a:lnTo>
                  <a:pt x="59266" y="194734"/>
                </a:lnTo>
                <a:lnTo>
                  <a:pt x="42333" y="220134"/>
                </a:lnTo>
                <a:lnTo>
                  <a:pt x="33866" y="245534"/>
                </a:lnTo>
                <a:lnTo>
                  <a:pt x="25400" y="270934"/>
                </a:lnTo>
                <a:lnTo>
                  <a:pt x="16933" y="287867"/>
                </a:lnTo>
                <a:lnTo>
                  <a:pt x="8466" y="304800"/>
                </a:lnTo>
                <a:lnTo>
                  <a:pt x="0" y="321734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75267" y="2015067"/>
            <a:ext cx="220134" cy="245534"/>
          </a:xfrm>
          <a:custGeom>
            <a:avLst/>
            <a:gdLst/>
            <a:ahLst/>
            <a:cxnLst/>
            <a:rect l="0" t="0" r="0" b="0"/>
            <a:pathLst>
              <a:path w="220134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6"/>
                </a:lnTo>
                <a:lnTo>
                  <a:pt x="25400" y="16933"/>
                </a:lnTo>
                <a:lnTo>
                  <a:pt x="33866" y="25400"/>
                </a:lnTo>
                <a:lnTo>
                  <a:pt x="42333" y="42333"/>
                </a:lnTo>
                <a:lnTo>
                  <a:pt x="59266" y="59266"/>
                </a:lnTo>
                <a:lnTo>
                  <a:pt x="76200" y="76200"/>
                </a:lnTo>
                <a:lnTo>
                  <a:pt x="84666" y="93133"/>
                </a:lnTo>
                <a:lnTo>
                  <a:pt x="101600" y="110066"/>
                </a:lnTo>
                <a:lnTo>
                  <a:pt x="110066" y="127000"/>
                </a:lnTo>
                <a:lnTo>
                  <a:pt x="127000" y="143933"/>
                </a:lnTo>
                <a:lnTo>
                  <a:pt x="143933" y="160866"/>
                </a:lnTo>
                <a:lnTo>
                  <a:pt x="152400" y="177800"/>
                </a:lnTo>
                <a:lnTo>
                  <a:pt x="160866" y="194733"/>
                </a:lnTo>
                <a:lnTo>
                  <a:pt x="177800" y="211666"/>
                </a:lnTo>
                <a:lnTo>
                  <a:pt x="186266" y="220133"/>
                </a:lnTo>
                <a:lnTo>
                  <a:pt x="194733" y="228600"/>
                </a:lnTo>
                <a:lnTo>
                  <a:pt x="203200" y="237066"/>
                </a:lnTo>
                <a:lnTo>
                  <a:pt x="203200" y="245533"/>
                </a:lnTo>
                <a:lnTo>
                  <a:pt x="211666" y="245533"/>
                </a:lnTo>
                <a:lnTo>
                  <a:pt x="211666" y="245533"/>
                </a:lnTo>
                <a:lnTo>
                  <a:pt x="211666" y="245533"/>
                </a:lnTo>
                <a:lnTo>
                  <a:pt x="220133" y="237066"/>
                </a:lnTo>
                <a:lnTo>
                  <a:pt x="220133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346200" y="2091267"/>
            <a:ext cx="160868" cy="1"/>
          </a:xfrm>
          <a:custGeom>
            <a:avLst/>
            <a:gdLst/>
            <a:ahLst/>
            <a:cxnLst/>
            <a:rect l="0" t="0" r="0" b="0"/>
            <a:pathLst>
              <a:path w="160868" h="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591733" y="1837267"/>
            <a:ext cx="194735" cy="364067"/>
          </a:xfrm>
          <a:custGeom>
            <a:avLst/>
            <a:gdLst/>
            <a:ahLst/>
            <a:cxnLst/>
            <a:rect l="0" t="0" r="0" b="0"/>
            <a:pathLst>
              <a:path w="194735" h="364067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16934" y="186266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13266"/>
                </a:lnTo>
                <a:lnTo>
                  <a:pt x="8467" y="330200"/>
                </a:lnTo>
                <a:lnTo>
                  <a:pt x="8467" y="347133"/>
                </a:lnTo>
                <a:lnTo>
                  <a:pt x="8467" y="355600"/>
                </a:lnTo>
                <a:lnTo>
                  <a:pt x="8467" y="364066"/>
                </a:lnTo>
                <a:lnTo>
                  <a:pt x="8467" y="364066"/>
                </a:lnTo>
                <a:lnTo>
                  <a:pt x="8467" y="364066"/>
                </a:lnTo>
                <a:lnTo>
                  <a:pt x="16934" y="364066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38666"/>
                </a:lnTo>
                <a:lnTo>
                  <a:pt x="16934" y="321733"/>
                </a:lnTo>
                <a:lnTo>
                  <a:pt x="16934" y="304800"/>
                </a:lnTo>
                <a:lnTo>
                  <a:pt x="25400" y="287866"/>
                </a:lnTo>
                <a:lnTo>
                  <a:pt x="25400" y="262466"/>
                </a:lnTo>
                <a:lnTo>
                  <a:pt x="25400" y="245533"/>
                </a:lnTo>
                <a:lnTo>
                  <a:pt x="33867" y="228600"/>
                </a:lnTo>
                <a:lnTo>
                  <a:pt x="42334" y="211666"/>
                </a:lnTo>
                <a:lnTo>
                  <a:pt x="50800" y="194733"/>
                </a:lnTo>
                <a:lnTo>
                  <a:pt x="59267" y="186266"/>
                </a:lnTo>
                <a:lnTo>
                  <a:pt x="67734" y="169333"/>
                </a:lnTo>
                <a:lnTo>
                  <a:pt x="84667" y="160866"/>
                </a:lnTo>
                <a:lnTo>
                  <a:pt x="101600" y="160866"/>
                </a:lnTo>
                <a:lnTo>
                  <a:pt x="118534" y="152400"/>
                </a:lnTo>
                <a:lnTo>
                  <a:pt x="135467" y="160866"/>
                </a:lnTo>
                <a:lnTo>
                  <a:pt x="143934" y="160866"/>
                </a:lnTo>
                <a:lnTo>
                  <a:pt x="160867" y="169333"/>
                </a:lnTo>
                <a:lnTo>
                  <a:pt x="169334" y="186266"/>
                </a:lnTo>
                <a:lnTo>
                  <a:pt x="177800" y="203200"/>
                </a:lnTo>
                <a:lnTo>
                  <a:pt x="177800" y="220133"/>
                </a:lnTo>
                <a:lnTo>
                  <a:pt x="186267" y="237066"/>
                </a:lnTo>
                <a:lnTo>
                  <a:pt x="186267" y="254000"/>
                </a:lnTo>
                <a:lnTo>
                  <a:pt x="186267" y="270933"/>
                </a:lnTo>
                <a:lnTo>
                  <a:pt x="186267" y="287866"/>
                </a:lnTo>
                <a:lnTo>
                  <a:pt x="186267" y="296333"/>
                </a:lnTo>
                <a:lnTo>
                  <a:pt x="186267" y="313266"/>
                </a:lnTo>
                <a:lnTo>
                  <a:pt x="186267" y="321733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21733"/>
                </a:lnTo>
                <a:lnTo>
                  <a:pt x="194734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803400" y="1727200"/>
            <a:ext cx="143934" cy="524934"/>
          </a:xfrm>
          <a:custGeom>
            <a:avLst/>
            <a:gdLst/>
            <a:ahLst/>
            <a:cxnLst/>
            <a:rect l="0" t="0" r="0" b="0"/>
            <a:pathLst>
              <a:path w="143934" h="524934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3" y="50800"/>
                </a:lnTo>
                <a:lnTo>
                  <a:pt x="59267" y="76200"/>
                </a:lnTo>
                <a:lnTo>
                  <a:pt x="76200" y="101600"/>
                </a:lnTo>
                <a:lnTo>
                  <a:pt x="93133" y="127000"/>
                </a:lnTo>
                <a:lnTo>
                  <a:pt x="110067" y="160867"/>
                </a:lnTo>
                <a:lnTo>
                  <a:pt x="127000" y="194733"/>
                </a:lnTo>
                <a:lnTo>
                  <a:pt x="135467" y="237067"/>
                </a:lnTo>
                <a:lnTo>
                  <a:pt x="143933" y="270933"/>
                </a:lnTo>
                <a:lnTo>
                  <a:pt x="143933" y="304800"/>
                </a:lnTo>
                <a:lnTo>
                  <a:pt x="143933" y="338667"/>
                </a:lnTo>
                <a:lnTo>
                  <a:pt x="143933" y="372533"/>
                </a:lnTo>
                <a:lnTo>
                  <a:pt x="135467" y="406400"/>
                </a:lnTo>
                <a:lnTo>
                  <a:pt x="135467" y="431800"/>
                </a:lnTo>
                <a:lnTo>
                  <a:pt x="127000" y="457200"/>
                </a:lnTo>
                <a:lnTo>
                  <a:pt x="118533" y="482600"/>
                </a:lnTo>
                <a:lnTo>
                  <a:pt x="110067" y="499533"/>
                </a:lnTo>
                <a:lnTo>
                  <a:pt x="101600" y="516467"/>
                </a:lnTo>
                <a:lnTo>
                  <a:pt x="93133" y="524933"/>
                </a:lnTo>
                <a:lnTo>
                  <a:pt x="84667" y="524933"/>
                </a:lnTo>
                <a:lnTo>
                  <a:pt x="84667" y="524933"/>
                </a:lnTo>
                <a:lnTo>
                  <a:pt x="84667" y="524933"/>
                </a:lnTo>
                <a:lnTo>
                  <a:pt x="84667" y="516467"/>
                </a:lnTo>
                <a:lnTo>
                  <a:pt x="84667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955800" y="1642533"/>
            <a:ext cx="110068" cy="169335"/>
          </a:xfrm>
          <a:custGeom>
            <a:avLst/>
            <a:gdLst/>
            <a:ahLst/>
            <a:cxnLst/>
            <a:rect l="0" t="0" r="0" b="0"/>
            <a:pathLst>
              <a:path w="110068" h="1693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9267" y="16934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67734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27000"/>
                </a:lnTo>
                <a:lnTo>
                  <a:pt x="84667" y="143934"/>
                </a:lnTo>
                <a:lnTo>
                  <a:pt x="76200" y="152400"/>
                </a:lnTo>
                <a:lnTo>
                  <a:pt x="67733" y="160867"/>
                </a:lnTo>
                <a:lnTo>
                  <a:pt x="59267" y="169334"/>
                </a:lnTo>
                <a:lnTo>
                  <a:pt x="42333" y="169334"/>
                </a:lnTo>
                <a:lnTo>
                  <a:pt x="33867" y="169334"/>
                </a:lnTo>
                <a:lnTo>
                  <a:pt x="25400" y="169334"/>
                </a:lnTo>
                <a:lnTo>
                  <a:pt x="16933" y="169334"/>
                </a:lnTo>
                <a:lnTo>
                  <a:pt x="8467" y="160867"/>
                </a:lnTo>
                <a:lnTo>
                  <a:pt x="8467" y="152400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27000"/>
                </a:lnTo>
                <a:lnTo>
                  <a:pt x="16933" y="118534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10067"/>
                </a:lnTo>
                <a:lnTo>
                  <a:pt x="59267" y="110067"/>
                </a:lnTo>
                <a:lnTo>
                  <a:pt x="67733" y="118534"/>
                </a:lnTo>
                <a:lnTo>
                  <a:pt x="76200" y="118534"/>
                </a:lnTo>
                <a:lnTo>
                  <a:pt x="93133" y="127000"/>
                </a:lnTo>
                <a:lnTo>
                  <a:pt x="101600" y="135467"/>
                </a:lnTo>
                <a:lnTo>
                  <a:pt x="101600" y="135467"/>
                </a:lnTo>
                <a:lnTo>
                  <a:pt x="101600" y="135467"/>
                </a:lnTo>
                <a:lnTo>
                  <a:pt x="110067" y="143934"/>
                </a:lnTo>
                <a:lnTo>
                  <a:pt x="110067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175933" y="1930400"/>
            <a:ext cx="16935" cy="228601"/>
          </a:xfrm>
          <a:custGeom>
            <a:avLst/>
            <a:gdLst/>
            <a:ahLst/>
            <a:cxnLst/>
            <a:rect l="0" t="0" r="0" b="0"/>
            <a:pathLst>
              <a:path w="16935" h="2286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7"/>
                </a:lnTo>
                <a:lnTo>
                  <a:pt x="16934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20133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091267" y="2065867"/>
            <a:ext cx="203201" cy="8467"/>
          </a:xfrm>
          <a:custGeom>
            <a:avLst/>
            <a:gdLst/>
            <a:ahLst/>
            <a:cxnLst/>
            <a:rect l="0" t="0" r="0" b="0"/>
            <a:pathLst>
              <a:path w="2032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8466"/>
                </a:lnTo>
                <a:lnTo>
                  <a:pt x="135466" y="8466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489200" y="1718733"/>
            <a:ext cx="160868" cy="406401"/>
          </a:xfrm>
          <a:custGeom>
            <a:avLst/>
            <a:gdLst/>
            <a:ahLst/>
            <a:cxnLst/>
            <a:rect l="0" t="0" r="0" b="0"/>
            <a:pathLst>
              <a:path w="160868" h="406401">
                <a:moveTo>
                  <a:pt x="160867" y="8467"/>
                </a:move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35467" y="16934"/>
                </a:lnTo>
                <a:lnTo>
                  <a:pt x="127000" y="16934"/>
                </a:lnTo>
                <a:lnTo>
                  <a:pt x="110067" y="25400"/>
                </a:lnTo>
                <a:lnTo>
                  <a:pt x="101600" y="42334"/>
                </a:lnTo>
                <a:lnTo>
                  <a:pt x="84667" y="50800"/>
                </a:lnTo>
                <a:lnTo>
                  <a:pt x="76200" y="67734"/>
                </a:lnTo>
                <a:lnTo>
                  <a:pt x="59267" y="93134"/>
                </a:lnTo>
                <a:lnTo>
                  <a:pt x="50800" y="110067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0" y="287867"/>
                </a:lnTo>
                <a:lnTo>
                  <a:pt x="8467" y="313267"/>
                </a:lnTo>
                <a:lnTo>
                  <a:pt x="16933" y="330200"/>
                </a:lnTo>
                <a:lnTo>
                  <a:pt x="25400" y="347134"/>
                </a:lnTo>
                <a:lnTo>
                  <a:pt x="42333" y="372534"/>
                </a:lnTo>
                <a:lnTo>
                  <a:pt x="50800" y="381000"/>
                </a:lnTo>
                <a:lnTo>
                  <a:pt x="67733" y="397934"/>
                </a:lnTo>
                <a:lnTo>
                  <a:pt x="84667" y="406400"/>
                </a:lnTo>
                <a:lnTo>
                  <a:pt x="84667" y="406400"/>
                </a:lnTo>
                <a:lnTo>
                  <a:pt x="93133" y="406400"/>
                </a:lnTo>
                <a:lnTo>
                  <a:pt x="93133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700867" y="1871133"/>
            <a:ext cx="110067" cy="211668"/>
          </a:xfrm>
          <a:custGeom>
            <a:avLst/>
            <a:gdLst/>
            <a:ahLst/>
            <a:cxnLst/>
            <a:rect l="0" t="0" r="0" b="0"/>
            <a:pathLst>
              <a:path w="110067" h="2116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6" y="177800"/>
                </a:lnTo>
                <a:lnTo>
                  <a:pt x="8466" y="186267"/>
                </a:lnTo>
                <a:lnTo>
                  <a:pt x="25400" y="194734"/>
                </a:lnTo>
                <a:lnTo>
                  <a:pt x="33866" y="203200"/>
                </a:lnTo>
                <a:lnTo>
                  <a:pt x="42333" y="211667"/>
                </a:lnTo>
                <a:lnTo>
                  <a:pt x="50800" y="211667"/>
                </a:lnTo>
                <a:lnTo>
                  <a:pt x="67733" y="211667"/>
                </a:lnTo>
                <a:lnTo>
                  <a:pt x="76200" y="203200"/>
                </a:lnTo>
                <a:lnTo>
                  <a:pt x="93133" y="194734"/>
                </a:lnTo>
                <a:lnTo>
                  <a:pt x="101600" y="177800"/>
                </a:lnTo>
                <a:lnTo>
                  <a:pt x="110066" y="169334"/>
                </a:lnTo>
                <a:lnTo>
                  <a:pt x="110066" y="169334"/>
                </a:lnTo>
                <a:lnTo>
                  <a:pt x="110066" y="152400"/>
                </a:lnTo>
                <a:lnTo>
                  <a:pt x="110066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683933" y="1888067"/>
            <a:ext cx="143935" cy="389467"/>
          </a:xfrm>
          <a:custGeom>
            <a:avLst/>
            <a:gdLst/>
            <a:ahLst/>
            <a:cxnLst/>
            <a:rect l="0" t="0" r="0" b="0"/>
            <a:pathLst>
              <a:path w="143935" h="389467">
                <a:moveTo>
                  <a:pt x="143934" y="25400"/>
                </a:moveTo>
                <a:lnTo>
                  <a:pt x="143934" y="25400"/>
                </a:lnTo>
                <a:lnTo>
                  <a:pt x="143934" y="16933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6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33866"/>
                </a:lnTo>
                <a:lnTo>
                  <a:pt x="135467" y="50800"/>
                </a:lnTo>
                <a:lnTo>
                  <a:pt x="135467" y="76200"/>
                </a:lnTo>
                <a:lnTo>
                  <a:pt x="135467" y="93133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35467" y="177800"/>
                </a:lnTo>
                <a:lnTo>
                  <a:pt x="135467" y="203200"/>
                </a:lnTo>
                <a:lnTo>
                  <a:pt x="135467" y="237066"/>
                </a:lnTo>
                <a:lnTo>
                  <a:pt x="135467" y="262466"/>
                </a:lnTo>
                <a:lnTo>
                  <a:pt x="127000" y="287866"/>
                </a:lnTo>
                <a:lnTo>
                  <a:pt x="118534" y="304800"/>
                </a:lnTo>
                <a:lnTo>
                  <a:pt x="110067" y="330200"/>
                </a:lnTo>
                <a:lnTo>
                  <a:pt x="101600" y="347133"/>
                </a:lnTo>
                <a:lnTo>
                  <a:pt x="84667" y="364066"/>
                </a:lnTo>
                <a:lnTo>
                  <a:pt x="67734" y="381000"/>
                </a:lnTo>
                <a:lnTo>
                  <a:pt x="59267" y="389466"/>
                </a:lnTo>
                <a:lnTo>
                  <a:pt x="42334" y="389466"/>
                </a:lnTo>
                <a:lnTo>
                  <a:pt x="33867" y="389466"/>
                </a:lnTo>
                <a:lnTo>
                  <a:pt x="16934" y="381000"/>
                </a:lnTo>
                <a:lnTo>
                  <a:pt x="8467" y="372533"/>
                </a:lnTo>
                <a:lnTo>
                  <a:pt x="0" y="355600"/>
                </a:lnTo>
                <a:lnTo>
                  <a:pt x="0" y="355600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971800" y="1972733"/>
            <a:ext cx="118534" cy="16935"/>
          </a:xfrm>
          <a:custGeom>
            <a:avLst/>
            <a:gdLst/>
            <a:ahLst/>
            <a:cxnLst/>
            <a:rect l="0" t="0" r="0" b="0"/>
            <a:pathLst>
              <a:path w="118534" h="16935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16934"/>
                </a:lnTo>
                <a:lnTo>
                  <a:pt x="76200" y="16934"/>
                </a:lnTo>
                <a:lnTo>
                  <a:pt x="84667" y="16934"/>
                </a:lnTo>
                <a:lnTo>
                  <a:pt x="93133" y="16934"/>
                </a:lnTo>
                <a:lnTo>
                  <a:pt x="101600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8533" y="16934"/>
                </a:lnTo>
                <a:lnTo>
                  <a:pt x="1185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217333" y="1820333"/>
            <a:ext cx="16935" cy="279401"/>
          </a:xfrm>
          <a:custGeom>
            <a:avLst/>
            <a:gdLst/>
            <a:ahLst/>
            <a:cxnLst/>
            <a:rect l="0" t="0" r="0" b="0"/>
            <a:pathLst>
              <a:path w="16935" h="279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101600"/>
                </a:lnTo>
                <a:lnTo>
                  <a:pt x="16934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0" y="270934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4"/>
                </a:lnTo>
                <a:lnTo>
                  <a:pt x="16934" y="270934"/>
                </a:lnTo>
                <a:lnTo>
                  <a:pt x="16934" y="270934"/>
                </a:lnTo>
                <a:lnTo>
                  <a:pt x="16934" y="262467"/>
                </a:lnTo>
                <a:lnTo>
                  <a:pt x="16934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522133" y="1651000"/>
            <a:ext cx="203201" cy="575734"/>
          </a:xfrm>
          <a:custGeom>
            <a:avLst/>
            <a:gdLst/>
            <a:ahLst/>
            <a:cxnLst/>
            <a:rect l="0" t="0" r="0" b="0"/>
            <a:pathLst>
              <a:path w="203201" h="575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16933"/>
                </a:lnTo>
                <a:lnTo>
                  <a:pt x="50800" y="25400"/>
                </a:lnTo>
                <a:lnTo>
                  <a:pt x="76200" y="42333"/>
                </a:lnTo>
                <a:lnTo>
                  <a:pt x="93134" y="67733"/>
                </a:lnTo>
                <a:lnTo>
                  <a:pt x="118534" y="84667"/>
                </a:lnTo>
                <a:lnTo>
                  <a:pt x="135467" y="118533"/>
                </a:lnTo>
                <a:lnTo>
                  <a:pt x="160867" y="143933"/>
                </a:lnTo>
                <a:lnTo>
                  <a:pt x="169334" y="177800"/>
                </a:lnTo>
                <a:lnTo>
                  <a:pt x="186267" y="211667"/>
                </a:lnTo>
                <a:lnTo>
                  <a:pt x="194734" y="245533"/>
                </a:lnTo>
                <a:lnTo>
                  <a:pt x="194734" y="279400"/>
                </a:lnTo>
                <a:lnTo>
                  <a:pt x="203200" y="304800"/>
                </a:lnTo>
                <a:lnTo>
                  <a:pt x="203200" y="338667"/>
                </a:lnTo>
                <a:lnTo>
                  <a:pt x="203200" y="372533"/>
                </a:lnTo>
                <a:lnTo>
                  <a:pt x="194734" y="397933"/>
                </a:lnTo>
                <a:lnTo>
                  <a:pt x="186267" y="431800"/>
                </a:lnTo>
                <a:lnTo>
                  <a:pt x="177800" y="457200"/>
                </a:lnTo>
                <a:lnTo>
                  <a:pt x="169334" y="482600"/>
                </a:lnTo>
                <a:lnTo>
                  <a:pt x="160867" y="516467"/>
                </a:lnTo>
                <a:lnTo>
                  <a:pt x="152400" y="533400"/>
                </a:lnTo>
                <a:lnTo>
                  <a:pt x="135467" y="550333"/>
                </a:lnTo>
                <a:lnTo>
                  <a:pt x="135467" y="567267"/>
                </a:lnTo>
                <a:lnTo>
                  <a:pt x="127000" y="575733"/>
                </a:lnTo>
                <a:lnTo>
                  <a:pt x="127000" y="575733"/>
                </a:lnTo>
                <a:lnTo>
                  <a:pt x="127000" y="575733"/>
                </a:lnTo>
                <a:lnTo>
                  <a:pt x="127000" y="575733"/>
                </a:lnTo>
                <a:lnTo>
                  <a:pt x="127000" y="575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25800" y="1837267"/>
            <a:ext cx="203201" cy="160867"/>
          </a:xfrm>
          <a:custGeom>
            <a:avLst/>
            <a:gdLst/>
            <a:ahLst/>
            <a:cxnLst/>
            <a:rect l="0" t="0" r="0" b="0"/>
            <a:pathLst>
              <a:path w="203201" h="160867">
                <a:moveTo>
                  <a:pt x="203200" y="0"/>
                </a:moveTo>
                <a:lnTo>
                  <a:pt x="203200" y="0"/>
                </a:lnTo>
                <a:lnTo>
                  <a:pt x="203200" y="0"/>
                </a:lnTo>
                <a:lnTo>
                  <a:pt x="194733" y="0"/>
                </a:lnTo>
                <a:lnTo>
                  <a:pt x="186267" y="8466"/>
                </a:lnTo>
                <a:lnTo>
                  <a:pt x="177800" y="16933"/>
                </a:lnTo>
                <a:lnTo>
                  <a:pt x="169333" y="25400"/>
                </a:lnTo>
                <a:lnTo>
                  <a:pt x="160867" y="33866"/>
                </a:lnTo>
                <a:lnTo>
                  <a:pt x="143933" y="42333"/>
                </a:lnTo>
                <a:lnTo>
                  <a:pt x="127000" y="59266"/>
                </a:lnTo>
                <a:lnTo>
                  <a:pt x="110067" y="67733"/>
                </a:lnTo>
                <a:lnTo>
                  <a:pt x="101600" y="76200"/>
                </a:lnTo>
                <a:lnTo>
                  <a:pt x="76200" y="93133"/>
                </a:lnTo>
                <a:lnTo>
                  <a:pt x="59267" y="101600"/>
                </a:lnTo>
                <a:lnTo>
                  <a:pt x="50800" y="118533"/>
                </a:lnTo>
                <a:lnTo>
                  <a:pt x="33867" y="127000"/>
                </a:lnTo>
                <a:lnTo>
                  <a:pt x="16933" y="135466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268133" y="1964267"/>
            <a:ext cx="84668" cy="135467"/>
          </a:xfrm>
          <a:custGeom>
            <a:avLst/>
            <a:gdLst/>
            <a:ahLst/>
            <a:cxnLst/>
            <a:rect l="0" t="0" r="0" b="0"/>
            <a:pathLst>
              <a:path w="84668" h="135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16934" y="50800"/>
                </a:lnTo>
                <a:lnTo>
                  <a:pt x="16934" y="59266"/>
                </a:lnTo>
                <a:lnTo>
                  <a:pt x="25400" y="67733"/>
                </a:lnTo>
                <a:lnTo>
                  <a:pt x="25400" y="76200"/>
                </a:lnTo>
                <a:lnTo>
                  <a:pt x="33867" y="93133"/>
                </a:lnTo>
                <a:lnTo>
                  <a:pt x="42334" y="101600"/>
                </a:lnTo>
                <a:lnTo>
                  <a:pt x="50800" y="110066"/>
                </a:lnTo>
                <a:lnTo>
                  <a:pt x="59267" y="127000"/>
                </a:lnTo>
                <a:lnTo>
                  <a:pt x="76200" y="127000"/>
                </a:lnTo>
                <a:lnTo>
                  <a:pt x="76200" y="127000"/>
                </a:lnTo>
                <a:lnTo>
                  <a:pt x="84667" y="135466"/>
                </a:lnTo>
                <a:lnTo>
                  <a:pt x="84667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708400" y="1600200"/>
            <a:ext cx="135468" cy="152401"/>
          </a:xfrm>
          <a:custGeom>
            <a:avLst/>
            <a:gdLst/>
            <a:ahLst/>
            <a:cxnLst/>
            <a:rect l="0" t="0" r="0" b="0"/>
            <a:pathLst>
              <a:path w="135468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7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59267"/>
                </a:lnTo>
                <a:lnTo>
                  <a:pt x="50800" y="67733"/>
                </a:lnTo>
                <a:lnTo>
                  <a:pt x="33867" y="76200"/>
                </a:lnTo>
                <a:lnTo>
                  <a:pt x="25400" y="84667"/>
                </a:lnTo>
                <a:lnTo>
                  <a:pt x="16933" y="93133"/>
                </a:lnTo>
                <a:lnTo>
                  <a:pt x="8467" y="101600"/>
                </a:lnTo>
                <a:lnTo>
                  <a:pt x="8467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59267" y="143933"/>
                </a:lnTo>
                <a:lnTo>
                  <a:pt x="76200" y="143933"/>
                </a:lnTo>
                <a:lnTo>
                  <a:pt x="84667" y="143933"/>
                </a:lnTo>
                <a:lnTo>
                  <a:pt x="101600" y="143933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52400"/>
                </a:lnTo>
                <a:lnTo>
                  <a:pt x="135467" y="152400"/>
                </a:lnTo>
                <a:lnTo>
                  <a:pt x="1354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877733" y="1964267"/>
            <a:ext cx="169335" cy="16934"/>
          </a:xfrm>
          <a:custGeom>
            <a:avLst/>
            <a:gdLst/>
            <a:ahLst/>
            <a:cxnLst/>
            <a:rect l="0" t="0" r="0" b="0"/>
            <a:pathLst>
              <a:path w="169335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6"/>
                </a:lnTo>
                <a:lnTo>
                  <a:pt x="135467" y="8466"/>
                </a:lnTo>
                <a:lnTo>
                  <a:pt x="152400" y="8466"/>
                </a:lnTo>
                <a:lnTo>
                  <a:pt x="169334" y="8466"/>
                </a:lnTo>
                <a:lnTo>
                  <a:pt x="169334" y="8466"/>
                </a:lnTo>
                <a:lnTo>
                  <a:pt x="169334" y="16933"/>
                </a:lnTo>
                <a:lnTo>
                  <a:pt x="169334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35400" y="20574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140200" y="1837267"/>
            <a:ext cx="143934" cy="279401"/>
          </a:xfrm>
          <a:custGeom>
            <a:avLst/>
            <a:gdLst/>
            <a:ahLst/>
            <a:cxnLst/>
            <a:rect l="0" t="0" r="0" b="0"/>
            <a:pathLst>
              <a:path w="143934" h="279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45533"/>
                </a:lnTo>
                <a:lnTo>
                  <a:pt x="8467" y="262466"/>
                </a:lnTo>
                <a:lnTo>
                  <a:pt x="8467" y="270933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0933"/>
                </a:lnTo>
                <a:lnTo>
                  <a:pt x="0" y="254000"/>
                </a:lnTo>
                <a:lnTo>
                  <a:pt x="0" y="245533"/>
                </a:lnTo>
                <a:lnTo>
                  <a:pt x="0" y="220133"/>
                </a:lnTo>
                <a:lnTo>
                  <a:pt x="0" y="203200"/>
                </a:lnTo>
                <a:lnTo>
                  <a:pt x="0" y="186266"/>
                </a:lnTo>
                <a:lnTo>
                  <a:pt x="0" y="160866"/>
                </a:lnTo>
                <a:lnTo>
                  <a:pt x="8467" y="143933"/>
                </a:lnTo>
                <a:lnTo>
                  <a:pt x="8467" y="118533"/>
                </a:lnTo>
                <a:lnTo>
                  <a:pt x="16933" y="101600"/>
                </a:lnTo>
                <a:lnTo>
                  <a:pt x="25400" y="84666"/>
                </a:lnTo>
                <a:lnTo>
                  <a:pt x="33867" y="76200"/>
                </a:lnTo>
                <a:lnTo>
                  <a:pt x="42333" y="59266"/>
                </a:lnTo>
                <a:lnTo>
                  <a:pt x="59267" y="50800"/>
                </a:lnTo>
                <a:lnTo>
                  <a:pt x="76200" y="42333"/>
                </a:lnTo>
                <a:lnTo>
                  <a:pt x="84667" y="33866"/>
                </a:lnTo>
                <a:lnTo>
                  <a:pt x="101600" y="25400"/>
                </a:lnTo>
                <a:lnTo>
                  <a:pt x="110067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25400"/>
                </a:lnTo>
                <a:lnTo>
                  <a:pt x="143933" y="25400"/>
                </a:lnTo>
                <a:lnTo>
                  <a:pt x="143933" y="25400"/>
                </a:lnTo>
                <a:lnTo>
                  <a:pt x="143933" y="33866"/>
                </a:lnTo>
                <a:lnTo>
                  <a:pt x="143933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77267" y="1727200"/>
            <a:ext cx="177801" cy="143934"/>
          </a:xfrm>
          <a:custGeom>
            <a:avLst/>
            <a:gdLst/>
            <a:ahLst/>
            <a:cxnLst/>
            <a:rect l="0" t="0" r="0" b="0"/>
            <a:pathLst>
              <a:path w="177801" h="143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9267"/>
                </a:lnTo>
                <a:lnTo>
                  <a:pt x="67733" y="67733"/>
                </a:lnTo>
                <a:lnTo>
                  <a:pt x="59266" y="84667"/>
                </a:lnTo>
                <a:lnTo>
                  <a:pt x="59266" y="101600"/>
                </a:lnTo>
                <a:lnTo>
                  <a:pt x="50800" y="110067"/>
                </a:lnTo>
                <a:lnTo>
                  <a:pt x="42333" y="118533"/>
                </a:lnTo>
                <a:lnTo>
                  <a:pt x="33866" y="127000"/>
                </a:lnTo>
                <a:lnTo>
                  <a:pt x="33866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43933"/>
                </a:lnTo>
                <a:lnTo>
                  <a:pt x="33866" y="143933"/>
                </a:lnTo>
                <a:lnTo>
                  <a:pt x="33866" y="143933"/>
                </a:lnTo>
                <a:lnTo>
                  <a:pt x="42333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84666" y="143933"/>
                </a:lnTo>
                <a:lnTo>
                  <a:pt x="101600" y="135467"/>
                </a:lnTo>
                <a:lnTo>
                  <a:pt x="127000" y="135467"/>
                </a:lnTo>
                <a:lnTo>
                  <a:pt x="143933" y="135467"/>
                </a:lnTo>
                <a:lnTo>
                  <a:pt x="160866" y="135467"/>
                </a:lnTo>
                <a:lnTo>
                  <a:pt x="169333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7780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46667" y="2607733"/>
            <a:ext cx="143934" cy="474135"/>
          </a:xfrm>
          <a:custGeom>
            <a:avLst/>
            <a:gdLst/>
            <a:ahLst/>
            <a:cxnLst/>
            <a:rect l="0" t="0" r="0" b="0"/>
            <a:pathLst>
              <a:path w="143934" h="474135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8467"/>
                </a:lnTo>
                <a:lnTo>
                  <a:pt x="127000" y="8467"/>
                </a:lnTo>
                <a:lnTo>
                  <a:pt x="118533" y="16934"/>
                </a:lnTo>
                <a:lnTo>
                  <a:pt x="118533" y="25400"/>
                </a:lnTo>
                <a:lnTo>
                  <a:pt x="110066" y="33867"/>
                </a:lnTo>
                <a:lnTo>
                  <a:pt x="101600" y="42334"/>
                </a:lnTo>
                <a:lnTo>
                  <a:pt x="93133" y="59267"/>
                </a:lnTo>
                <a:lnTo>
                  <a:pt x="84666" y="76200"/>
                </a:lnTo>
                <a:lnTo>
                  <a:pt x="76200" y="93134"/>
                </a:lnTo>
                <a:lnTo>
                  <a:pt x="59266" y="110067"/>
                </a:lnTo>
                <a:lnTo>
                  <a:pt x="50800" y="127000"/>
                </a:lnTo>
                <a:lnTo>
                  <a:pt x="42333" y="152400"/>
                </a:lnTo>
                <a:lnTo>
                  <a:pt x="33866" y="177800"/>
                </a:lnTo>
                <a:lnTo>
                  <a:pt x="25400" y="203200"/>
                </a:lnTo>
                <a:lnTo>
                  <a:pt x="8466" y="228600"/>
                </a:lnTo>
                <a:lnTo>
                  <a:pt x="0" y="254000"/>
                </a:lnTo>
                <a:lnTo>
                  <a:pt x="0" y="270934"/>
                </a:lnTo>
                <a:lnTo>
                  <a:pt x="0" y="296334"/>
                </a:lnTo>
                <a:lnTo>
                  <a:pt x="0" y="321734"/>
                </a:lnTo>
                <a:lnTo>
                  <a:pt x="0" y="338667"/>
                </a:lnTo>
                <a:lnTo>
                  <a:pt x="0" y="364067"/>
                </a:lnTo>
                <a:lnTo>
                  <a:pt x="8466" y="381000"/>
                </a:lnTo>
                <a:lnTo>
                  <a:pt x="16933" y="397934"/>
                </a:lnTo>
                <a:lnTo>
                  <a:pt x="25400" y="414867"/>
                </a:lnTo>
                <a:lnTo>
                  <a:pt x="33866" y="431800"/>
                </a:lnTo>
                <a:lnTo>
                  <a:pt x="42333" y="448734"/>
                </a:lnTo>
                <a:lnTo>
                  <a:pt x="59266" y="457200"/>
                </a:lnTo>
                <a:lnTo>
                  <a:pt x="67733" y="465667"/>
                </a:lnTo>
                <a:lnTo>
                  <a:pt x="76200" y="474134"/>
                </a:lnTo>
                <a:lnTo>
                  <a:pt x="84666" y="474134"/>
                </a:lnTo>
                <a:lnTo>
                  <a:pt x="93133" y="474134"/>
                </a:lnTo>
                <a:lnTo>
                  <a:pt x="101600" y="474134"/>
                </a:lnTo>
                <a:lnTo>
                  <a:pt x="101600" y="474134"/>
                </a:lnTo>
                <a:lnTo>
                  <a:pt x="101600" y="465667"/>
                </a:lnTo>
                <a:lnTo>
                  <a:pt x="101600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066800" y="2709333"/>
            <a:ext cx="194734" cy="304801"/>
          </a:xfrm>
          <a:custGeom>
            <a:avLst/>
            <a:gdLst/>
            <a:ahLst/>
            <a:cxnLst/>
            <a:rect l="0" t="0" r="0" b="0"/>
            <a:pathLst>
              <a:path w="194734" h="304801">
                <a:moveTo>
                  <a:pt x="194733" y="0"/>
                </a:moveTo>
                <a:lnTo>
                  <a:pt x="194733" y="0"/>
                </a:lnTo>
                <a:lnTo>
                  <a:pt x="194733" y="8467"/>
                </a:lnTo>
                <a:lnTo>
                  <a:pt x="186267" y="8467"/>
                </a:lnTo>
                <a:lnTo>
                  <a:pt x="186267" y="16934"/>
                </a:lnTo>
                <a:lnTo>
                  <a:pt x="169333" y="33867"/>
                </a:lnTo>
                <a:lnTo>
                  <a:pt x="160867" y="50800"/>
                </a:lnTo>
                <a:lnTo>
                  <a:pt x="152400" y="67734"/>
                </a:lnTo>
                <a:lnTo>
                  <a:pt x="135467" y="84667"/>
                </a:lnTo>
                <a:lnTo>
                  <a:pt x="118533" y="118534"/>
                </a:lnTo>
                <a:lnTo>
                  <a:pt x="110067" y="135467"/>
                </a:lnTo>
                <a:lnTo>
                  <a:pt x="93133" y="160867"/>
                </a:lnTo>
                <a:lnTo>
                  <a:pt x="76200" y="186267"/>
                </a:lnTo>
                <a:lnTo>
                  <a:pt x="59267" y="211667"/>
                </a:lnTo>
                <a:lnTo>
                  <a:pt x="50800" y="237067"/>
                </a:lnTo>
                <a:lnTo>
                  <a:pt x="42333" y="254000"/>
                </a:lnTo>
                <a:lnTo>
                  <a:pt x="33867" y="270934"/>
                </a:lnTo>
                <a:lnTo>
                  <a:pt x="25400" y="287867"/>
                </a:lnTo>
                <a:lnTo>
                  <a:pt x="16933" y="296334"/>
                </a:lnTo>
                <a:lnTo>
                  <a:pt x="16933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041400" y="2726267"/>
            <a:ext cx="177801" cy="270934"/>
          </a:xfrm>
          <a:custGeom>
            <a:avLst/>
            <a:gdLst/>
            <a:ahLst/>
            <a:cxnLst/>
            <a:rect l="0" t="0" r="0" b="0"/>
            <a:pathLst>
              <a:path w="177801" h="270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25400" y="33866"/>
                </a:lnTo>
                <a:lnTo>
                  <a:pt x="33867" y="50800"/>
                </a:lnTo>
                <a:lnTo>
                  <a:pt x="42333" y="67733"/>
                </a:lnTo>
                <a:lnTo>
                  <a:pt x="59267" y="84666"/>
                </a:lnTo>
                <a:lnTo>
                  <a:pt x="67733" y="101600"/>
                </a:lnTo>
                <a:lnTo>
                  <a:pt x="84667" y="118533"/>
                </a:lnTo>
                <a:lnTo>
                  <a:pt x="101600" y="143933"/>
                </a:lnTo>
                <a:lnTo>
                  <a:pt x="110067" y="169333"/>
                </a:lnTo>
                <a:lnTo>
                  <a:pt x="118533" y="186266"/>
                </a:lnTo>
                <a:lnTo>
                  <a:pt x="127000" y="203200"/>
                </a:lnTo>
                <a:lnTo>
                  <a:pt x="135467" y="220133"/>
                </a:lnTo>
                <a:lnTo>
                  <a:pt x="135467" y="237066"/>
                </a:lnTo>
                <a:lnTo>
                  <a:pt x="143933" y="254000"/>
                </a:lnTo>
                <a:lnTo>
                  <a:pt x="152400" y="262466"/>
                </a:lnTo>
                <a:lnTo>
                  <a:pt x="160867" y="270933"/>
                </a:lnTo>
                <a:lnTo>
                  <a:pt x="160867" y="270933"/>
                </a:lnTo>
                <a:lnTo>
                  <a:pt x="169333" y="270933"/>
                </a:lnTo>
                <a:lnTo>
                  <a:pt x="177800" y="262466"/>
                </a:lnTo>
                <a:lnTo>
                  <a:pt x="177800" y="262466"/>
                </a:lnTo>
                <a:lnTo>
                  <a:pt x="177800" y="254000"/>
                </a:lnTo>
                <a:lnTo>
                  <a:pt x="1778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295400" y="28702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93133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498600" y="2743200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710267" y="2641600"/>
            <a:ext cx="220134" cy="338668"/>
          </a:xfrm>
          <a:custGeom>
            <a:avLst/>
            <a:gdLst/>
            <a:ahLst/>
            <a:cxnLst/>
            <a:rect l="0" t="0" r="0" b="0"/>
            <a:pathLst>
              <a:path w="220134" h="338668">
                <a:moveTo>
                  <a:pt x="59266" y="0"/>
                </a:moveTo>
                <a:lnTo>
                  <a:pt x="59266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16933"/>
                </a:lnTo>
                <a:lnTo>
                  <a:pt x="59266" y="25400"/>
                </a:lnTo>
                <a:lnTo>
                  <a:pt x="59266" y="42333"/>
                </a:lnTo>
                <a:lnTo>
                  <a:pt x="50800" y="59267"/>
                </a:lnTo>
                <a:lnTo>
                  <a:pt x="59266" y="84667"/>
                </a:lnTo>
                <a:lnTo>
                  <a:pt x="50800" y="101600"/>
                </a:lnTo>
                <a:lnTo>
                  <a:pt x="50800" y="118533"/>
                </a:lnTo>
                <a:lnTo>
                  <a:pt x="50800" y="135467"/>
                </a:lnTo>
                <a:lnTo>
                  <a:pt x="50800" y="143933"/>
                </a:lnTo>
                <a:lnTo>
                  <a:pt x="50800" y="152400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9333"/>
                </a:lnTo>
                <a:lnTo>
                  <a:pt x="50800" y="169333"/>
                </a:lnTo>
                <a:lnTo>
                  <a:pt x="50800" y="160867"/>
                </a:lnTo>
                <a:lnTo>
                  <a:pt x="50800" y="160867"/>
                </a:lnTo>
                <a:lnTo>
                  <a:pt x="59266" y="152400"/>
                </a:lnTo>
                <a:lnTo>
                  <a:pt x="59266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93133" y="118533"/>
                </a:lnTo>
                <a:lnTo>
                  <a:pt x="101600" y="110067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43933" y="118533"/>
                </a:lnTo>
                <a:lnTo>
                  <a:pt x="160866" y="118533"/>
                </a:lnTo>
                <a:lnTo>
                  <a:pt x="177800" y="127000"/>
                </a:lnTo>
                <a:lnTo>
                  <a:pt x="186266" y="135467"/>
                </a:lnTo>
                <a:lnTo>
                  <a:pt x="203200" y="143933"/>
                </a:lnTo>
                <a:lnTo>
                  <a:pt x="211666" y="160867"/>
                </a:lnTo>
                <a:lnTo>
                  <a:pt x="220133" y="177800"/>
                </a:lnTo>
                <a:lnTo>
                  <a:pt x="220133" y="194733"/>
                </a:lnTo>
                <a:lnTo>
                  <a:pt x="220133" y="211667"/>
                </a:lnTo>
                <a:lnTo>
                  <a:pt x="220133" y="237067"/>
                </a:lnTo>
                <a:lnTo>
                  <a:pt x="211666" y="254000"/>
                </a:lnTo>
                <a:lnTo>
                  <a:pt x="194733" y="270933"/>
                </a:lnTo>
                <a:lnTo>
                  <a:pt x="177800" y="287867"/>
                </a:lnTo>
                <a:lnTo>
                  <a:pt x="160866" y="296333"/>
                </a:lnTo>
                <a:lnTo>
                  <a:pt x="143933" y="313267"/>
                </a:lnTo>
                <a:lnTo>
                  <a:pt x="127000" y="321733"/>
                </a:lnTo>
                <a:lnTo>
                  <a:pt x="101600" y="330200"/>
                </a:lnTo>
                <a:lnTo>
                  <a:pt x="84666" y="338667"/>
                </a:lnTo>
                <a:lnTo>
                  <a:pt x="67733" y="338667"/>
                </a:lnTo>
                <a:lnTo>
                  <a:pt x="50800" y="338667"/>
                </a:lnTo>
                <a:lnTo>
                  <a:pt x="33866" y="330200"/>
                </a:lnTo>
                <a:lnTo>
                  <a:pt x="16933" y="330200"/>
                </a:lnTo>
                <a:lnTo>
                  <a:pt x="8466" y="313267"/>
                </a:lnTo>
                <a:lnTo>
                  <a:pt x="8466" y="313267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752600" y="2633133"/>
            <a:ext cx="186268" cy="16935"/>
          </a:xfrm>
          <a:custGeom>
            <a:avLst/>
            <a:gdLst/>
            <a:ahLst/>
            <a:cxnLst/>
            <a:rect l="0" t="0" r="0" b="0"/>
            <a:pathLst>
              <a:path w="1862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0"/>
                </a:lnTo>
                <a:lnTo>
                  <a:pt x="118533" y="0"/>
                </a:lnTo>
                <a:lnTo>
                  <a:pt x="135467" y="0"/>
                </a:lnTo>
                <a:lnTo>
                  <a:pt x="160867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006600" y="2506133"/>
            <a:ext cx="101601" cy="584201"/>
          </a:xfrm>
          <a:custGeom>
            <a:avLst/>
            <a:gdLst/>
            <a:ahLst/>
            <a:cxnLst/>
            <a:rect l="0" t="0" r="0" b="0"/>
            <a:pathLst>
              <a:path w="101601" h="5842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25400"/>
                </a:lnTo>
                <a:lnTo>
                  <a:pt x="50800" y="33867"/>
                </a:lnTo>
                <a:lnTo>
                  <a:pt x="59267" y="50800"/>
                </a:lnTo>
                <a:lnTo>
                  <a:pt x="67733" y="67734"/>
                </a:lnTo>
                <a:lnTo>
                  <a:pt x="67733" y="84667"/>
                </a:lnTo>
                <a:lnTo>
                  <a:pt x="76200" y="110067"/>
                </a:lnTo>
                <a:lnTo>
                  <a:pt x="84667" y="127000"/>
                </a:lnTo>
                <a:lnTo>
                  <a:pt x="84667" y="152400"/>
                </a:lnTo>
                <a:lnTo>
                  <a:pt x="93133" y="177800"/>
                </a:lnTo>
                <a:lnTo>
                  <a:pt x="93133" y="203200"/>
                </a:lnTo>
                <a:lnTo>
                  <a:pt x="101600" y="237067"/>
                </a:lnTo>
                <a:lnTo>
                  <a:pt x="101600" y="262467"/>
                </a:lnTo>
                <a:lnTo>
                  <a:pt x="101600" y="287867"/>
                </a:lnTo>
                <a:lnTo>
                  <a:pt x="93133" y="321734"/>
                </a:lnTo>
                <a:lnTo>
                  <a:pt x="93133" y="355600"/>
                </a:lnTo>
                <a:lnTo>
                  <a:pt x="84667" y="381000"/>
                </a:lnTo>
                <a:lnTo>
                  <a:pt x="84667" y="414867"/>
                </a:lnTo>
                <a:lnTo>
                  <a:pt x="76200" y="440267"/>
                </a:lnTo>
                <a:lnTo>
                  <a:pt x="67733" y="474134"/>
                </a:lnTo>
                <a:lnTo>
                  <a:pt x="67733" y="499534"/>
                </a:lnTo>
                <a:lnTo>
                  <a:pt x="59267" y="516467"/>
                </a:lnTo>
                <a:lnTo>
                  <a:pt x="50800" y="541867"/>
                </a:lnTo>
                <a:lnTo>
                  <a:pt x="42333" y="558800"/>
                </a:lnTo>
                <a:lnTo>
                  <a:pt x="33867" y="567267"/>
                </a:lnTo>
                <a:lnTo>
                  <a:pt x="25400" y="575734"/>
                </a:lnTo>
                <a:lnTo>
                  <a:pt x="16933" y="584200"/>
                </a:lnTo>
                <a:lnTo>
                  <a:pt x="8467" y="584200"/>
                </a:lnTo>
                <a:lnTo>
                  <a:pt x="0" y="575734"/>
                </a:lnTo>
                <a:lnTo>
                  <a:pt x="0" y="575734"/>
                </a:lnTo>
                <a:lnTo>
                  <a:pt x="0" y="558800"/>
                </a:lnTo>
                <a:lnTo>
                  <a:pt x="0" y="558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150533" y="2446867"/>
            <a:ext cx="143935" cy="194734"/>
          </a:xfrm>
          <a:custGeom>
            <a:avLst/>
            <a:gdLst/>
            <a:ahLst/>
            <a:cxnLst/>
            <a:rect l="0" t="0" r="0" b="0"/>
            <a:pathLst>
              <a:path w="143935" h="194734">
                <a:moveTo>
                  <a:pt x="16934" y="8466"/>
                </a:moveTo>
                <a:lnTo>
                  <a:pt x="16934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8466"/>
                </a:lnTo>
                <a:lnTo>
                  <a:pt x="93134" y="16933"/>
                </a:lnTo>
                <a:lnTo>
                  <a:pt x="110067" y="25400"/>
                </a:lnTo>
                <a:lnTo>
                  <a:pt x="118534" y="42333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18534" y="135466"/>
                </a:lnTo>
                <a:lnTo>
                  <a:pt x="110067" y="152400"/>
                </a:lnTo>
                <a:lnTo>
                  <a:pt x="101600" y="160866"/>
                </a:lnTo>
                <a:lnTo>
                  <a:pt x="93134" y="169333"/>
                </a:lnTo>
                <a:lnTo>
                  <a:pt x="76200" y="177800"/>
                </a:lnTo>
                <a:lnTo>
                  <a:pt x="59267" y="186266"/>
                </a:lnTo>
                <a:lnTo>
                  <a:pt x="50800" y="194733"/>
                </a:lnTo>
                <a:lnTo>
                  <a:pt x="33867" y="194733"/>
                </a:lnTo>
                <a:lnTo>
                  <a:pt x="25400" y="186266"/>
                </a:lnTo>
                <a:lnTo>
                  <a:pt x="8467" y="186266"/>
                </a:lnTo>
                <a:lnTo>
                  <a:pt x="8467" y="177800"/>
                </a:lnTo>
                <a:lnTo>
                  <a:pt x="0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8467" y="135466"/>
                </a:lnTo>
                <a:lnTo>
                  <a:pt x="16934" y="135466"/>
                </a:lnTo>
                <a:lnTo>
                  <a:pt x="25400" y="127000"/>
                </a:lnTo>
                <a:lnTo>
                  <a:pt x="42334" y="127000"/>
                </a:lnTo>
                <a:lnTo>
                  <a:pt x="50800" y="127000"/>
                </a:lnTo>
                <a:lnTo>
                  <a:pt x="67734" y="127000"/>
                </a:lnTo>
                <a:lnTo>
                  <a:pt x="84667" y="127000"/>
                </a:lnTo>
                <a:lnTo>
                  <a:pt x="101600" y="135466"/>
                </a:lnTo>
                <a:lnTo>
                  <a:pt x="110067" y="135466"/>
                </a:lnTo>
                <a:lnTo>
                  <a:pt x="127000" y="143933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43934" y="152400"/>
                </a:lnTo>
                <a:lnTo>
                  <a:pt x="143934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404533" y="2717800"/>
            <a:ext cx="16935" cy="245534"/>
          </a:xfrm>
          <a:custGeom>
            <a:avLst/>
            <a:gdLst/>
            <a:ahLst/>
            <a:cxnLst/>
            <a:rect l="0" t="0" r="0" b="0"/>
            <a:pathLst>
              <a:path w="16935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16934" y="67733"/>
                </a:lnTo>
                <a:lnTo>
                  <a:pt x="16934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311400" y="2836333"/>
            <a:ext cx="228601" cy="16935"/>
          </a:xfrm>
          <a:custGeom>
            <a:avLst/>
            <a:gdLst/>
            <a:ahLst/>
            <a:cxnLst/>
            <a:rect l="0" t="0" r="0" b="0"/>
            <a:pathLst>
              <a:path w="2286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101600" y="16934"/>
                </a:lnTo>
                <a:lnTo>
                  <a:pt x="127000" y="16934"/>
                </a:lnTo>
                <a:lnTo>
                  <a:pt x="152400" y="8467"/>
                </a:lnTo>
                <a:lnTo>
                  <a:pt x="177800" y="8467"/>
                </a:lnTo>
                <a:lnTo>
                  <a:pt x="194733" y="8467"/>
                </a:lnTo>
                <a:lnTo>
                  <a:pt x="211667" y="0"/>
                </a:lnTo>
                <a:lnTo>
                  <a:pt x="220133" y="0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675467" y="2472267"/>
            <a:ext cx="160867" cy="533401"/>
          </a:xfrm>
          <a:custGeom>
            <a:avLst/>
            <a:gdLst/>
            <a:ahLst/>
            <a:cxnLst/>
            <a:rect l="0" t="0" r="0" b="0"/>
            <a:pathLst>
              <a:path w="160867" h="533401">
                <a:moveTo>
                  <a:pt x="160866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0066" y="42333"/>
                </a:lnTo>
                <a:lnTo>
                  <a:pt x="93133" y="59266"/>
                </a:lnTo>
                <a:lnTo>
                  <a:pt x="84666" y="76200"/>
                </a:lnTo>
                <a:lnTo>
                  <a:pt x="67733" y="93133"/>
                </a:lnTo>
                <a:lnTo>
                  <a:pt x="59266" y="118533"/>
                </a:lnTo>
                <a:lnTo>
                  <a:pt x="42333" y="152400"/>
                </a:lnTo>
                <a:lnTo>
                  <a:pt x="25400" y="177800"/>
                </a:lnTo>
                <a:lnTo>
                  <a:pt x="16933" y="203200"/>
                </a:lnTo>
                <a:lnTo>
                  <a:pt x="8466" y="237066"/>
                </a:lnTo>
                <a:lnTo>
                  <a:pt x="0" y="270933"/>
                </a:lnTo>
                <a:lnTo>
                  <a:pt x="0" y="296333"/>
                </a:lnTo>
                <a:lnTo>
                  <a:pt x="0" y="330200"/>
                </a:lnTo>
                <a:lnTo>
                  <a:pt x="0" y="355600"/>
                </a:lnTo>
                <a:lnTo>
                  <a:pt x="8466" y="389466"/>
                </a:lnTo>
                <a:lnTo>
                  <a:pt x="16933" y="414866"/>
                </a:lnTo>
                <a:lnTo>
                  <a:pt x="25400" y="440266"/>
                </a:lnTo>
                <a:lnTo>
                  <a:pt x="42333" y="457200"/>
                </a:lnTo>
                <a:lnTo>
                  <a:pt x="59266" y="482600"/>
                </a:lnTo>
                <a:lnTo>
                  <a:pt x="76200" y="499533"/>
                </a:lnTo>
                <a:lnTo>
                  <a:pt x="84666" y="516466"/>
                </a:lnTo>
                <a:lnTo>
                  <a:pt x="101600" y="524933"/>
                </a:lnTo>
                <a:lnTo>
                  <a:pt x="110066" y="524933"/>
                </a:lnTo>
                <a:lnTo>
                  <a:pt x="110066" y="524933"/>
                </a:lnTo>
                <a:lnTo>
                  <a:pt x="127000" y="533400"/>
                </a:lnTo>
                <a:lnTo>
                  <a:pt x="12700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912533" y="2658533"/>
            <a:ext cx="160868" cy="482601"/>
          </a:xfrm>
          <a:custGeom>
            <a:avLst/>
            <a:gdLst/>
            <a:ahLst/>
            <a:cxnLst/>
            <a:rect l="0" t="0" r="0" b="0"/>
            <a:pathLst>
              <a:path w="160868" h="4826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35467"/>
                </a:lnTo>
                <a:lnTo>
                  <a:pt x="16934" y="152400"/>
                </a:lnTo>
                <a:lnTo>
                  <a:pt x="16934" y="177800"/>
                </a:lnTo>
                <a:lnTo>
                  <a:pt x="25400" y="194734"/>
                </a:lnTo>
                <a:lnTo>
                  <a:pt x="33867" y="211667"/>
                </a:lnTo>
                <a:lnTo>
                  <a:pt x="50800" y="228600"/>
                </a:lnTo>
                <a:lnTo>
                  <a:pt x="59267" y="237067"/>
                </a:lnTo>
                <a:lnTo>
                  <a:pt x="67734" y="245534"/>
                </a:lnTo>
                <a:lnTo>
                  <a:pt x="84667" y="245534"/>
                </a:lnTo>
                <a:lnTo>
                  <a:pt x="93134" y="237067"/>
                </a:lnTo>
                <a:lnTo>
                  <a:pt x="101600" y="228600"/>
                </a:lnTo>
                <a:lnTo>
                  <a:pt x="110067" y="220134"/>
                </a:lnTo>
                <a:lnTo>
                  <a:pt x="118534" y="203200"/>
                </a:lnTo>
                <a:lnTo>
                  <a:pt x="135467" y="186267"/>
                </a:lnTo>
                <a:lnTo>
                  <a:pt x="143934" y="160867"/>
                </a:lnTo>
                <a:lnTo>
                  <a:pt x="143934" y="135467"/>
                </a:lnTo>
                <a:lnTo>
                  <a:pt x="152400" y="101600"/>
                </a:lnTo>
                <a:lnTo>
                  <a:pt x="152400" y="84667"/>
                </a:lnTo>
                <a:lnTo>
                  <a:pt x="152400" y="59267"/>
                </a:lnTo>
                <a:lnTo>
                  <a:pt x="143934" y="33867"/>
                </a:lnTo>
                <a:lnTo>
                  <a:pt x="143934" y="16934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16934"/>
                </a:lnTo>
                <a:lnTo>
                  <a:pt x="135467" y="25400"/>
                </a:lnTo>
                <a:lnTo>
                  <a:pt x="135467" y="42334"/>
                </a:lnTo>
                <a:lnTo>
                  <a:pt x="143934" y="67734"/>
                </a:lnTo>
                <a:lnTo>
                  <a:pt x="143934" y="93134"/>
                </a:lnTo>
                <a:lnTo>
                  <a:pt x="152400" y="118534"/>
                </a:lnTo>
                <a:lnTo>
                  <a:pt x="152400" y="152400"/>
                </a:lnTo>
                <a:lnTo>
                  <a:pt x="152400" y="177800"/>
                </a:lnTo>
                <a:lnTo>
                  <a:pt x="160867" y="211667"/>
                </a:lnTo>
                <a:lnTo>
                  <a:pt x="160867" y="237067"/>
                </a:lnTo>
                <a:lnTo>
                  <a:pt x="160867" y="270934"/>
                </a:lnTo>
                <a:lnTo>
                  <a:pt x="160867" y="296334"/>
                </a:lnTo>
                <a:lnTo>
                  <a:pt x="160867" y="330200"/>
                </a:lnTo>
                <a:lnTo>
                  <a:pt x="152400" y="355600"/>
                </a:lnTo>
                <a:lnTo>
                  <a:pt x="152400" y="381000"/>
                </a:lnTo>
                <a:lnTo>
                  <a:pt x="143934" y="406400"/>
                </a:lnTo>
                <a:lnTo>
                  <a:pt x="143934" y="431800"/>
                </a:lnTo>
                <a:lnTo>
                  <a:pt x="127000" y="448734"/>
                </a:lnTo>
                <a:lnTo>
                  <a:pt x="110067" y="457200"/>
                </a:lnTo>
                <a:lnTo>
                  <a:pt x="101600" y="474134"/>
                </a:lnTo>
                <a:lnTo>
                  <a:pt x="84667" y="482600"/>
                </a:lnTo>
                <a:lnTo>
                  <a:pt x="59267" y="482600"/>
                </a:lnTo>
                <a:lnTo>
                  <a:pt x="42334" y="482600"/>
                </a:lnTo>
                <a:lnTo>
                  <a:pt x="33867" y="474134"/>
                </a:lnTo>
                <a:lnTo>
                  <a:pt x="16934" y="465667"/>
                </a:lnTo>
                <a:lnTo>
                  <a:pt x="8467" y="448734"/>
                </a:lnTo>
                <a:lnTo>
                  <a:pt x="8467" y="423334"/>
                </a:lnTo>
                <a:lnTo>
                  <a:pt x="0" y="389467"/>
                </a:lnTo>
                <a:lnTo>
                  <a:pt x="0" y="389467"/>
                </a:lnTo>
                <a:lnTo>
                  <a:pt x="0" y="364067"/>
                </a:lnTo>
                <a:lnTo>
                  <a:pt x="0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132667" y="2743200"/>
            <a:ext cx="186267" cy="33868"/>
          </a:xfrm>
          <a:custGeom>
            <a:avLst/>
            <a:gdLst/>
            <a:ahLst/>
            <a:cxnLst/>
            <a:rect l="0" t="0" r="0" b="0"/>
            <a:pathLst>
              <a:path w="186267" h="33868">
                <a:moveTo>
                  <a:pt x="0" y="33867"/>
                </a:move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33866" y="33867"/>
                </a:lnTo>
                <a:lnTo>
                  <a:pt x="42333" y="33867"/>
                </a:lnTo>
                <a:lnTo>
                  <a:pt x="50800" y="33867"/>
                </a:lnTo>
                <a:lnTo>
                  <a:pt x="67733" y="25400"/>
                </a:lnTo>
                <a:lnTo>
                  <a:pt x="93133" y="25400"/>
                </a:lnTo>
                <a:lnTo>
                  <a:pt x="110066" y="16933"/>
                </a:lnTo>
                <a:lnTo>
                  <a:pt x="127000" y="16933"/>
                </a:lnTo>
                <a:lnTo>
                  <a:pt x="143933" y="8467"/>
                </a:lnTo>
                <a:lnTo>
                  <a:pt x="160866" y="8467"/>
                </a:lnTo>
                <a:lnTo>
                  <a:pt x="177800" y="8467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454400" y="2582333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42334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8467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8467" y="177800"/>
                </a:lnTo>
                <a:lnTo>
                  <a:pt x="16933" y="177800"/>
                </a:lnTo>
                <a:lnTo>
                  <a:pt x="25400" y="177800"/>
                </a:lnTo>
                <a:lnTo>
                  <a:pt x="33867" y="169334"/>
                </a:lnTo>
                <a:lnTo>
                  <a:pt x="42333" y="169334"/>
                </a:lnTo>
                <a:lnTo>
                  <a:pt x="59267" y="160867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7" y="152400"/>
                </a:lnTo>
                <a:lnTo>
                  <a:pt x="143933" y="152400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9333" y="152400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69333" y="135467"/>
                </a:lnTo>
                <a:lnTo>
                  <a:pt x="1693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412067" y="2573867"/>
            <a:ext cx="296334" cy="194734"/>
          </a:xfrm>
          <a:custGeom>
            <a:avLst/>
            <a:gdLst/>
            <a:ahLst/>
            <a:cxnLst/>
            <a:rect l="0" t="0" r="0" b="0"/>
            <a:pathLst>
              <a:path w="296334" h="194734">
                <a:moveTo>
                  <a:pt x="42333" y="25400"/>
                </a:moveTo>
                <a:lnTo>
                  <a:pt x="42333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6" y="0"/>
                </a:lnTo>
                <a:lnTo>
                  <a:pt x="59266" y="0"/>
                </a:lnTo>
                <a:lnTo>
                  <a:pt x="59266" y="8466"/>
                </a:lnTo>
                <a:lnTo>
                  <a:pt x="67733" y="8466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6" y="33866"/>
                </a:lnTo>
                <a:lnTo>
                  <a:pt x="50800" y="42333"/>
                </a:lnTo>
                <a:lnTo>
                  <a:pt x="42333" y="59266"/>
                </a:lnTo>
                <a:lnTo>
                  <a:pt x="33866" y="84666"/>
                </a:lnTo>
                <a:lnTo>
                  <a:pt x="25400" y="101600"/>
                </a:lnTo>
                <a:lnTo>
                  <a:pt x="25400" y="118533"/>
                </a:lnTo>
                <a:lnTo>
                  <a:pt x="16933" y="143933"/>
                </a:lnTo>
                <a:lnTo>
                  <a:pt x="8466" y="160866"/>
                </a:lnTo>
                <a:lnTo>
                  <a:pt x="8466" y="169333"/>
                </a:lnTo>
                <a:lnTo>
                  <a:pt x="0" y="177800"/>
                </a:lnTo>
                <a:lnTo>
                  <a:pt x="0" y="186266"/>
                </a:lnTo>
                <a:lnTo>
                  <a:pt x="8466" y="186266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6" y="194733"/>
                </a:lnTo>
                <a:lnTo>
                  <a:pt x="42333" y="194733"/>
                </a:lnTo>
                <a:lnTo>
                  <a:pt x="50800" y="186266"/>
                </a:lnTo>
                <a:lnTo>
                  <a:pt x="76200" y="186266"/>
                </a:lnTo>
                <a:lnTo>
                  <a:pt x="93133" y="177800"/>
                </a:lnTo>
                <a:lnTo>
                  <a:pt x="118533" y="169333"/>
                </a:lnTo>
                <a:lnTo>
                  <a:pt x="143933" y="160866"/>
                </a:lnTo>
                <a:lnTo>
                  <a:pt x="160866" y="160866"/>
                </a:lnTo>
                <a:lnTo>
                  <a:pt x="186266" y="160866"/>
                </a:lnTo>
                <a:lnTo>
                  <a:pt x="211666" y="160866"/>
                </a:lnTo>
                <a:lnTo>
                  <a:pt x="237066" y="160866"/>
                </a:lnTo>
                <a:lnTo>
                  <a:pt x="254000" y="160866"/>
                </a:lnTo>
                <a:lnTo>
                  <a:pt x="262466" y="160866"/>
                </a:lnTo>
                <a:lnTo>
                  <a:pt x="270933" y="169333"/>
                </a:lnTo>
                <a:lnTo>
                  <a:pt x="279400" y="169333"/>
                </a:lnTo>
                <a:lnTo>
                  <a:pt x="287866" y="169333"/>
                </a:lnTo>
                <a:lnTo>
                  <a:pt x="296333" y="169333"/>
                </a:lnTo>
                <a:lnTo>
                  <a:pt x="296333" y="169333"/>
                </a:lnTo>
                <a:lnTo>
                  <a:pt x="296333" y="169333"/>
                </a:lnTo>
                <a:lnTo>
                  <a:pt x="296333" y="169333"/>
                </a:lnTo>
                <a:lnTo>
                  <a:pt x="296333" y="160866"/>
                </a:lnTo>
                <a:lnTo>
                  <a:pt x="296333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564467" y="2506133"/>
            <a:ext cx="50801" cy="465668"/>
          </a:xfrm>
          <a:custGeom>
            <a:avLst/>
            <a:gdLst/>
            <a:ahLst/>
            <a:cxnLst/>
            <a:rect l="0" t="0" r="0" b="0"/>
            <a:pathLst>
              <a:path w="50801" h="465668">
                <a:moveTo>
                  <a:pt x="42333" y="0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50800" y="25400"/>
                </a:lnTo>
                <a:lnTo>
                  <a:pt x="50800" y="42334"/>
                </a:lnTo>
                <a:lnTo>
                  <a:pt x="50800" y="59267"/>
                </a:lnTo>
                <a:lnTo>
                  <a:pt x="42333" y="76200"/>
                </a:lnTo>
                <a:lnTo>
                  <a:pt x="42333" y="101600"/>
                </a:lnTo>
                <a:lnTo>
                  <a:pt x="42333" y="127000"/>
                </a:lnTo>
                <a:lnTo>
                  <a:pt x="33866" y="152400"/>
                </a:lnTo>
                <a:lnTo>
                  <a:pt x="33866" y="177800"/>
                </a:lnTo>
                <a:lnTo>
                  <a:pt x="25400" y="211667"/>
                </a:lnTo>
                <a:lnTo>
                  <a:pt x="16933" y="237067"/>
                </a:lnTo>
                <a:lnTo>
                  <a:pt x="16933" y="270934"/>
                </a:lnTo>
                <a:lnTo>
                  <a:pt x="8466" y="304800"/>
                </a:lnTo>
                <a:lnTo>
                  <a:pt x="8466" y="330200"/>
                </a:lnTo>
                <a:lnTo>
                  <a:pt x="0" y="364067"/>
                </a:lnTo>
                <a:lnTo>
                  <a:pt x="0" y="381000"/>
                </a:lnTo>
                <a:lnTo>
                  <a:pt x="0" y="406400"/>
                </a:lnTo>
                <a:lnTo>
                  <a:pt x="0" y="423334"/>
                </a:lnTo>
                <a:lnTo>
                  <a:pt x="0" y="440267"/>
                </a:lnTo>
                <a:lnTo>
                  <a:pt x="0" y="448734"/>
                </a:lnTo>
                <a:lnTo>
                  <a:pt x="0" y="457200"/>
                </a:lnTo>
                <a:lnTo>
                  <a:pt x="0" y="465667"/>
                </a:lnTo>
                <a:lnTo>
                  <a:pt x="8466" y="465667"/>
                </a:lnTo>
                <a:lnTo>
                  <a:pt x="8466" y="465667"/>
                </a:lnTo>
                <a:lnTo>
                  <a:pt x="8466" y="465667"/>
                </a:lnTo>
                <a:lnTo>
                  <a:pt x="8466" y="465667"/>
                </a:lnTo>
                <a:lnTo>
                  <a:pt x="16933" y="457200"/>
                </a:lnTo>
                <a:lnTo>
                  <a:pt x="16933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810000" y="2463800"/>
            <a:ext cx="93134" cy="728134"/>
          </a:xfrm>
          <a:custGeom>
            <a:avLst/>
            <a:gdLst/>
            <a:ahLst/>
            <a:cxnLst/>
            <a:rect l="0" t="0" r="0" b="0"/>
            <a:pathLst>
              <a:path w="93134" h="728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25400" y="59267"/>
                </a:lnTo>
                <a:lnTo>
                  <a:pt x="33867" y="84667"/>
                </a:lnTo>
                <a:lnTo>
                  <a:pt x="42333" y="101600"/>
                </a:lnTo>
                <a:lnTo>
                  <a:pt x="50800" y="135467"/>
                </a:lnTo>
                <a:lnTo>
                  <a:pt x="59267" y="169333"/>
                </a:lnTo>
                <a:lnTo>
                  <a:pt x="67733" y="203200"/>
                </a:lnTo>
                <a:lnTo>
                  <a:pt x="76200" y="237067"/>
                </a:lnTo>
                <a:lnTo>
                  <a:pt x="84667" y="279400"/>
                </a:lnTo>
                <a:lnTo>
                  <a:pt x="84667" y="321733"/>
                </a:lnTo>
                <a:lnTo>
                  <a:pt x="93133" y="355600"/>
                </a:lnTo>
                <a:lnTo>
                  <a:pt x="93133" y="397933"/>
                </a:lnTo>
                <a:lnTo>
                  <a:pt x="84667" y="440267"/>
                </a:lnTo>
                <a:lnTo>
                  <a:pt x="84667" y="482600"/>
                </a:lnTo>
                <a:lnTo>
                  <a:pt x="76200" y="524933"/>
                </a:lnTo>
                <a:lnTo>
                  <a:pt x="67733" y="567267"/>
                </a:lnTo>
                <a:lnTo>
                  <a:pt x="59267" y="609600"/>
                </a:lnTo>
                <a:lnTo>
                  <a:pt x="42333" y="643467"/>
                </a:lnTo>
                <a:lnTo>
                  <a:pt x="33867" y="668867"/>
                </a:lnTo>
                <a:lnTo>
                  <a:pt x="25400" y="694267"/>
                </a:lnTo>
                <a:lnTo>
                  <a:pt x="16933" y="711200"/>
                </a:lnTo>
                <a:lnTo>
                  <a:pt x="8467" y="719667"/>
                </a:lnTo>
                <a:lnTo>
                  <a:pt x="0" y="728133"/>
                </a:lnTo>
                <a:lnTo>
                  <a:pt x="0" y="728133"/>
                </a:lnTo>
                <a:lnTo>
                  <a:pt x="0" y="719667"/>
                </a:lnTo>
                <a:lnTo>
                  <a:pt x="0" y="719667"/>
                </a:lnTo>
                <a:lnTo>
                  <a:pt x="0" y="711200"/>
                </a:lnTo>
                <a:lnTo>
                  <a:pt x="0" y="711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962400" y="2413000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01600" y="33867"/>
                </a:lnTo>
                <a:lnTo>
                  <a:pt x="101600" y="42333"/>
                </a:lnTo>
                <a:lnTo>
                  <a:pt x="93133" y="59267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3" y="93133"/>
                </a:lnTo>
                <a:lnTo>
                  <a:pt x="50800" y="101600"/>
                </a:lnTo>
                <a:lnTo>
                  <a:pt x="42333" y="110067"/>
                </a:lnTo>
                <a:lnTo>
                  <a:pt x="33867" y="118533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7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93133" y="135467"/>
                </a:lnTo>
                <a:lnTo>
                  <a:pt x="101600" y="135467"/>
                </a:lnTo>
                <a:lnTo>
                  <a:pt x="118533" y="135467"/>
                </a:lnTo>
                <a:lnTo>
                  <a:pt x="135467" y="135467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064000" y="2785533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055533" y="2912533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84667" y="0"/>
                </a:lnTo>
                <a:lnTo>
                  <a:pt x="1100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648200" y="2607733"/>
            <a:ext cx="33868" cy="338668"/>
          </a:xfrm>
          <a:custGeom>
            <a:avLst/>
            <a:gdLst/>
            <a:ahLst/>
            <a:cxnLst/>
            <a:rect l="0" t="0" r="0" b="0"/>
            <a:pathLst>
              <a:path w="33868" h="338668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10067"/>
                </a:lnTo>
                <a:lnTo>
                  <a:pt x="16933" y="143934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296334"/>
                </a:lnTo>
                <a:lnTo>
                  <a:pt x="16933" y="313267"/>
                </a:lnTo>
                <a:lnTo>
                  <a:pt x="16933" y="321734"/>
                </a:lnTo>
                <a:lnTo>
                  <a:pt x="16933" y="330200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30200"/>
                </a:lnTo>
                <a:lnTo>
                  <a:pt x="16933" y="313267"/>
                </a:lnTo>
                <a:lnTo>
                  <a:pt x="8467" y="304800"/>
                </a:lnTo>
                <a:lnTo>
                  <a:pt x="8467" y="279400"/>
                </a:lnTo>
                <a:lnTo>
                  <a:pt x="8467" y="262467"/>
                </a:lnTo>
                <a:lnTo>
                  <a:pt x="8467" y="237067"/>
                </a:lnTo>
                <a:lnTo>
                  <a:pt x="8467" y="220134"/>
                </a:lnTo>
                <a:lnTo>
                  <a:pt x="0" y="194734"/>
                </a:lnTo>
                <a:lnTo>
                  <a:pt x="8467" y="186267"/>
                </a:lnTo>
                <a:lnTo>
                  <a:pt x="8467" y="169334"/>
                </a:lnTo>
                <a:lnTo>
                  <a:pt x="8467" y="152400"/>
                </a:lnTo>
                <a:lnTo>
                  <a:pt x="16933" y="143934"/>
                </a:lnTo>
                <a:lnTo>
                  <a:pt x="16933" y="127000"/>
                </a:lnTo>
                <a:lnTo>
                  <a:pt x="16933" y="110067"/>
                </a:lnTo>
                <a:lnTo>
                  <a:pt x="25400" y="101600"/>
                </a:lnTo>
                <a:lnTo>
                  <a:pt x="25400" y="93134"/>
                </a:lnTo>
                <a:lnTo>
                  <a:pt x="33867" y="76200"/>
                </a:lnTo>
                <a:lnTo>
                  <a:pt x="33867" y="67734"/>
                </a:lnTo>
                <a:lnTo>
                  <a:pt x="33867" y="67734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67734"/>
                </a:lnTo>
                <a:lnTo>
                  <a:pt x="33867" y="67734"/>
                </a:lnTo>
                <a:lnTo>
                  <a:pt x="33867" y="76200"/>
                </a:lnTo>
                <a:lnTo>
                  <a:pt x="25400" y="76200"/>
                </a:lnTo>
                <a:lnTo>
                  <a:pt x="25400" y="84667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84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648200" y="2658533"/>
            <a:ext cx="279401" cy="254001"/>
          </a:xfrm>
          <a:custGeom>
            <a:avLst/>
            <a:gdLst/>
            <a:ahLst/>
            <a:cxnLst/>
            <a:rect l="0" t="0" r="0" b="0"/>
            <a:pathLst>
              <a:path w="279401" h="254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33867"/>
                </a:lnTo>
                <a:lnTo>
                  <a:pt x="33867" y="42334"/>
                </a:lnTo>
                <a:lnTo>
                  <a:pt x="33867" y="50800"/>
                </a:lnTo>
                <a:lnTo>
                  <a:pt x="33867" y="67734"/>
                </a:lnTo>
                <a:lnTo>
                  <a:pt x="33867" y="84667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16933" y="186267"/>
                </a:lnTo>
                <a:lnTo>
                  <a:pt x="16933" y="194734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45534"/>
                </a:lnTo>
                <a:lnTo>
                  <a:pt x="0" y="245534"/>
                </a:lnTo>
                <a:lnTo>
                  <a:pt x="0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4"/>
                </a:lnTo>
                <a:lnTo>
                  <a:pt x="16933" y="245534"/>
                </a:lnTo>
                <a:lnTo>
                  <a:pt x="25400" y="237067"/>
                </a:lnTo>
                <a:lnTo>
                  <a:pt x="33867" y="237067"/>
                </a:lnTo>
                <a:lnTo>
                  <a:pt x="50800" y="228600"/>
                </a:lnTo>
                <a:lnTo>
                  <a:pt x="67733" y="220134"/>
                </a:lnTo>
                <a:lnTo>
                  <a:pt x="84667" y="220134"/>
                </a:lnTo>
                <a:lnTo>
                  <a:pt x="110067" y="211667"/>
                </a:lnTo>
                <a:lnTo>
                  <a:pt x="127000" y="211667"/>
                </a:lnTo>
                <a:lnTo>
                  <a:pt x="152400" y="203200"/>
                </a:lnTo>
                <a:lnTo>
                  <a:pt x="177800" y="203200"/>
                </a:lnTo>
                <a:lnTo>
                  <a:pt x="194733" y="203200"/>
                </a:lnTo>
                <a:lnTo>
                  <a:pt x="211667" y="203200"/>
                </a:lnTo>
                <a:lnTo>
                  <a:pt x="228600" y="203200"/>
                </a:lnTo>
                <a:lnTo>
                  <a:pt x="254000" y="203200"/>
                </a:lnTo>
                <a:lnTo>
                  <a:pt x="262467" y="203200"/>
                </a:lnTo>
                <a:lnTo>
                  <a:pt x="270933" y="194734"/>
                </a:lnTo>
                <a:lnTo>
                  <a:pt x="279400" y="194734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79400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809067" y="2616200"/>
            <a:ext cx="25401" cy="465668"/>
          </a:xfrm>
          <a:custGeom>
            <a:avLst/>
            <a:gdLst/>
            <a:ahLst/>
            <a:cxnLst/>
            <a:rect l="0" t="0" r="0" b="0"/>
            <a:pathLst>
              <a:path w="25401" h="465668">
                <a:moveTo>
                  <a:pt x="25400" y="0"/>
                </a:move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9267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43933"/>
                </a:lnTo>
                <a:lnTo>
                  <a:pt x="25400" y="169333"/>
                </a:lnTo>
                <a:lnTo>
                  <a:pt x="16933" y="203200"/>
                </a:lnTo>
                <a:lnTo>
                  <a:pt x="16933" y="228600"/>
                </a:lnTo>
                <a:lnTo>
                  <a:pt x="8466" y="262467"/>
                </a:lnTo>
                <a:lnTo>
                  <a:pt x="8466" y="287867"/>
                </a:lnTo>
                <a:lnTo>
                  <a:pt x="8466" y="321733"/>
                </a:lnTo>
                <a:lnTo>
                  <a:pt x="0" y="347133"/>
                </a:lnTo>
                <a:lnTo>
                  <a:pt x="0" y="372533"/>
                </a:lnTo>
                <a:lnTo>
                  <a:pt x="0" y="397933"/>
                </a:lnTo>
                <a:lnTo>
                  <a:pt x="0" y="423333"/>
                </a:lnTo>
                <a:lnTo>
                  <a:pt x="0" y="440267"/>
                </a:lnTo>
                <a:lnTo>
                  <a:pt x="0" y="448733"/>
                </a:lnTo>
                <a:lnTo>
                  <a:pt x="0" y="457200"/>
                </a:lnTo>
                <a:lnTo>
                  <a:pt x="0" y="465667"/>
                </a:lnTo>
                <a:lnTo>
                  <a:pt x="0" y="465667"/>
                </a:lnTo>
                <a:lnTo>
                  <a:pt x="8466" y="465667"/>
                </a:lnTo>
                <a:lnTo>
                  <a:pt x="8466" y="457200"/>
                </a:lnTo>
                <a:lnTo>
                  <a:pt x="8466" y="457200"/>
                </a:lnTo>
                <a:lnTo>
                  <a:pt x="8466" y="457200"/>
                </a:lnTo>
                <a:lnTo>
                  <a:pt x="8466" y="457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986867" y="2413000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42333"/>
                </a:lnTo>
                <a:lnTo>
                  <a:pt x="67733" y="59267"/>
                </a:lnTo>
                <a:lnTo>
                  <a:pt x="59266" y="76200"/>
                </a:lnTo>
                <a:lnTo>
                  <a:pt x="42333" y="93133"/>
                </a:lnTo>
                <a:lnTo>
                  <a:pt x="33866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16933" y="135467"/>
                </a:lnTo>
                <a:lnTo>
                  <a:pt x="16933" y="143933"/>
                </a:lnTo>
                <a:lnTo>
                  <a:pt x="25400" y="143933"/>
                </a:lnTo>
                <a:lnTo>
                  <a:pt x="25400" y="152400"/>
                </a:lnTo>
                <a:lnTo>
                  <a:pt x="33866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67733" y="143933"/>
                </a:lnTo>
                <a:lnTo>
                  <a:pt x="84666" y="143933"/>
                </a:lnTo>
                <a:lnTo>
                  <a:pt x="101600" y="135467"/>
                </a:lnTo>
                <a:lnTo>
                  <a:pt x="127000" y="135467"/>
                </a:lnTo>
                <a:lnTo>
                  <a:pt x="143933" y="135467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52400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303867" y="3691467"/>
            <a:ext cx="135467" cy="541867"/>
          </a:xfrm>
          <a:custGeom>
            <a:avLst/>
            <a:gdLst/>
            <a:ahLst/>
            <a:cxnLst/>
            <a:rect l="0" t="0" r="0" b="0"/>
            <a:pathLst>
              <a:path w="135467" h="541867">
                <a:moveTo>
                  <a:pt x="135466" y="0"/>
                </a:move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01600" y="42333"/>
                </a:lnTo>
                <a:lnTo>
                  <a:pt x="93133" y="50800"/>
                </a:lnTo>
                <a:lnTo>
                  <a:pt x="84666" y="67733"/>
                </a:lnTo>
                <a:lnTo>
                  <a:pt x="76200" y="84666"/>
                </a:lnTo>
                <a:lnTo>
                  <a:pt x="67733" y="110066"/>
                </a:lnTo>
                <a:lnTo>
                  <a:pt x="50800" y="135466"/>
                </a:lnTo>
                <a:lnTo>
                  <a:pt x="33866" y="160866"/>
                </a:lnTo>
                <a:lnTo>
                  <a:pt x="25400" y="186266"/>
                </a:lnTo>
                <a:lnTo>
                  <a:pt x="16933" y="220133"/>
                </a:lnTo>
                <a:lnTo>
                  <a:pt x="8466" y="245533"/>
                </a:lnTo>
                <a:lnTo>
                  <a:pt x="8466" y="279400"/>
                </a:lnTo>
                <a:lnTo>
                  <a:pt x="0" y="313266"/>
                </a:lnTo>
                <a:lnTo>
                  <a:pt x="8466" y="347133"/>
                </a:lnTo>
                <a:lnTo>
                  <a:pt x="16933" y="381000"/>
                </a:lnTo>
                <a:lnTo>
                  <a:pt x="25400" y="406400"/>
                </a:lnTo>
                <a:lnTo>
                  <a:pt x="33866" y="440266"/>
                </a:lnTo>
                <a:lnTo>
                  <a:pt x="50800" y="465666"/>
                </a:lnTo>
                <a:lnTo>
                  <a:pt x="67733" y="491066"/>
                </a:lnTo>
                <a:lnTo>
                  <a:pt x="84666" y="508000"/>
                </a:lnTo>
                <a:lnTo>
                  <a:pt x="93133" y="524933"/>
                </a:lnTo>
                <a:lnTo>
                  <a:pt x="110066" y="533400"/>
                </a:lnTo>
                <a:lnTo>
                  <a:pt x="127000" y="541866"/>
                </a:lnTo>
                <a:lnTo>
                  <a:pt x="127000" y="541866"/>
                </a:lnTo>
                <a:lnTo>
                  <a:pt x="135466" y="541866"/>
                </a:lnTo>
                <a:lnTo>
                  <a:pt x="135466" y="541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532467" y="3869267"/>
            <a:ext cx="143934" cy="364067"/>
          </a:xfrm>
          <a:custGeom>
            <a:avLst/>
            <a:gdLst/>
            <a:ahLst/>
            <a:cxnLst/>
            <a:rect l="0" t="0" r="0" b="0"/>
            <a:pathLst>
              <a:path w="143934" h="364067">
                <a:moveTo>
                  <a:pt x="135466" y="0"/>
                </a:move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6" y="8466"/>
                </a:lnTo>
                <a:lnTo>
                  <a:pt x="135466" y="16933"/>
                </a:lnTo>
                <a:lnTo>
                  <a:pt x="135466" y="33866"/>
                </a:lnTo>
                <a:lnTo>
                  <a:pt x="127000" y="50800"/>
                </a:lnTo>
                <a:lnTo>
                  <a:pt x="118533" y="76200"/>
                </a:lnTo>
                <a:lnTo>
                  <a:pt x="110066" y="101600"/>
                </a:lnTo>
                <a:lnTo>
                  <a:pt x="101600" y="127000"/>
                </a:lnTo>
                <a:lnTo>
                  <a:pt x="84666" y="160866"/>
                </a:lnTo>
                <a:lnTo>
                  <a:pt x="67733" y="186266"/>
                </a:lnTo>
                <a:lnTo>
                  <a:pt x="59266" y="220133"/>
                </a:lnTo>
                <a:lnTo>
                  <a:pt x="42333" y="254000"/>
                </a:lnTo>
                <a:lnTo>
                  <a:pt x="25400" y="287866"/>
                </a:lnTo>
                <a:lnTo>
                  <a:pt x="25400" y="313266"/>
                </a:lnTo>
                <a:lnTo>
                  <a:pt x="16933" y="338666"/>
                </a:lnTo>
                <a:lnTo>
                  <a:pt x="8466" y="355600"/>
                </a:lnTo>
                <a:lnTo>
                  <a:pt x="0" y="364066"/>
                </a:lnTo>
                <a:lnTo>
                  <a:pt x="0" y="364066"/>
                </a:lnTo>
                <a:lnTo>
                  <a:pt x="0" y="364066"/>
                </a:lnTo>
                <a:lnTo>
                  <a:pt x="0" y="364066"/>
                </a:lnTo>
                <a:lnTo>
                  <a:pt x="0" y="364066"/>
                </a:lnTo>
                <a:lnTo>
                  <a:pt x="0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524000" y="3903133"/>
            <a:ext cx="194734" cy="279401"/>
          </a:xfrm>
          <a:custGeom>
            <a:avLst/>
            <a:gdLst/>
            <a:ahLst/>
            <a:cxnLst/>
            <a:rect l="0" t="0" r="0" b="0"/>
            <a:pathLst>
              <a:path w="1947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42334"/>
                </a:lnTo>
                <a:lnTo>
                  <a:pt x="42333" y="59267"/>
                </a:lnTo>
                <a:lnTo>
                  <a:pt x="50800" y="76200"/>
                </a:lnTo>
                <a:lnTo>
                  <a:pt x="67733" y="93134"/>
                </a:lnTo>
                <a:lnTo>
                  <a:pt x="76200" y="110067"/>
                </a:lnTo>
                <a:lnTo>
                  <a:pt x="93133" y="127000"/>
                </a:lnTo>
                <a:lnTo>
                  <a:pt x="110067" y="143934"/>
                </a:lnTo>
                <a:lnTo>
                  <a:pt x="118533" y="169334"/>
                </a:lnTo>
                <a:lnTo>
                  <a:pt x="127000" y="186267"/>
                </a:lnTo>
                <a:lnTo>
                  <a:pt x="143933" y="203200"/>
                </a:lnTo>
                <a:lnTo>
                  <a:pt x="152400" y="220134"/>
                </a:lnTo>
                <a:lnTo>
                  <a:pt x="160867" y="228600"/>
                </a:lnTo>
                <a:lnTo>
                  <a:pt x="169333" y="245534"/>
                </a:lnTo>
                <a:lnTo>
                  <a:pt x="177800" y="262467"/>
                </a:lnTo>
                <a:lnTo>
                  <a:pt x="177800" y="270934"/>
                </a:lnTo>
                <a:lnTo>
                  <a:pt x="186267" y="270934"/>
                </a:lnTo>
                <a:lnTo>
                  <a:pt x="186267" y="279400"/>
                </a:lnTo>
                <a:lnTo>
                  <a:pt x="186267" y="279400"/>
                </a:lnTo>
                <a:lnTo>
                  <a:pt x="186267" y="279400"/>
                </a:lnTo>
                <a:lnTo>
                  <a:pt x="186267" y="279400"/>
                </a:lnTo>
                <a:lnTo>
                  <a:pt x="194733" y="270934"/>
                </a:lnTo>
                <a:lnTo>
                  <a:pt x="194733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871133" y="39200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16934" y="59266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11666"/>
                </a:lnTo>
                <a:lnTo>
                  <a:pt x="16934" y="228600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62466"/>
                </a:lnTo>
                <a:lnTo>
                  <a:pt x="25400" y="262466"/>
                </a:lnTo>
                <a:lnTo>
                  <a:pt x="16934" y="262466"/>
                </a:lnTo>
                <a:lnTo>
                  <a:pt x="16934" y="262466"/>
                </a:lnTo>
                <a:lnTo>
                  <a:pt x="16934" y="262466"/>
                </a:lnTo>
                <a:lnTo>
                  <a:pt x="16934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811867" y="4030133"/>
            <a:ext cx="177801" cy="42335"/>
          </a:xfrm>
          <a:custGeom>
            <a:avLst/>
            <a:gdLst/>
            <a:ahLst/>
            <a:cxnLst/>
            <a:rect l="0" t="0" r="0" b="0"/>
            <a:pathLst>
              <a:path w="177801" h="42335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16934"/>
                </a:lnTo>
                <a:lnTo>
                  <a:pt x="93133" y="25400"/>
                </a:lnTo>
                <a:lnTo>
                  <a:pt x="110066" y="25400"/>
                </a:lnTo>
                <a:lnTo>
                  <a:pt x="127000" y="33867"/>
                </a:lnTo>
                <a:lnTo>
                  <a:pt x="143933" y="33867"/>
                </a:lnTo>
                <a:lnTo>
                  <a:pt x="160866" y="33867"/>
                </a:lnTo>
                <a:lnTo>
                  <a:pt x="169333" y="42334"/>
                </a:lnTo>
                <a:lnTo>
                  <a:pt x="169333" y="42334"/>
                </a:lnTo>
                <a:lnTo>
                  <a:pt x="177800" y="33867"/>
                </a:lnTo>
                <a:lnTo>
                  <a:pt x="177800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057400" y="3903133"/>
            <a:ext cx="237068" cy="321735"/>
          </a:xfrm>
          <a:custGeom>
            <a:avLst/>
            <a:gdLst/>
            <a:ahLst/>
            <a:cxnLst/>
            <a:rect l="0" t="0" r="0" b="0"/>
            <a:pathLst>
              <a:path w="237068" h="3217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35467"/>
                </a:lnTo>
                <a:lnTo>
                  <a:pt x="16933" y="135467"/>
                </a:lnTo>
                <a:lnTo>
                  <a:pt x="25400" y="118534"/>
                </a:lnTo>
                <a:lnTo>
                  <a:pt x="33867" y="118534"/>
                </a:lnTo>
                <a:lnTo>
                  <a:pt x="50800" y="101600"/>
                </a:lnTo>
                <a:lnTo>
                  <a:pt x="67733" y="101600"/>
                </a:lnTo>
                <a:lnTo>
                  <a:pt x="84667" y="93134"/>
                </a:lnTo>
                <a:lnTo>
                  <a:pt x="110067" y="101600"/>
                </a:lnTo>
                <a:lnTo>
                  <a:pt x="127000" y="101600"/>
                </a:lnTo>
                <a:lnTo>
                  <a:pt x="152400" y="110067"/>
                </a:lnTo>
                <a:lnTo>
                  <a:pt x="169333" y="118534"/>
                </a:lnTo>
                <a:lnTo>
                  <a:pt x="194733" y="135467"/>
                </a:lnTo>
                <a:lnTo>
                  <a:pt x="211667" y="152400"/>
                </a:lnTo>
                <a:lnTo>
                  <a:pt x="220133" y="169334"/>
                </a:lnTo>
                <a:lnTo>
                  <a:pt x="228600" y="186267"/>
                </a:lnTo>
                <a:lnTo>
                  <a:pt x="237067" y="211667"/>
                </a:lnTo>
                <a:lnTo>
                  <a:pt x="237067" y="228600"/>
                </a:lnTo>
                <a:lnTo>
                  <a:pt x="237067" y="254000"/>
                </a:lnTo>
                <a:lnTo>
                  <a:pt x="228600" y="270934"/>
                </a:lnTo>
                <a:lnTo>
                  <a:pt x="211667" y="287867"/>
                </a:lnTo>
                <a:lnTo>
                  <a:pt x="203200" y="296334"/>
                </a:lnTo>
                <a:lnTo>
                  <a:pt x="177800" y="313267"/>
                </a:lnTo>
                <a:lnTo>
                  <a:pt x="160867" y="321734"/>
                </a:lnTo>
                <a:lnTo>
                  <a:pt x="135467" y="321734"/>
                </a:lnTo>
                <a:lnTo>
                  <a:pt x="110067" y="321734"/>
                </a:lnTo>
                <a:lnTo>
                  <a:pt x="93133" y="321734"/>
                </a:lnTo>
                <a:lnTo>
                  <a:pt x="67733" y="313267"/>
                </a:lnTo>
                <a:lnTo>
                  <a:pt x="42333" y="304800"/>
                </a:lnTo>
                <a:lnTo>
                  <a:pt x="25400" y="287867"/>
                </a:lnTo>
                <a:lnTo>
                  <a:pt x="16933" y="270934"/>
                </a:lnTo>
                <a:lnTo>
                  <a:pt x="16933" y="270934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048933" y="3886200"/>
            <a:ext cx="203201" cy="16934"/>
          </a:xfrm>
          <a:custGeom>
            <a:avLst/>
            <a:gdLst/>
            <a:ahLst/>
            <a:cxnLst/>
            <a:rect l="0" t="0" r="0" b="0"/>
            <a:pathLst>
              <a:path w="203201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9334" y="16933"/>
                </a:lnTo>
                <a:lnTo>
                  <a:pt x="186267" y="16933"/>
                </a:lnTo>
                <a:lnTo>
                  <a:pt x="194734" y="16933"/>
                </a:lnTo>
                <a:lnTo>
                  <a:pt x="194734" y="16933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294467" y="3708400"/>
            <a:ext cx="152401" cy="643468"/>
          </a:xfrm>
          <a:custGeom>
            <a:avLst/>
            <a:gdLst/>
            <a:ahLst/>
            <a:cxnLst/>
            <a:rect l="0" t="0" r="0" b="0"/>
            <a:pathLst>
              <a:path w="152401" h="643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6" y="50800"/>
                </a:lnTo>
                <a:lnTo>
                  <a:pt x="50800" y="67733"/>
                </a:lnTo>
                <a:lnTo>
                  <a:pt x="67733" y="93133"/>
                </a:lnTo>
                <a:lnTo>
                  <a:pt x="76200" y="118533"/>
                </a:lnTo>
                <a:lnTo>
                  <a:pt x="101600" y="152400"/>
                </a:lnTo>
                <a:lnTo>
                  <a:pt x="110066" y="177800"/>
                </a:lnTo>
                <a:lnTo>
                  <a:pt x="118533" y="220133"/>
                </a:lnTo>
                <a:lnTo>
                  <a:pt x="135466" y="254000"/>
                </a:lnTo>
                <a:lnTo>
                  <a:pt x="143933" y="296333"/>
                </a:lnTo>
                <a:lnTo>
                  <a:pt x="143933" y="338667"/>
                </a:lnTo>
                <a:lnTo>
                  <a:pt x="152400" y="381000"/>
                </a:lnTo>
                <a:lnTo>
                  <a:pt x="152400" y="414867"/>
                </a:lnTo>
                <a:lnTo>
                  <a:pt x="152400" y="457200"/>
                </a:lnTo>
                <a:lnTo>
                  <a:pt x="143933" y="499533"/>
                </a:lnTo>
                <a:lnTo>
                  <a:pt x="143933" y="533400"/>
                </a:lnTo>
                <a:lnTo>
                  <a:pt x="127000" y="567267"/>
                </a:lnTo>
                <a:lnTo>
                  <a:pt x="118533" y="592667"/>
                </a:lnTo>
                <a:lnTo>
                  <a:pt x="110066" y="618067"/>
                </a:lnTo>
                <a:lnTo>
                  <a:pt x="93133" y="635000"/>
                </a:lnTo>
                <a:lnTo>
                  <a:pt x="84666" y="643467"/>
                </a:lnTo>
                <a:lnTo>
                  <a:pt x="76200" y="643467"/>
                </a:lnTo>
                <a:lnTo>
                  <a:pt x="67733" y="635000"/>
                </a:lnTo>
                <a:lnTo>
                  <a:pt x="67733" y="635000"/>
                </a:lnTo>
                <a:lnTo>
                  <a:pt x="67733" y="626533"/>
                </a:lnTo>
                <a:lnTo>
                  <a:pt x="67733" y="626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429933" y="3623733"/>
            <a:ext cx="143935" cy="194735"/>
          </a:xfrm>
          <a:custGeom>
            <a:avLst/>
            <a:gdLst/>
            <a:ahLst/>
            <a:cxnLst/>
            <a:rect l="0" t="0" r="0" b="0"/>
            <a:pathLst>
              <a:path w="143935" h="194735">
                <a:moveTo>
                  <a:pt x="0" y="42334"/>
                </a:moveTo>
                <a:lnTo>
                  <a:pt x="0" y="42334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93134" y="33867"/>
                </a:lnTo>
                <a:lnTo>
                  <a:pt x="93134" y="59267"/>
                </a:lnTo>
                <a:lnTo>
                  <a:pt x="93134" y="76200"/>
                </a:lnTo>
                <a:lnTo>
                  <a:pt x="93134" y="93134"/>
                </a:lnTo>
                <a:lnTo>
                  <a:pt x="84667" y="118534"/>
                </a:lnTo>
                <a:lnTo>
                  <a:pt x="84667" y="135467"/>
                </a:lnTo>
                <a:lnTo>
                  <a:pt x="76200" y="152400"/>
                </a:lnTo>
                <a:lnTo>
                  <a:pt x="59267" y="160867"/>
                </a:lnTo>
                <a:lnTo>
                  <a:pt x="50800" y="169334"/>
                </a:lnTo>
                <a:lnTo>
                  <a:pt x="42334" y="169334"/>
                </a:lnTo>
                <a:lnTo>
                  <a:pt x="33867" y="177800"/>
                </a:lnTo>
                <a:lnTo>
                  <a:pt x="16934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0" y="135467"/>
                </a:lnTo>
                <a:lnTo>
                  <a:pt x="0" y="127000"/>
                </a:lnTo>
                <a:lnTo>
                  <a:pt x="8467" y="118534"/>
                </a:lnTo>
                <a:lnTo>
                  <a:pt x="16934" y="118534"/>
                </a:lnTo>
                <a:lnTo>
                  <a:pt x="25400" y="110067"/>
                </a:lnTo>
                <a:lnTo>
                  <a:pt x="42334" y="110067"/>
                </a:lnTo>
                <a:lnTo>
                  <a:pt x="59267" y="110067"/>
                </a:lnTo>
                <a:lnTo>
                  <a:pt x="76200" y="118534"/>
                </a:lnTo>
                <a:lnTo>
                  <a:pt x="84667" y="127000"/>
                </a:lnTo>
                <a:lnTo>
                  <a:pt x="101600" y="135467"/>
                </a:lnTo>
                <a:lnTo>
                  <a:pt x="110067" y="143934"/>
                </a:lnTo>
                <a:lnTo>
                  <a:pt x="118534" y="152400"/>
                </a:lnTo>
                <a:lnTo>
                  <a:pt x="127000" y="160867"/>
                </a:lnTo>
                <a:lnTo>
                  <a:pt x="135467" y="169334"/>
                </a:lnTo>
                <a:lnTo>
                  <a:pt x="135467" y="1778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4" y="194734"/>
                </a:lnTo>
                <a:lnTo>
                  <a:pt x="143934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692400" y="3945467"/>
            <a:ext cx="33868" cy="228601"/>
          </a:xfrm>
          <a:custGeom>
            <a:avLst/>
            <a:gdLst/>
            <a:ahLst/>
            <a:cxnLst/>
            <a:rect l="0" t="0" r="0" b="0"/>
            <a:pathLst>
              <a:path w="33868" h="228601">
                <a:moveTo>
                  <a:pt x="8467" y="0"/>
                </a:move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11666"/>
                </a:lnTo>
                <a:lnTo>
                  <a:pt x="33867" y="220133"/>
                </a:lnTo>
                <a:lnTo>
                  <a:pt x="33867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616200" y="4072467"/>
            <a:ext cx="203201" cy="33867"/>
          </a:xfrm>
          <a:custGeom>
            <a:avLst/>
            <a:gdLst/>
            <a:ahLst/>
            <a:cxnLst/>
            <a:rect l="0" t="0" r="0" b="0"/>
            <a:pathLst>
              <a:path w="203201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3" y="25400"/>
                </a:lnTo>
                <a:lnTo>
                  <a:pt x="143933" y="25400"/>
                </a:lnTo>
                <a:lnTo>
                  <a:pt x="169333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203200" y="25400"/>
                </a:lnTo>
                <a:lnTo>
                  <a:pt x="2032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048000" y="3784600"/>
            <a:ext cx="143934" cy="567268"/>
          </a:xfrm>
          <a:custGeom>
            <a:avLst/>
            <a:gdLst/>
            <a:ahLst/>
            <a:cxnLst/>
            <a:rect l="0" t="0" r="0" b="0"/>
            <a:pathLst>
              <a:path w="143934" h="567268">
                <a:moveTo>
                  <a:pt x="118533" y="0"/>
                </a:moveTo>
                <a:lnTo>
                  <a:pt x="118533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8467"/>
                </a:lnTo>
                <a:lnTo>
                  <a:pt x="93133" y="8467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42333"/>
                </a:lnTo>
                <a:lnTo>
                  <a:pt x="59267" y="59267"/>
                </a:lnTo>
                <a:lnTo>
                  <a:pt x="42333" y="76200"/>
                </a:lnTo>
                <a:lnTo>
                  <a:pt x="33867" y="101600"/>
                </a:lnTo>
                <a:lnTo>
                  <a:pt x="25400" y="135467"/>
                </a:lnTo>
                <a:lnTo>
                  <a:pt x="16933" y="160867"/>
                </a:lnTo>
                <a:lnTo>
                  <a:pt x="16933" y="186267"/>
                </a:lnTo>
                <a:lnTo>
                  <a:pt x="8467" y="220133"/>
                </a:lnTo>
                <a:lnTo>
                  <a:pt x="0" y="254000"/>
                </a:lnTo>
                <a:lnTo>
                  <a:pt x="8467" y="287867"/>
                </a:lnTo>
                <a:lnTo>
                  <a:pt x="8467" y="321733"/>
                </a:lnTo>
                <a:lnTo>
                  <a:pt x="8467" y="355600"/>
                </a:lnTo>
                <a:lnTo>
                  <a:pt x="16933" y="389467"/>
                </a:lnTo>
                <a:lnTo>
                  <a:pt x="25400" y="431800"/>
                </a:lnTo>
                <a:lnTo>
                  <a:pt x="33867" y="457200"/>
                </a:lnTo>
                <a:lnTo>
                  <a:pt x="50800" y="491067"/>
                </a:lnTo>
                <a:lnTo>
                  <a:pt x="67733" y="516467"/>
                </a:lnTo>
                <a:lnTo>
                  <a:pt x="84667" y="533400"/>
                </a:lnTo>
                <a:lnTo>
                  <a:pt x="101600" y="550333"/>
                </a:lnTo>
                <a:lnTo>
                  <a:pt x="118533" y="558800"/>
                </a:lnTo>
                <a:lnTo>
                  <a:pt x="135467" y="567267"/>
                </a:lnTo>
                <a:lnTo>
                  <a:pt x="135467" y="567267"/>
                </a:lnTo>
                <a:lnTo>
                  <a:pt x="143933" y="567267"/>
                </a:lnTo>
                <a:lnTo>
                  <a:pt x="143933" y="567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285067" y="4004733"/>
            <a:ext cx="169334" cy="499535"/>
          </a:xfrm>
          <a:custGeom>
            <a:avLst/>
            <a:gdLst/>
            <a:ahLst/>
            <a:cxnLst/>
            <a:rect l="0" t="0" r="0" b="0"/>
            <a:pathLst>
              <a:path w="169334" h="499535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8466" y="160867"/>
                </a:lnTo>
                <a:lnTo>
                  <a:pt x="16933" y="177800"/>
                </a:lnTo>
                <a:lnTo>
                  <a:pt x="25400" y="194734"/>
                </a:lnTo>
                <a:lnTo>
                  <a:pt x="33866" y="203200"/>
                </a:lnTo>
                <a:lnTo>
                  <a:pt x="50800" y="211667"/>
                </a:lnTo>
                <a:lnTo>
                  <a:pt x="59266" y="211667"/>
                </a:lnTo>
                <a:lnTo>
                  <a:pt x="67733" y="211667"/>
                </a:lnTo>
                <a:lnTo>
                  <a:pt x="76200" y="211667"/>
                </a:lnTo>
                <a:lnTo>
                  <a:pt x="93133" y="203200"/>
                </a:lnTo>
                <a:lnTo>
                  <a:pt x="101600" y="186267"/>
                </a:lnTo>
                <a:lnTo>
                  <a:pt x="110066" y="177800"/>
                </a:lnTo>
                <a:lnTo>
                  <a:pt x="110066" y="152400"/>
                </a:lnTo>
                <a:lnTo>
                  <a:pt x="118533" y="135467"/>
                </a:lnTo>
                <a:lnTo>
                  <a:pt x="118533" y="110067"/>
                </a:lnTo>
                <a:lnTo>
                  <a:pt x="118533" y="93134"/>
                </a:lnTo>
                <a:lnTo>
                  <a:pt x="118533" y="67734"/>
                </a:lnTo>
                <a:lnTo>
                  <a:pt x="110066" y="59267"/>
                </a:lnTo>
                <a:lnTo>
                  <a:pt x="110066" y="50800"/>
                </a:lnTo>
                <a:lnTo>
                  <a:pt x="110066" y="42334"/>
                </a:lnTo>
                <a:lnTo>
                  <a:pt x="110066" y="42334"/>
                </a:lnTo>
                <a:lnTo>
                  <a:pt x="110066" y="42334"/>
                </a:lnTo>
                <a:lnTo>
                  <a:pt x="110066" y="42334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8533" y="67734"/>
                </a:lnTo>
                <a:lnTo>
                  <a:pt x="118533" y="93134"/>
                </a:lnTo>
                <a:lnTo>
                  <a:pt x="127000" y="118534"/>
                </a:lnTo>
                <a:lnTo>
                  <a:pt x="143933" y="152400"/>
                </a:lnTo>
                <a:lnTo>
                  <a:pt x="152400" y="186267"/>
                </a:lnTo>
                <a:lnTo>
                  <a:pt x="152400" y="220134"/>
                </a:lnTo>
                <a:lnTo>
                  <a:pt x="160866" y="254000"/>
                </a:lnTo>
                <a:lnTo>
                  <a:pt x="169333" y="287867"/>
                </a:lnTo>
                <a:lnTo>
                  <a:pt x="169333" y="330200"/>
                </a:lnTo>
                <a:lnTo>
                  <a:pt x="169333" y="355600"/>
                </a:lnTo>
                <a:lnTo>
                  <a:pt x="160866" y="389467"/>
                </a:lnTo>
                <a:lnTo>
                  <a:pt x="160866" y="414867"/>
                </a:lnTo>
                <a:lnTo>
                  <a:pt x="143933" y="440267"/>
                </a:lnTo>
                <a:lnTo>
                  <a:pt x="135466" y="457200"/>
                </a:lnTo>
                <a:lnTo>
                  <a:pt x="118533" y="474134"/>
                </a:lnTo>
                <a:lnTo>
                  <a:pt x="101600" y="482600"/>
                </a:lnTo>
                <a:lnTo>
                  <a:pt x="93133" y="491067"/>
                </a:lnTo>
                <a:lnTo>
                  <a:pt x="67733" y="499534"/>
                </a:lnTo>
                <a:lnTo>
                  <a:pt x="59266" y="491067"/>
                </a:lnTo>
                <a:lnTo>
                  <a:pt x="42333" y="482600"/>
                </a:lnTo>
                <a:lnTo>
                  <a:pt x="33866" y="465667"/>
                </a:lnTo>
                <a:lnTo>
                  <a:pt x="25400" y="448734"/>
                </a:lnTo>
                <a:lnTo>
                  <a:pt x="16933" y="423334"/>
                </a:lnTo>
                <a:lnTo>
                  <a:pt x="16933" y="423334"/>
                </a:lnTo>
                <a:lnTo>
                  <a:pt x="16933" y="397934"/>
                </a:lnTo>
                <a:lnTo>
                  <a:pt x="16933" y="397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505200" y="4123267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25400"/>
                </a:lnTo>
                <a:lnTo>
                  <a:pt x="67733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8533" y="16933"/>
                </a:lnTo>
                <a:lnTo>
                  <a:pt x="118533" y="16933"/>
                </a:lnTo>
                <a:lnTo>
                  <a:pt x="127000" y="8466"/>
                </a:lnTo>
                <a:lnTo>
                  <a:pt x="1270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3708400" y="3987800"/>
            <a:ext cx="186268" cy="177801"/>
          </a:xfrm>
          <a:custGeom>
            <a:avLst/>
            <a:gdLst/>
            <a:ahLst/>
            <a:cxnLst/>
            <a:rect l="0" t="0" r="0" b="0"/>
            <a:pathLst>
              <a:path w="186268" h="177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52400"/>
                </a:lnTo>
                <a:lnTo>
                  <a:pt x="50800" y="152400"/>
                </a:lnTo>
                <a:lnTo>
                  <a:pt x="67733" y="160867"/>
                </a:lnTo>
                <a:lnTo>
                  <a:pt x="84667" y="160867"/>
                </a:lnTo>
                <a:lnTo>
                  <a:pt x="101600" y="160867"/>
                </a:lnTo>
                <a:lnTo>
                  <a:pt x="118533" y="169333"/>
                </a:lnTo>
                <a:lnTo>
                  <a:pt x="135467" y="169333"/>
                </a:lnTo>
                <a:lnTo>
                  <a:pt x="160867" y="169333"/>
                </a:lnTo>
                <a:lnTo>
                  <a:pt x="169333" y="177800"/>
                </a:lnTo>
                <a:lnTo>
                  <a:pt x="177800" y="169333"/>
                </a:lnTo>
                <a:lnTo>
                  <a:pt x="186267" y="160867"/>
                </a:lnTo>
                <a:lnTo>
                  <a:pt x="186267" y="160867"/>
                </a:lnTo>
                <a:lnTo>
                  <a:pt x="186267" y="160867"/>
                </a:lnTo>
                <a:lnTo>
                  <a:pt x="186267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843867" y="3987800"/>
            <a:ext cx="33867" cy="364068"/>
          </a:xfrm>
          <a:custGeom>
            <a:avLst/>
            <a:gdLst/>
            <a:ahLst/>
            <a:cxnLst/>
            <a:rect l="0" t="0" r="0" b="0"/>
            <a:pathLst>
              <a:path w="33867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16933" y="101600"/>
                </a:lnTo>
                <a:lnTo>
                  <a:pt x="16933" y="135467"/>
                </a:lnTo>
                <a:lnTo>
                  <a:pt x="16933" y="177800"/>
                </a:lnTo>
                <a:lnTo>
                  <a:pt x="16933" y="211667"/>
                </a:lnTo>
                <a:lnTo>
                  <a:pt x="16933" y="245533"/>
                </a:lnTo>
                <a:lnTo>
                  <a:pt x="25400" y="279400"/>
                </a:lnTo>
                <a:lnTo>
                  <a:pt x="25400" y="304800"/>
                </a:lnTo>
                <a:lnTo>
                  <a:pt x="25400" y="330200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7"/>
                </a:lnTo>
                <a:lnTo>
                  <a:pt x="25400" y="364067"/>
                </a:lnTo>
                <a:lnTo>
                  <a:pt x="33866" y="355600"/>
                </a:lnTo>
                <a:lnTo>
                  <a:pt x="33866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886200" y="3810000"/>
            <a:ext cx="177801" cy="711201"/>
          </a:xfrm>
          <a:custGeom>
            <a:avLst/>
            <a:gdLst/>
            <a:ahLst/>
            <a:cxnLst/>
            <a:rect l="0" t="0" r="0" b="0"/>
            <a:pathLst>
              <a:path w="177801" h="711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25400" y="16933"/>
                </a:lnTo>
                <a:lnTo>
                  <a:pt x="42333" y="42333"/>
                </a:lnTo>
                <a:lnTo>
                  <a:pt x="59267" y="59267"/>
                </a:lnTo>
                <a:lnTo>
                  <a:pt x="76200" y="93133"/>
                </a:lnTo>
                <a:lnTo>
                  <a:pt x="101600" y="127000"/>
                </a:lnTo>
                <a:lnTo>
                  <a:pt x="118533" y="169333"/>
                </a:lnTo>
                <a:lnTo>
                  <a:pt x="143933" y="211667"/>
                </a:lnTo>
                <a:lnTo>
                  <a:pt x="152400" y="262467"/>
                </a:lnTo>
                <a:lnTo>
                  <a:pt x="169333" y="304800"/>
                </a:lnTo>
                <a:lnTo>
                  <a:pt x="177800" y="355600"/>
                </a:lnTo>
                <a:lnTo>
                  <a:pt x="177800" y="397933"/>
                </a:lnTo>
                <a:lnTo>
                  <a:pt x="177800" y="448733"/>
                </a:lnTo>
                <a:lnTo>
                  <a:pt x="169333" y="491067"/>
                </a:lnTo>
                <a:lnTo>
                  <a:pt x="152400" y="541867"/>
                </a:lnTo>
                <a:lnTo>
                  <a:pt x="143933" y="584200"/>
                </a:lnTo>
                <a:lnTo>
                  <a:pt x="127000" y="618067"/>
                </a:lnTo>
                <a:lnTo>
                  <a:pt x="110067" y="651933"/>
                </a:lnTo>
                <a:lnTo>
                  <a:pt x="101600" y="677333"/>
                </a:lnTo>
                <a:lnTo>
                  <a:pt x="93133" y="702733"/>
                </a:lnTo>
                <a:lnTo>
                  <a:pt x="93133" y="711200"/>
                </a:lnTo>
                <a:lnTo>
                  <a:pt x="93133" y="711200"/>
                </a:lnTo>
                <a:lnTo>
                  <a:pt x="93133" y="694267"/>
                </a:lnTo>
                <a:lnTo>
                  <a:pt x="93133" y="677333"/>
                </a:lnTo>
                <a:lnTo>
                  <a:pt x="93133" y="677333"/>
                </a:lnTo>
                <a:lnTo>
                  <a:pt x="93133" y="651933"/>
                </a:lnTo>
                <a:lnTo>
                  <a:pt x="93133" y="651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064000" y="3742267"/>
            <a:ext cx="186268" cy="177801"/>
          </a:xfrm>
          <a:custGeom>
            <a:avLst/>
            <a:gdLst/>
            <a:ahLst/>
            <a:cxnLst/>
            <a:rect l="0" t="0" r="0" b="0"/>
            <a:pathLst>
              <a:path w="186268" h="1778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0067" y="110066"/>
                </a:lnTo>
                <a:lnTo>
                  <a:pt x="110067" y="127000"/>
                </a:lnTo>
                <a:lnTo>
                  <a:pt x="93133" y="152400"/>
                </a:lnTo>
                <a:lnTo>
                  <a:pt x="84667" y="160866"/>
                </a:lnTo>
                <a:lnTo>
                  <a:pt x="76200" y="177800"/>
                </a:lnTo>
                <a:lnTo>
                  <a:pt x="59267" y="177800"/>
                </a:lnTo>
                <a:lnTo>
                  <a:pt x="50800" y="177800"/>
                </a:lnTo>
                <a:lnTo>
                  <a:pt x="33867" y="177800"/>
                </a:lnTo>
                <a:lnTo>
                  <a:pt x="25400" y="177800"/>
                </a:lnTo>
                <a:lnTo>
                  <a:pt x="16933" y="169333"/>
                </a:lnTo>
                <a:lnTo>
                  <a:pt x="8467" y="160866"/>
                </a:lnTo>
                <a:lnTo>
                  <a:pt x="8467" y="152400"/>
                </a:lnTo>
                <a:lnTo>
                  <a:pt x="0" y="143933"/>
                </a:lnTo>
                <a:lnTo>
                  <a:pt x="0" y="127000"/>
                </a:lnTo>
                <a:lnTo>
                  <a:pt x="8467" y="118533"/>
                </a:lnTo>
                <a:lnTo>
                  <a:pt x="16933" y="118533"/>
                </a:lnTo>
                <a:lnTo>
                  <a:pt x="33867" y="110066"/>
                </a:lnTo>
                <a:lnTo>
                  <a:pt x="50800" y="110066"/>
                </a:lnTo>
                <a:lnTo>
                  <a:pt x="67733" y="118533"/>
                </a:lnTo>
                <a:lnTo>
                  <a:pt x="84667" y="118533"/>
                </a:lnTo>
                <a:lnTo>
                  <a:pt x="110067" y="127000"/>
                </a:lnTo>
                <a:lnTo>
                  <a:pt x="127000" y="135466"/>
                </a:lnTo>
                <a:lnTo>
                  <a:pt x="143933" y="143933"/>
                </a:lnTo>
                <a:lnTo>
                  <a:pt x="152400" y="143933"/>
                </a:lnTo>
                <a:lnTo>
                  <a:pt x="169333" y="152400"/>
                </a:lnTo>
                <a:lnTo>
                  <a:pt x="177800" y="160866"/>
                </a:lnTo>
                <a:lnTo>
                  <a:pt x="177800" y="160866"/>
                </a:lnTo>
                <a:lnTo>
                  <a:pt x="186267" y="160866"/>
                </a:lnTo>
                <a:lnTo>
                  <a:pt x="186267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275667" y="41740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43933" y="25400"/>
                </a:lnTo>
                <a:lnTo>
                  <a:pt x="143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258733" y="4284133"/>
            <a:ext cx="186268" cy="25401"/>
          </a:xfrm>
          <a:custGeom>
            <a:avLst/>
            <a:gdLst/>
            <a:ahLst/>
            <a:cxnLst/>
            <a:rect l="0" t="0" r="0" b="0"/>
            <a:pathLst>
              <a:path w="186268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8467"/>
                </a:lnTo>
                <a:lnTo>
                  <a:pt x="33867" y="8467"/>
                </a:lnTo>
                <a:lnTo>
                  <a:pt x="59267" y="16934"/>
                </a:lnTo>
                <a:lnTo>
                  <a:pt x="84667" y="16934"/>
                </a:lnTo>
                <a:lnTo>
                  <a:pt x="110067" y="25400"/>
                </a:lnTo>
                <a:lnTo>
                  <a:pt x="135467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86267" y="25400"/>
                </a:lnTo>
                <a:lnTo>
                  <a:pt x="186267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631267" y="4055533"/>
            <a:ext cx="16934" cy="389468"/>
          </a:xfrm>
          <a:custGeom>
            <a:avLst/>
            <a:gdLst/>
            <a:ahLst/>
            <a:cxnLst/>
            <a:rect l="0" t="0" r="0" b="0"/>
            <a:pathLst>
              <a:path w="16934" h="3894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93134"/>
                </a:lnTo>
                <a:lnTo>
                  <a:pt x="16933" y="118534"/>
                </a:lnTo>
                <a:lnTo>
                  <a:pt x="16933" y="152400"/>
                </a:lnTo>
                <a:lnTo>
                  <a:pt x="16933" y="186267"/>
                </a:lnTo>
                <a:lnTo>
                  <a:pt x="16933" y="220134"/>
                </a:lnTo>
                <a:lnTo>
                  <a:pt x="16933" y="254000"/>
                </a:lnTo>
                <a:lnTo>
                  <a:pt x="8466" y="287867"/>
                </a:lnTo>
                <a:lnTo>
                  <a:pt x="8466" y="313267"/>
                </a:lnTo>
                <a:lnTo>
                  <a:pt x="8466" y="338667"/>
                </a:lnTo>
                <a:lnTo>
                  <a:pt x="0" y="355600"/>
                </a:lnTo>
                <a:lnTo>
                  <a:pt x="0" y="372534"/>
                </a:lnTo>
                <a:lnTo>
                  <a:pt x="0" y="389467"/>
                </a:lnTo>
                <a:lnTo>
                  <a:pt x="0" y="389467"/>
                </a:lnTo>
                <a:lnTo>
                  <a:pt x="0" y="389467"/>
                </a:lnTo>
                <a:lnTo>
                  <a:pt x="8466" y="381000"/>
                </a:lnTo>
                <a:lnTo>
                  <a:pt x="8466" y="381000"/>
                </a:lnTo>
                <a:lnTo>
                  <a:pt x="8466" y="372534"/>
                </a:lnTo>
                <a:lnTo>
                  <a:pt x="8466" y="372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741333" y="4064000"/>
            <a:ext cx="203201" cy="389468"/>
          </a:xfrm>
          <a:custGeom>
            <a:avLst/>
            <a:gdLst/>
            <a:ahLst/>
            <a:cxnLst/>
            <a:rect l="0" t="0" r="0" b="0"/>
            <a:pathLst>
              <a:path w="203201" h="389468">
                <a:moveTo>
                  <a:pt x="42334" y="0"/>
                </a:move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16934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8467" y="304800"/>
                </a:lnTo>
                <a:lnTo>
                  <a:pt x="8467" y="321733"/>
                </a:lnTo>
                <a:lnTo>
                  <a:pt x="16934" y="338667"/>
                </a:lnTo>
                <a:lnTo>
                  <a:pt x="25400" y="355600"/>
                </a:lnTo>
                <a:lnTo>
                  <a:pt x="33867" y="372533"/>
                </a:lnTo>
                <a:lnTo>
                  <a:pt x="50800" y="381000"/>
                </a:lnTo>
                <a:lnTo>
                  <a:pt x="67734" y="389467"/>
                </a:lnTo>
                <a:lnTo>
                  <a:pt x="76200" y="389467"/>
                </a:lnTo>
                <a:lnTo>
                  <a:pt x="93134" y="389467"/>
                </a:lnTo>
                <a:lnTo>
                  <a:pt x="110067" y="389467"/>
                </a:lnTo>
                <a:lnTo>
                  <a:pt x="127000" y="381000"/>
                </a:lnTo>
                <a:lnTo>
                  <a:pt x="143934" y="372533"/>
                </a:lnTo>
                <a:lnTo>
                  <a:pt x="160867" y="355600"/>
                </a:lnTo>
                <a:lnTo>
                  <a:pt x="169334" y="338667"/>
                </a:lnTo>
                <a:lnTo>
                  <a:pt x="186267" y="321733"/>
                </a:lnTo>
                <a:lnTo>
                  <a:pt x="194734" y="296333"/>
                </a:lnTo>
                <a:lnTo>
                  <a:pt x="203200" y="279400"/>
                </a:lnTo>
                <a:lnTo>
                  <a:pt x="203200" y="262467"/>
                </a:lnTo>
                <a:lnTo>
                  <a:pt x="194734" y="254000"/>
                </a:lnTo>
                <a:lnTo>
                  <a:pt x="194734" y="237067"/>
                </a:lnTo>
                <a:lnTo>
                  <a:pt x="186267" y="228600"/>
                </a:lnTo>
                <a:lnTo>
                  <a:pt x="169334" y="220133"/>
                </a:lnTo>
                <a:lnTo>
                  <a:pt x="160867" y="220133"/>
                </a:lnTo>
                <a:lnTo>
                  <a:pt x="143934" y="220133"/>
                </a:lnTo>
                <a:lnTo>
                  <a:pt x="135467" y="228600"/>
                </a:lnTo>
                <a:lnTo>
                  <a:pt x="118534" y="245533"/>
                </a:lnTo>
                <a:lnTo>
                  <a:pt x="110067" y="254000"/>
                </a:lnTo>
                <a:lnTo>
                  <a:pt x="101600" y="279400"/>
                </a:lnTo>
                <a:lnTo>
                  <a:pt x="93134" y="296333"/>
                </a:lnTo>
                <a:lnTo>
                  <a:pt x="93134" y="313267"/>
                </a:lnTo>
                <a:lnTo>
                  <a:pt x="84667" y="330200"/>
                </a:lnTo>
                <a:lnTo>
                  <a:pt x="93134" y="347133"/>
                </a:lnTo>
                <a:lnTo>
                  <a:pt x="93134" y="355600"/>
                </a:lnTo>
                <a:lnTo>
                  <a:pt x="93134" y="372533"/>
                </a:lnTo>
                <a:lnTo>
                  <a:pt x="93134" y="372533"/>
                </a:lnTo>
                <a:lnTo>
                  <a:pt x="93134" y="372533"/>
                </a:lnTo>
                <a:lnTo>
                  <a:pt x="93134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01133" y="3369733"/>
            <a:ext cx="4851401" cy="1693335"/>
          </a:xfrm>
          <a:custGeom>
            <a:avLst/>
            <a:gdLst/>
            <a:ahLst/>
            <a:cxnLst/>
            <a:rect l="0" t="0" r="0" b="0"/>
            <a:pathLst>
              <a:path w="4851401" h="1693335">
                <a:moveTo>
                  <a:pt x="2785534" y="1524000"/>
                </a:moveTo>
                <a:lnTo>
                  <a:pt x="2794000" y="1524000"/>
                </a:lnTo>
                <a:lnTo>
                  <a:pt x="2802467" y="1532467"/>
                </a:lnTo>
                <a:lnTo>
                  <a:pt x="2819400" y="1540934"/>
                </a:lnTo>
                <a:lnTo>
                  <a:pt x="2844800" y="1557867"/>
                </a:lnTo>
                <a:lnTo>
                  <a:pt x="2861734" y="1566334"/>
                </a:lnTo>
                <a:lnTo>
                  <a:pt x="2887134" y="1574800"/>
                </a:lnTo>
                <a:lnTo>
                  <a:pt x="2912534" y="1583267"/>
                </a:lnTo>
                <a:lnTo>
                  <a:pt x="2946400" y="1591734"/>
                </a:lnTo>
                <a:lnTo>
                  <a:pt x="2971800" y="1600200"/>
                </a:lnTo>
                <a:lnTo>
                  <a:pt x="3005667" y="1608667"/>
                </a:lnTo>
                <a:lnTo>
                  <a:pt x="3031067" y="1617134"/>
                </a:lnTo>
                <a:lnTo>
                  <a:pt x="3064934" y="1625600"/>
                </a:lnTo>
                <a:lnTo>
                  <a:pt x="3107267" y="1634067"/>
                </a:lnTo>
                <a:lnTo>
                  <a:pt x="3141134" y="1634067"/>
                </a:lnTo>
                <a:lnTo>
                  <a:pt x="3175000" y="1642534"/>
                </a:lnTo>
                <a:lnTo>
                  <a:pt x="3217334" y="1651000"/>
                </a:lnTo>
                <a:lnTo>
                  <a:pt x="3251200" y="1651000"/>
                </a:lnTo>
                <a:lnTo>
                  <a:pt x="3293534" y="1659467"/>
                </a:lnTo>
                <a:lnTo>
                  <a:pt x="3335867" y="1659467"/>
                </a:lnTo>
                <a:lnTo>
                  <a:pt x="3378200" y="1659467"/>
                </a:lnTo>
                <a:lnTo>
                  <a:pt x="3429000" y="1667934"/>
                </a:lnTo>
                <a:lnTo>
                  <a:pt x="3471334" y="1667934"/>
                </a:lnTo>
                <a:lnTo>
                  <a:pt x="3522134" y="1667934"/>
                </a:lnTo>
                <a:lnTo>
                  <a:pt x="3572934" y="1676400"/>
                </a:lnTo>
                <a:lnTo>
                  <a:pt x="3615267" y="1676400"/>
                </a:lnTo>
                <a:lnTo>
                  <a:pt x="3666067" y="1684867"/>
                </a:lnTo>
                <a:lnTo>
                  <a:pt x="3716867" y="1684867"/>
                </a:lnTo>
                <a:lnTo>
                  <a:pt x="3759200" y="1684867"/>
                </a:lnTo>
                <a:lnTo>
                  <a:pt x="3810000" y="1684867"/>
                </a:lnTo>
                <a:lnTo>
                  <a:pt x="3860800" y="1684867"/>
                </a:lnTo>
                <a:lnTo>
                  <a:pt x="3903134" y="1684867"/>
                </a:lnTo>
                <a:lnTo>
                  <a:pt x="3953934" y="1684867"/>
                </a:lnTo>
                <a:lnTo>
                  <a:pt x="4004734" y="1684867"/>
                </a:lnTo>
                <a:lnTo>
                  <a:pt x="4055534" y="1676400"/>
                </a:lnTo>
                <a:lnTo>
                  <a:pt x="4097867" y="1667934"/>
                </a:lnTo>
                <a:lnTo>
                  <a:pt x="4148667" y="1667934"/>
                </a:lnTo>
                <a:lnTo>
                  <a:pt x="4199467" y="1659467"/>
                </a:lnTo>
                <a:lnTo>
                  <a:pt x="4241800" y="1642534"/>
                </a:lnTo>
                <a:lnTo>
                  <a:pt x="4284134" y="1634067"/>
                </a:lnTo>
                <a:lnTo>
                  <a:pt x="4334934" y="1625600"/>
                </a:lnTo>
                <a:lnTo>
                  <a:pt x="4377267" y="1608667"/>
                </a:lnTo>
                <a:lnTo>
                  <a:pt x="4419600" y="1591734"/>
                </a:lnTo>
                <a:lnTo>
                  <a:pt x="4461934" y="1574800"/>
                </a:lnTo>
                <a:lnTo>
                  <a:pt x="4495800" y="1557867"/>
                </a:lnTo>
                <a:lnTo>
                  <a:pt x="4538134" y="1540934"/>
                </a:lnTo>
                <a:lnTo>
                  <a:pt x="4580467" y="1515534"/>
                </a:lnTo>
                <a:lnTo>
                  <a:pt x="4614334" y="1498600"/>
                </a:lnTo>
                <a:lnTo>
                  <a:pt x="4648200" y="1473200"/>
                </a:lnTo>
                <a:lnTo>
                  <a:pt x="4673600" y="1447800"/>
                </a:lnTo>
                <a:lnTo>
                  <a:pt x="4699000" y="1422400"/>
                </a:lnTo>
                <a:lnTo>
                  <a:pt x="4732867" y="1397000"/>
                </a:lnTo>
                <a:lnTo>
                  <a:pt x="4749800" y="1371600"/>
                </a:lnTo>
                <a:lnTo>
                  <a:pt x="4775200" y="1337734"/>
                </a:lnTo>
                <a:lnTo>
                  <a:pt x="4792134" y="1303867"/>
                </a:lnTo>
                <a:lnTo>
                  <a:pt x="4809067" y="1278467"/>
                </a:lnTo>
                <a:lnTo>
                  <a:pt x="4817534" y="1244600"/>
                </a:lnTo>
                <a:lnTo>
                  <a:pt x="4834467" y="1210734"/>
                </a:lnTo>
                <a:lnTo>
                  <a:pt x="4842934" y="1176867"/>
                </a:lnTo>
                <a:lnTo>
                  <a:pt x="4851400" y="1143000"/>
                </a:lnTo>
                <a:lnTo>
                  <a:pt x="4851400" y="1100667"/>
                </a:lnTo>
                <a:lnTo>
                  <a:pt x="4851400" y="1066800"/>
                </a:lnTo>
                <a:lnTo>
                  <a:pt x="4851400" y="1032934"/>
                </a:lnTo>
                <a:lnTo>
                  <a:pt x="4842934" y="999067"/>
                </a:lnTo>
                <a:lnTo>
                  <a:pt x="4834467" y="956734"/>
                </a:lnTo>
                <a:lnTo>
                  <a:pt x="4826000" y="922867"/>
                </a:lnTo>
                <a:lnTo>
                  <a:pt x="4809067" y="880534"/>
                </a:lnTo>
                <a:lnTo>
                  <a:pt x="4792134" y="846667"/>
                </a:lnTo>
                <a:lnTo>
                  <a:pt x="4775200" y="812800"/>
                </a:lnTo>
                <a:lnTo>
                  <a:pt x="4758267" y="778934"/>
                </a:lnTo>
                <a:lnTo>
                  <a:pt x="4732867" y="745067"/>
                </a:lnTo>
                <a:lnTo>
                  <a:pt x="4707467" y="711200"/>
                </a:lnTo>
                <a:lnTo>
                  <a:pt x="4682067" y="677334"/>
                </a:lnTo>
                <a:lnTo>
                  <a:pt x="4656667" y="643467"/>
                </a:lnTo>
                <a:lnTo>
                  <a:pt x="4631267" y="609600"/>
                </a:lnTo>
                <a:lnTo>
                  <a:pt x="4597400" y="575734"/>
                </a:lnTo>
                <a:lnTo>
                  <a:pt x="4563534" y="550334"/>
                </a:lnTo>
                <a:lnTo>
                  <a:pt x="4529667" y="516467"/>
                </a:lnTo>
                <a:lnTo>
                  <a:pt x="4495800" y="491067"/>
                </a:lnTo>
                <a:lnTo>
                  <a:pt x="4453467" y="465667"/>
                </a:lnTo>
                <a:lnTo>
                  <a:pt x="4419600" y="431800"/>
                </a:lnTo>
                <a:lnTo>
                  <a:pt x="4377267" y="406400"/>
                </a:lnTo>
                <a:lnTo>
                  <a:pt x="4326467" y="381000"/>
                </a:lnTo>
                <a:lnTo>
                  <a:pt x="4284134" y="355600"/>
                </a:lnTo>
                <a:lnTo>
                  <a:pt x="4241800" y="338667"/>
                </a:lnTo>
                <a:lnTo>
                  <a:pt x="4199467" y="313267"/>
                </a:lnTo>
                <a:lnTo>
                  <a:pt x="4157134" y="296334"/>
                </a:lnTo>
                <a:lnTo>
                  <a:pt x="4106334" y="279400"/>
                </a:lnTo>
                <a:lnTo>
                  <a:pt x="4064000" y="262467"/>
                </a:lnTo>
                <a:lnTo>
                  <a:pt x="4013200" y="245534"/>
                </a:lnTo>
                <a:lnTo>
                  <a:pt x="3970867" y="228600"/>
                </a:lnTo>
                <a:lnTo>
                  <a:pt x="3920067" y="211667"/>
                </a:lnTo>
                <a:lnTo>
                  <a:pt x="3869267" y="203200"/>
                </a:lnTo>
                <a:lnTo>
                  <a:pt x="3826934" y="194734"/>
                </a:lnTo>
                <a:lnTo>
                  <a:pt x="3776134" y="177800"/>
                </a:lnTo>
                <a:lnTo>
                  <a:pt x="3733800" y="169334"/>
                </a:lnTo>
                <a:lnTo>
                  <a:pt x="3683000" y="160867"/>
                </a:lnTo>
                <a:lnTo>
                  <a:pt x="3632200" y="152400"/>
                </a:lnTo>
                <a:lnTo>
                  <a:pt x="3589867" y="143934"/>
                </a:lnTo>
                <a:lnTo>
                  <a:pt x="3539067" y="135467"/>
                </a:lnTo>
                <a:lnTo>
                  <a:pt x="3488267" y="127000"/>
                </a:lnTo>
                <a:lnTo>
                  <a:pt x="3445934" y="127000"/>
                </a:lnTo>
                <a:lnTo>
                  <a:pt x="3395134" y="118534"/>
                </a:lnTo>
                <a:lnTo>
                  <a:pt x="3352800" y="118534"/>
                </a:lnTo>
                <a:lnTo>
                  <a:pt x="3302000" y="110067"/>
                </a:lnTo>
                <a:lnTo>
                  <a:pt x="3259667" y="110067"/>
                </a:lnTo>
                <a:lnTo>
                  <a:pt x="3208867" y="101600"/>
                </a:lnTo>
                <a:lnTo>
                  <a:pt x="3166534" y="101600"/>
                </a:lnTo>
                <a:lnTo>
                  <a:pt x="3115734" y="101600"/>
                </a:lnTo>
                <a:lnTo>
                  <a:pt x="3073400" y="93134"/>
                </a:lnTo>
                <a:lnTo>
                  <a:pt x="3022600" y="93134"/>
                </a:lnTo>
                <a:lnTo>
                  <a:pt x="2980267" y="93134"/>
                </a:lnTo>
                <a:lnTo>
                  <a:pt x="2937934" y="84667"/>
                </a:lnTo>
                <a:lnTo>
                  <a:pt x="2887134" y="84667"/>
                </a:lnTo>
                <a:lnTo>
                  <a:pt x="2844800" y="84667"/>
                </a:lnTo>
                <a:lnTo>
                  <a:pt x="2802467" y="84667"/>
                </a:lnTo>
                <a:lnTo>
                  <a:pt x="2751667" y="84667"/>
                </a:lnTo>
                <a:lnTo>
                  <a:pt x="2709334" y="84667"/>
                </a:lnTo>
                <a:lnTo>
                  <a:pt x="2667000" y="84667"/>
                </a:lnTo>
                <a:lnTo>
                  <a:pt x="2624667" y="84667"/>
                </a:lnTo>
                <a:lnTo>
                  <a:pt x="2582334" y="76200"/>
                </a:lnTo>
                <a:lnTo>
                  <a:pt x="2540000" y="76200"/>
                </a:lnTo>
                <a:lnTo>
                  <a:pt x="2497667" y="76200"/>
                </a:lnTo>
                <a:lnTo>
                  <a:pt x="2455334" y="67734"/>
                </a:lnTo>
                <a:lnTo>
                  <a:pt x="2413000" y="67734"/>
                </a:lnTo>
                <a:lnTo>
                  <a:pt x="2370667" y="67734"/>
                </a:lnTo>
                <a:lnTo>
                  <a:pt x="2328334" y="59267"/>
                </a:lnTo>
                <a:lnTo>
                  <a:pt x="2286000" y="59267"/>
                </a:lnTo>
                <a:lnTo>
                  <a:pt x="2243667" y="59267"/>
                </a:lnTo>
                <a:lnTo>
                  <a:pt x="2209800" y="50800"/>
                </a:lnTo>
                <a:lnTo>
                  <a:pt x="2167467" y="50800"/>
                </a:lnTo>
                <a:lnTo>
                  <a:pt x="2125134" y="42334"/>
                </a:lnTo>
                <a:lnTo>
                  <a:pt x="2082800" y="42334"/>
                </a:lnTo>
                <a:lnTo>
                  <a:pt x="2040467" y="33867"/>
                </a:lnTo>
                <a:lnTo>
                  <a:pt x="1998134" y="33867"/>
                </a:lnTo>
                <a:lnTo>
                  <a:pt x="1964267" y="25400"/>
                </a:lnTo>
                <a:lnTo>
                  <a:pt x="1921934" y="25400"/>
                </a:lnTo>
                <a:lnTo>
                  <a:pt x="1879600" y="16934"/>
                </a:lnTo>
                <a:lnTo>
                  <a:pt x="1837267" y="16934"/>
                </a:lnTo>
                <a:lnTo>
                  <a:pt x="1794934" y="16934"/>
                </a:lnTo>
                <a:lnTo>
                  <a:pt x="1761067" y="8467"/>
                </a:lnTo>
                <a:lnTo>
                  <a:pt x="1718734" y="8467"/>
                </a:lnTo>
                <a:lnTo>
                  <a:pt x="1676400" y="8467"/>
                </a:lnTo>
                <a:lnTo>
                  <a:pt x="1634067" y="0"/>
                </a:lnTo>
                <a:lnTo>
                  <a:pt x="1591734" y="0"/>
                </a:lnTo>
                <a:lnTo>
                  <a:pt x="1549400" y="0"/>
                </a:lnTo>
                <a:lnTo>
                  <a:pt x="1507067" y="0"/>
                </a:lnTo>
                <a:lnTo>
                  <a:pt x="1464734" y="0"/>
                </a:lnTo>
                <a:lnTo>
                  <a:pt x="1422400" y="0"/>
                </a:lnTo>
                <a:lnTo>
                  <a:pt x="1371600" y="0"/>
                </a:lnTo>
                <a:lnTo>
                  <a:pt x="1329267" y="0"/>
                </a:lnTo>
                <a:lnTo>
                  <a:pt x="1286934" y="0"/>
                </a:lnTo>
                <a:lnTo>
                  <a:pt x="1244600" y="0"/>
                </a:lnTo>
                <a:lnTo>
                  <a:pt x="1202267" y="8467"/>
                </a:lnTo>
                <a:lnTo>
                  <a:pt x="1159934" y="8467"/>
                </a:lnTo>
                <a:lnTo>
                  <a:pt x="1117600" y="8467"/>
                </a:lnTo>
                <a:lnTo>
                  <a:pt x="1066800" y="16934"/>
                </a:lnTo>
                <a:lnTo>
                  <a:pt x="1024467" y="25400"/>
                </a:lnTo>
                <a:lnTo>
                  <a:pt x="982134" y="33867"/>
                </a:lnTo>
                <a:lnTo>
                  <a:pt x="939800" y="42334"/>
                </a:lnTo>
                <a:lnTo>
                  <a:pt x="889000" y="42334"/>
                </a:lnTo>
                <a:lnTo>
                  <a:pt x="846667" y="59267"/>
                </a:lnTo>
                <a:lnTo>
                  <a:pt x="804334" y="67734"/>
                </a:lnTo>
                <a:lnTo>
                  <a:pt x="770467" y="76200"/>
                </a:lnTo>
                <a:lnTo>
                  <a:pt x="719667" y="84667"/>
                </a:lnTo>
                <a:lnTo>
                  <a:pt x="677334" y="101600"/>
                </a:lnTo>
                <a:lnTo>
                  <a:pt x="643467" y="118534"/>
                </a:lnTo>
                <a:lnTo>
                  <a:pt x="601134" y="127000"/>
                </a:lnTo>
                <a:lnTo>
                  <a:pt x="567267" y="143934"/>
                </a:lnTo>
                <a:lnTo>
                  <a:pt x="524934" y="160867"/>
                </a:lnTo>
                <a:lnTo>
                  <a:pt x="491067" y="177800"/>
                </a:lnTo>
                <a:lnTo>
                  <a:pt x="457200" y="194734"/>
                </a:lnTo>
                <a:lnTo>
                  <a:pt x="414867" y="211667"/>
                </a:lnTo>
                <a:lnTo>
                  <a:pt x="381000" y="228600"/>
                </a:lnTo>
                <a:lnTo>
                  <a:pt x="347134" y="254000"/>
                </a:lnTo>
                <a:lnTo>
                  <a:pt x="313267" y="270934"/>
                </a:lnTo>
                <a:lnTo>
                  <a:pt x="287867" y="287867"/>
                </a:lnTo>
                <a:lnTo>
                  <a:pt x="262467" y="313267"/>
                </a:lnTo>
                <a:lnTo>
                  <a:pt x="228600" y="330200"/>
                </a:lnTo>
                <a:lnTo>
                  <a:pt x="203200" y="355600"/>
                </a:lnTo>
                <a:lnTo>
                  <a:pt x="186267" y="381000"/>
                </a:lnTo>
                <a:lnTo>
                  <a:pt x="160867" y="406400"/>
                </a:lnTo>
                <a:lnTo>
                  <a:pt x="143934" y="431800"/>
                </a:lnTo>
                <a:lnTo>
                  <a:pt x="118534" y="457200"/>
                </a:lnTo>
                <a:lnTo>
                  <a:pt x="101600" y="482600"/>
                </a:lnTo>
                <a:lnTo>
                  <a:pt x="84667" y="508000"/>
                </a:lnTo>
                <a:lnTo>
                  <a:pt x="67734" y="533400"/>
                </a:lnTo>
                <a:lnTo>
                  <a:pt x="50800" y="567267"/>
                </a:lnTo>
                <a:lnTo>
                  <a:pt x="42334" y="592667"/>
                </a:lnTo>
                <a:lnTo>
                  <a:pt x="33867" y="618067"/>
                </a:lnTo>
                <a:lnTo>
                  <a:pt x="25400" y="643467"/>
                </a:lnTo>
                <a:lnTo>
                  <a:pt x="16934" y="677334"/>
                </a:lnTo>
                <a:lnTo>
                  <a:pt x="8467" y="702734"/>
                </a:lnTo>
                <a:lnTo>
                  <a:pt x="8467" y="728134"/>
                </a:lnTo>
                <a:lnTo>
                  <a:pt x="0" y="762000"/>
                </a:lnTo>
                <a:lnTo>
                  <a:pt x="0" y="787400"/>
                </a:lnTo>
                <a:lnTo>
                  <a:pt x="0" y="812800"/>
                </a:lnTo>
                <a:lnTo>
                  <a:pt x="0" y="846667"/>
                </a:lnTo>
                <a:lnTo>
                  <a:pt x="0" y="872067"/>
                </a:lnTo>
                <a:lnTo>
                  <a:pt x="0" y="897467"/>
                </a:lnTo>
                <a:lnTo>
                  <a:pt x="8467" y="931334"/>
                </a:lnTo>
                <a:lnTo>
                  <a:pt x="8467" y="956734"/>
                </a:lnTo>
                <a:lnTo>
                  <a:pt x="8467" y="982134"/>
                </a:lnTo>
                <a:lnTo>
                  <a:pt x="16934" y="1016000"/>
                </a:lnTo>
                <a:lnTo>
                  <a:pt x="25400" y="1041400"/>
                </a:lnTo>
                <a:lnTo>
                  <a:pt x="33867" y="1066800"/>
                </a:lnTo>
                <a:lnTo>
                  <a:pt x="42334" y="1092200"/>
                </a:lnTo>
                <a:lnTo>
                  <a:pt x="50800" y="1117600"/>
                </a:lnTo>
                <a:lnTo>
                  <a:pt x="67734" y="1143000"/>
                </a:lnTo>
                <a:lnTo>
                  <a:pt x="76200" y="1159934"/>
                </a:lnTo>
                <a:lnTo>
                  <a:pt x="93134" y="1185334"/>
                </a:lnTo>
                <a:lnTo>
                  <a:pt x="110067" y="1210734"/>
                </a:lnTo>
                <a:lnTo>
                  <a:pt x="127000" y="1227667"/>
                </a:lnTo>
                <a:lnTo>
                  <a:pt x="143934" y="1253067"/>
                </a:lnTo>
                <a:lnTo>
                  <a:pt x="160867" y="1278467"/>
                </a:lnTo>
                <a:lnTo>
                  <a:pt x="177800" y="1295400"/>
                </a:lnTo>
                <a:lnTo>
                  <a:pt x="194734" y="1312334"/>
                </a:lnTo>
                <a:lnTo>
                  <a:pt x="211667" y="1337734"/>
                </a:lnTo>
                <a:lnTo>
                  <a:pt x="237067" y="1354667"/>
                </a:lnTo>
                <a:lnTo>
                  <a:pt x="254000" y="1371600"/>
                </a:lnTo>
                <a:lnTo>
                  <a:pt x="279400" y="1388534"/>
                </a:lnTo>
                <a:lnTo>
                  <a:pt x="296334" y="1405467"/>
                </a:lnTo>
                <a:lnTo>
                  <a:pt x="321734" y="1422400"/>
                </a:lnTo>
                <a:lnTo>
                  <a:pt x="347134" y="1439334"/>
                </a:lnTo>
                <a:lnTo>
                  <a:pt x="372534" y="1456267"/>
                </a:lnTo>
                <a:lnTo>
                  <a:pt x="397934" y="1464734"/>
                </a:lnTo>
                <a:lnTo>
                  <a:pt x="414867" y="1481667"/>
                </a:lnTo>
                <a:lnTo>
                  <a:pt x="440267" y="1498600"/>
                </a:lnTo>
                <a:lnTo>
                  <a:pt x="465667" y="1507067"/>
                </a:lnTo>
                <a:lnTo>
                  <a:pt x="491067" y="1515534"/>
                </a:lnTo>
                <a:lnTo>
                  <a:pt x="524934" y="1524000"/>
                </a:lnTo>
                <a:lnTo>
                  <a:pt x="550334" y="1532467"/>
                </a:lnTo>
                <a:lnTo>
                  <a:pt x="584200" y="1540934"/>
                </a:lnTo>
                <a:lnTo>
                  <a:pt x="609600" y="1549400"/>
                </a:lnTo>
                <a:lnTo>
                  <a:pt x="643467" y="1557867"/>
                </a:lnTo>
                <a:lnTo>
                  <a:pt x="668867" y="1566334"/>
                </a:lnTo>
                <a:lnTo>
                  <a:pt x="702734" y="1574800"/>
                </a:lnTo>
                <a:lnTo>
                  <a:pt x="736600" y="1583267"/>
                </a:lnTo>
                <a:lnTo>
                  <a:pt x="762000" y="1591734"/>
                </a:lnTo>
                <a:lnTo>
                  <a:pt x="795867" y="1591734"/>
                </a:lnTo>
                <a:lnTo>
                  <a:pt x="829734" y="1600200"/>
                </a:lnTo>
                <a:lnTo>
                  <a:pt x="855134" y="1608667"/>
                </a:lnTo>
                <a:lnTo>
                  <a:pt x="889000" y="1608667"/>
                </a:lnTo>
                <a:lnTo>
                  <a:pt x="922867" y="1617134"/>
                </a:lnTo>
                <a:lnTo>
                  <a:pt x="956734" y="1625600"/>
                </a:lnTo>
                <a:lnTo>
                  <a:pt x="990600" y="1625600"/>
                </a:lnTo>
                <a:lnTo>
                  <a:pt x="1024467" y="1625600"/>
                </a:lnTo>
                <a:lnTo>
                  <a:pt x="1058334" y="1634067"/>
                </a:lnTo>
                <a:lnTo>
                  <a:pt x="1092200" y="1642534"/>
                </a:lnTo>
                <a:lnTo>
                  <a:pt x="1126067" y="1642534"/>
                </a:lnTo>
                <a:lnTo>
                  <a:pt x="1159934" y="1651000"/>
                </a:lnTo>
                <a:lnTo>
                  <a:pt x="1185334" y="1651000"/>
                </a:lnTo>
                <a:lnTo>
                  <a:pt x="1219200" y="1659467"/>
                </a:lnTo>
                <a:lnTo>
                  <a:pt x="1253067" y="1659467"/>
                </a:lnTo>
                <a:lnTo>
                  <a:pt x="1286934" y="1667934"/>
                </a:lnTo>
                <a:lnTo>
                  <a:pt x="1320800" y="1667934"/>
                </a:lnTo>
                <a:lnTo>
                  <a:pt x="1354667" y="1676400"/>
                </a:lnTo>
                <a:lnTo>
                  <a:pt x="1388534" y="1676400"/>
                </a:lnTo>
                <a:lnTo>
                  <a:pt x="1422400" y="1684867"/>
                </a:lnTo>
                <a:lnTo>
                  <a:pt x="1456267" y="1684867"/>
                </a:lnTo>
                <a:lnTo>
                  <a:pt x="1490134" y="1684867"/>
                </a:lnTo>
                <a:lnTo>
                  <a:pt x="1524000" y="1693334"/>
                </a:lnTo>
                <a:lnTo>
                  <a:pt x="1557867" y="1693334"/>
                </a:lnTo>
                <a:lnTo>
                  <a:pt x="1591734" y="1693334"/>
                </a:lnTo>
                <a:lnTo>
                  <a:pt x="1625600" y="1693334"/>
                </a:lnTo>
                <a:lnTo>
                  <a:pt x="1659467" y="1693334"/>
                </a:lnTo>
                <a:lnTo>
                  <a:pt x="1684867" y="1693334"/>
                </a:lnTo>
                <a:lnTo>
                  <a:pt x="1718734" y="1693334"/>
                </a:lnTo>
                <a:lnTo>
                  <a:pt x="1752600" y="1693334"/>
                </a:lnTo>
                <a:lnTo>
                  <a:pt x="1786467" y="1693334"/>
                </a:lnTo>
                <a:lnTo>
                  <a:pt x="1820334" y="1684867"/>
                </a:lnTo>
                <a:lnTo>
                  <a:pt x="1854200" y="1684867"/>
                </a:lnTo>
                <a:lnTo>
                  <a:pt x="1879600" y="1684867"/>
                </a:lnTo>
                <a:lnTo>
                  <a:pt x="1913467" y="1684867"/>
                </a:lnTo>
                <a:lnTo>
                  <a:pt x="1938867" y="1684867"/>
                </a:lnTo>
                <a:lnTo>
                  <a:pt x="1972734" y="1676400"/>
                </a:lnTo>
                <a:lnTo>
                  <a:pt x="1998134" y="1676400"/>
                </a:lnTo>
                <a:lnTo>
                  <a:pt x="2032000" y="1667934"/>
                </a:lnTo>
                <a:lnTo>
                  <a:pt x="2057400" y="1667934"/>
                </a:lnTo>
                <a:lnTo>
                  <a:pt x="2082800" y="1667934"/>
                </a:lnTo>
                <a:lnTo>
                  <a:pt x="2108200" y="1659467"/>
                </a:lnTo>
                <a:lnTo>
                  <a:pt x="2142067" y="1659467"/>
                </a:lnTo>
                <a:lnTo>
                  <a:pt x="2167467" y="1651000"/>
                </a:lnTo>
                <a:lnTo>
                  <a:pt x="2192867" y="1651000"/>
                </a:lnTo>
                <a:lnTo>
                  <a:pt x="2218267" y="1642534"/>
                </a:lnTo>
                <a:lnTo>
                  <a:pt x="2243667" y="1642534"/>
                </a:lnTo>
                <a:lnTo>
                  <a:pt x="2269067" y="1634067"/>
                </a:lnTo>
                <a:lnTo>
                  <a:pt x="2286000" y="1625600"/>
                </a:lnTo>
                <a:lnTo>
                  <a:pt x="2311400" y="1625600"/>
                </a:lnTo>
                <a:lnTo>
                  <a:pt x="2328334" y="1617134"/>
                </a:lnTo>
                <a:lnTo>
                  <a:pt x="2353734" y="1608667"/>
                </a:lnTo>
                <a:lnTo>
                  <a:pt x="2370667" y="1608667"/>
                </a:lnTo>
                <a:lnTo>
                  <a:pt x="2396067" y="1600200"/>
                </a:lnTo>
                <a:lnTo>
                  <a:pt x="2413000" y="1591734"/>
                </a:lnTo>
                <a:lnTo>
                  <a:pt x="2429934" y="1583267"/>
                </a:lnTo>
                <a:lnTo>
                  <a:pt x="2455334" y="1583267"/>
                </a:lnTo>
                <a:lnTo>
                  <a:pt x="2472267" y="1574800"/>
                </a:lnTo>
                <a:lnTo>
                  <a:pt x="2497667" y="1574800"/>
                </a:lnTo>
                <a:lnTo>
                  <a:pt x="2514600" y="1566334"/>
                </a:lnTo>
                <a:lnTo>
                  <a:pt x="2531534" y="1566334"/>
                </a:lnTo>
                <a:lnTo>
                  <a:pt x="2548467" y="1557867"/>
                </a:lnTo>
                <a:lnTo>
                  <a:pt x="2565400" y="1557867"/>
                </a:lnTo>
                <a:lnTo>
                  <a:pt x="2582334" y="1557867"/>
                </a:lnTo>
                <a:lnTo>
                  <a:pt x="2599267" y="1549400"/>
                </a:lnTo>
                <a:lnTo>
                  <a:pt x="2624667" y="1549400"/>
                </a:lnTo>
                <a:lnTo>
                  <a:pt x="2633134" y="1549400"/>
                </a:lnTo>
                <a:lnTo>
                  <a:pt x="2650067" y="1549400"/>
                </a:lnTo>
                <a:lnTo>
                  <a:pt x="2667000" y="1549400"/>
                </a:lnTo>
                <a:lnTo>
                  <a:pt x="2683934" y="1549400"/>
                </a:lnTo>
                <a:lnTo>
                  <a:pt x="2700867" y="1549400"/>
                </a:lnTo>
                <a:lnTo>
                  <a:pt x="2709334" y="1557867"/>
                </a:lnTo>
                <a:lnTo>
                  <a:pt x="2726267" y="1557867"/>
                </a:lnTo>
                <a:lnTo>
                  <a:pt x="2734734" y="1557867"/>
                </a:lnTo>
                <a:lnTo>
                  <a:pt x="2743200" y="1557867"/>
                </a:lnTo>
                <a:lnTo>
                  <a:pt x="2751667" y="1557867"/>
                </a:lnTo>
                <a:lnTo>
                  <a:pt x="2760134" y="1566334"/>
                </a:lnTo>
                <a:lnTo>
                  <a:pt x="2768600" y="1566334"/>
                </a:lnTo>
                <a:lnTo>
                  <a:pt x="2777067" y="1566334"/>
                </a:lnTo>
                <a:lnTo>
                  <a:pt x="2777067" y="1574800"/>
                </a:lnTo>
                <a:lnTo>
                  <a:pt x="2785534" y="1574800"/>
                </a:lnTo>
                <a:lnTo>
                  <a:pt x="2785534" y="1574800"/>
                </a:lnTo>
                <a:lnTo>
                  <a:pt x="2785534" y="1574800"/>
                </a:lnTo>
                <a:lnTo>
                  <a:pt x="2794000" y="1574800"/>
                </a:lnTo>
                <a:lnTo>
                  <a:pt x="2794000" y="1574800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94000" y="1583267"/>
                </a:lnTo>
                <a:lnTo>
                  <a:pt x="2785534" y="1583267"/>
                </a:lnTo>
                <a:lnTo>
                  <a:pt x="2785534" y="1583267"/>
                </a:lnTo>
                <a:lnTo>
                  <a:pt x="2785534" y="1574800"/>
                </a:lnTo>
                <a:lnTo>
                  <a:pt x="2777067" y="1574800"/>
                </a:lnTo>
                <a:lnTo>
                  <a:pt x="2777067" y="1574800"/>
                </a:lnTo>
                <a:lnTo>
                  <a:pt x="2777067" y="1574800"/>
                </a:lnTo>
                <a:lnTo>
                  <a:pt x="2777067" y="1566334"/>
                </a:lnTo>
                <a:lnTo>
                  <a:pt x="2777067" y="156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8246533" y="2861733"/>
            <a:ext cx="118535" cy="1109135"/>
          </a:xfrm>
          <a:custGeom>
            <a:avLst/>
            <a:gdLst/>
            <a:ahLst/>
            <a:cxnLst/>
            <a:rect l="0" t="0" r="0" b="0"/>
            <a:pathLst>
              <a:path w="118535" h="1109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93134"/>
                </a:lnTo>
                <a:lnTo>
                  <a:pt x="8467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27000"/>
                </a:lnTo>
                <a:lnTo>
                  <a:pt x="16933" y="143934"/>
                </a:lnTo>
                <a:lnTo>
                  <a:pt x="16933" y="152400"/>
                </a:lnTo>
                <a:lnTo>
                  <a:pt x="25401" y="160867"/>
                </a:lnTo>
                <a:lnTo>
                  <a:pt x="25401" y="169334"/>
                </a:lnTo>
                <a:lnTo>
                  <a:pt x="25401" y="177800"/>
                </a:lnTo>
                <a:lnTo>
                  <a:pt x="33867" y="186267"/>
                </a:lnTo>
                <a:lnTo>
                  <a:pt x="33867" y="194734"/>
                </a:lnTo>
                <a:lnTo>
                  <a:pt x="42334" y="211667"/>
                </a:lnTo>
                <a:lnTo>
                  <a:pt x="42334" y="220134"/>
                </a:lnTo>
                <a:lnTo>
                  <a:pt x="42334" y="228600"/>
                </a:lnTo>
                <a:lnTo>
                  <a:pt x="42334" y="245534"/>
                </a:lnTo>
                <a:lnTo>
                  <a:pt x="42334" y="254000"/>
                </a:lnTo>
                <a:lnTo>
                  <a:pt x="50800" y="262467"/>
                </a:lnTo>
                <a:lnTo>
                  <a:pt x="50800" y="270934"/>
                </a:lnTo>
                <a:lnTo>
                  <a:pt x="50800" y="287867"/>
                </a:lnTo>
                <a:lnTo>
                  <a:pt x="50800" y="296334"/>
                </a:lnTo>
                <a:lnTo>
                  <a:pt x="50800" y="313267"/>
                </a:lnTo>
                <a:lnTo>
                  <a:pt x="59267" y="321734"/>
                </a:lnTo>
                <a:lnTo>
                  <a:pt x="59267" y="338667"/>
                </a:lnTo>
                <a:lnTo>
                  <a:pt x="59267" y="347134"/>
                </a:lnTo>
                <a:lnTo>
                  <a:pt x="59267" y="364067"/>
                </a:lnTo>
                <a:lnTo>
                  <a:pt x="59267" y="381000"/>
                </a:lnTo>
                <a:lnTo>
                  <a:pt x="59267" y="389467"/>
                </a:lnTo>
                <a:lnTo>
                  <a:pt x="59267" y="406400"/>
                </a:lnTo>
                <a:lnTo>
                  <a:pt x="67734" y="414867"/>
                </a:lnTo>
                <a:lnTo>
                  <a:pt x="67734" y="431800"/>
                </a:lnTo>
                <a:lnTo>
                  <a:pt x="67734" y="448734"/>
                </a:lnTo>
                <a:lnTo>
                  <a:pt x="67734" y="457200"/>
                </a:lnTo>
                <a:lnTo>
                  <a:pt x="67734" y="474134"/>
                </a:lnTo>
                <a:lnTo>
                  <a:pt x="67734" y="482600"/>
                </a:lnTo>
                <a:lnTo>
                  <a:pt x="67734" y="499534"/>
                </a:lnTo>
                <a:lnTo>
                  <a:pt x="76200" y="516467"/>
                </a:lnTo>
                <a:lnTo>
                  <a:pt x="76200" y="533400"/>
                </a:lnTo>
                <a:lnTo>
                  <a:pt x="76200" y="541867"/>
                </a:lnTo>
                <a:lnTo>
                  <a:pt x="76200" y="558800"/>
                </a:lnTo>
                <a:lnTo>
                  <a:pt x="76200" y="575734"/>
                </a:lnTo>
                <a:lnTo>
                  <a:pt x="76200" y="584200"/>
                </a:lnTo>
                <a:lnTo>
                  <a:pt x="84667" y="601134"/>
                </a:lnTo>
                <a:lnTo>
                  <a:pt x="84667" y="618067"/>
                </a:lnTo>
                <a:lnTo>
                  <a:pt x="84667" y="635000"/>
                </a:lnTo>
                <a:lnTo>
                  <a:pt x="84667" y="651934"/>
                </a:lnTo>
                <a:lnTo>
                  <a:pt x="84667" y="660400"/>
                </a:lnTo>
                <a:lnTo>
                  <a:pt x="84667" y="677334"/>
                </a:lnTo>
                <a:lnTo>
                  <a:pt x="84667" y="694267"/>
                </a:lnTo>
                <a:lnTo>
                  <a:pt x="93133" y="702734"/>
                </a:lnTo>
                <a:lnTo>
                  <a:pt x="93133" y="719667"/>
                </a:lnTo>
                <a:lnTo>
                  <a:pt x="93133" y="736600"/>
                </a:lnTo>
                <a:lnTo>
                  <a:pt x="93133" y="753534"/>
                </a:lnTo>
                <a:lnTo>
                  <a:pt x="93133" y="770467"/>
                </a:lnTo>
                <a:lnTo>
                  <a:pt x="93133" y="787400"/>
                </a:lnTo>
                <a:lnTo>
                  <a:pt x="93133" y="795867"/>
                </a:lnTo>
                <a:lnTo>
                  <a:pt x="93133" y="812800"/>
                </a:lnTo>
                <a:lnTo>
                  <a:pt x="93133" y="829734"/>
                </a:lnTo>
                <a:lnTo>
                  <a:pt x="93133" y="838200"/>
                </a:lnTo>
                <a:lnTo>
                  <a:pt x="93133" y="855134"/>
                </a:lnTo>
                <a:lnTo>
                  <a:pt x="101601" y="872067"/>
                </a:lnTo>
                <a:lnTo>
                  <a:pt x="101601" y="889000"/>
                </a:lnTo>
                <a:lnTo>
                  <a:pt x="101601" y="897467"/>
                </a:lnTo>
                <a:lnTo>
                  <a:pt x="101601" y="914400"/>
                </a:lnTo>
                <a:lnTo>
                  <a:pt x="101601" y="931334"/>
                </a:lnTo>
                <a:lnTo>
                  <a:pt x="101601" y="939800"/>
                </a:lnTo>
                <a:lnTo>
                  <a:pt x="101601" y="956734"/>
                </a:lnTo>
                <a:lnTo>
                  <a:pt x="101601" y="965200"/>
                </a:lnTo>
                <a:lnTo>
                  <a:pt x="110067" y="982134"/>
                </a:lnTo>
                <a:lnTo>
                  <a:pt x="110067" y="990600"/>
                </a:lnTo>
                <a:lnTo>
                  <a:pt x="110067" y="1007534"/>
                </a:lnTo>
                <a:lnTo>
                  <a:pt x="110067" y="1016000"/>
                </a:lnTo>
                <a:lnTo>
                  <a:pt x="110067" y="1032934"/>
                </a:lnTo>
                <a:lnTo>
                  <a:pt x="110067" y="1041400"/>
                </a:lnTo>
                <a:lnTo>
                  <a:pt x="110067" y="1049867"/>
                </a:lnTo>
                <a:lnTo>
                  <a:pt x="110067" y="1058334"/>
                </a:lnTo>
                <a:lnTo>
                  <a:pt x="110067" y="1066800"/>
                </a:lnTo>
                <a:lnTo>
                  <a:pt x="110067" y="1075267"/>
                </a:lnTo>
                <a:lnTo>
                  <a:pt x="110067" y="1083734"/>
                </a:lnTo>
                <a:lnTo>
                  <a:pt x="110067" y="1083734"/>
                </a:lnTo>
                <a:lnTo>
                  <a:pt x="110067" y="1092200"/>
                </a:lnTo>
                <a:lnTo>
                  <a:pt x="110067" y="1092200"/>
                </a:lnTo>
                <a:lnTo>
                  <a:pt x="110067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8534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8534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9134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0067" y="1100667"/>
                </a:lnTo>
                <a:lnTo>
                  <a:pt x="118534" y="1092200"/>
                </a:lnTo>
                <a:lnTo>
                  <a:pt x="118534" y="1092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356600" y="3894667"/>
            <a:ext cx="8468" cy="8467"/>
          </a:xfrm>
          <a:custGeom>
            <a:avLst/>
            <a:gdLst/>
            <a:ahLst/>
            <a:cxnLst/>
            <a:rect l="0" t="0" r="0" b="0"/>
            <a:pathLst>
              <a:path w="8468" h="8467">
                <a:moveTo>
                  <a:pt x="8467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8356600" y="39454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8348134" y="3937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8255000" y="28702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8339666" y="39624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1:</a:t>
                </a:r>
              </a:p>
              <a:p>
                <a:r>
                  <a:rPr lang="en-US" sz="2400" dirty="0" smtClean="0"/>
                  <a:t>Write the standard form of the equation of the circle described below.  Then graph the equation.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Center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(−1, 4) </m:t>
                    </m:r>
                  </m:oMath>
                </a14:m>
                <a:r>
                  <a:rPr lang="en-US" sz="2400" dirty="0" smtClean="0"/>
                  <a:t>and tangent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82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0752667" y="3369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701866" y="3318933"/>
            <a:ext cx="42335" cy="3242735"/>
          </a:xfrm>
          <a:custGeom>
            <a:avLst/>
            <a:gdLst/>
            <a:ahLst/>
            <a:cxnLst/>
            <a:rect l="0" t="0" r="0" b="0"/>
            <a:pathLst>
              <a:path w="42335" h="3242735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33867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9267"/>
                </a:lnTo>
                <a:lnTo>
                  <a:pt x="42334" y="59267"/>
                </a:lnTo>
                <a:lnTo>
                  <a:pt x="42334" y="59267"/>
                </a:lnTo>
                <a:lnTo>
                  <a:pt x="42334" y="59267"/>
                </a:lnTo>
                <a:lnTo>
                  <a:pt x="42334" y="67734"/>
                </a:lnTo>
                <a:lnTo>
                  <a:pt x="42334" y="67734"/>
                </a:lnTo>
                <a:lnTo>
                  <a:pt x="42334" y="67734"/>
                </a:lnTo>
                <a:lnTo>
                  <a:pt x="42334" y="76200"/>
                </a:lnTo>
                <a:lnTo>
                  <a:pt x="42334" y="76200"/>
                </a:lnTo>
                <a:lnTo>
                  <a:pt x="42334" y="76200"/>
                </a:lnTo>
                <a:lnTo>
                  <a:pt x="42334" y="76200"/>
                </a:lnTo>
                <a:lnTo>
                  <a:pt x="42334" y="84667"/>
                </a:lnTo>
                <a:lnTo>
                  <a:pt x="42334" y="84667"/>
                </a:lnTo>
                <a:lnTo>
                  <a:pt x="42334" y="84667"/>
                </a:lnTo>
                <a:lnTo>
                  <a:pt x="42334" y="84667"/>
                </a:lnTo>
                <a:lnTo>
                  <a:pt x="42334" y="93134"/>
                </a:lnTo>
                <a:lnTo>
                  <a:pt x="42334" y="93134"/>
                </a:lnTo>
                <a:lnTo>
                  <a:pt x="42334" y="93134"/>
                </a:lnTo>
                <a:lnTo>
                  <a:pt x="42334" y="93134"/>
                </a:lnTo>
                <a:lnTo>
                  <a:pt x="42334" y="93134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8534"/>
                </a:lnTo>
                <a:lnTo>
                  <a:pt x="42334" y="118534"/>
                </a:lnTo>
                <a:lnTo>
                  <a:pt x="42334" y="118534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35467"/>
                </a:lnTo>
                <a:lnTo>
                  <a:pt x="42334" y="135467"/>
                </a:lnTo>
                <a:lnTo>
                  <a:pt x="42334" y="143934"/>
                </a:lnTo>
                <a:lnTo>
                  <a:pt x="33867" y="143934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9334"/>
                </a:lnTo>
                <a:lnTo>
                  <a:pt x="33867" y="169334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94734"/>
                </a:lnTo>
                <a:lnTo>
                  <a:pt x="33867" y="203200"/>
                </a:lnTo>
                <a:lnTo>
                  <a:pt x="33867" y="211667"/>
                </a:lnTo>
                <a:lnTo>
                  <a:pt x="33867" y="211667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62467"/>
                </a:lnTo>
                <a:lnTo>
                  <a:pt x="16934" y="270934"/>
                </a:lnTo>
                <a:lnTo>
                  <a:pt x="16934" y="279400"/>
                </a:lnTo>
                <a:lnTo>
                  <a:pt x="16934" y="287867"/>
                </a:lnTo>
                <a:lnTo>
                  <a:pt x="16934" y="296334"/>
                </a:lnTo>
                <a:lnTo>
                  <a:pt x="8468" y="304800"/>
                </a:lnTo>
                <a:lnTo>
                  <a:pt x="8468" y="313267"/>
                </a:lnTo>
                <a:lnTo>
                  <a:pt x="8468" y="321734"/>
                </a:lnTo>
                <a:lnTo>
                  <a:pt x="8468" y="330200"/>
                </a:lnTo>
                <a:lnTo>
                  <a:pt x="8468" y="338667"/>
                </a:lnTo>
                <a:lnTo>
                  <a:pt x="8468" y="347134"/>
                </a:lnTo>
                <a:lnTo>
                  <a:pt x="8468" y="355600"/>
                </a:lnTo>
                <a:lnTo>
                  <a:pt x="8468" y="364067"/>
                </a:lnTo>
                <a:lnTo>
                  <a:pt x="8468" y="372534"/>
                </a:lnTo>
                <a:lnTo>
                  <a:pt x="8468" y="381000"/>
                </a:lnTo>
                <a:lnTo>
                  <a:pt x="8468" y="389467"/>
                </a:lnTo>
                <a:lnTo>
                  <a:pt x="8468" y="397934"/>
                </a:lnTo>
                <a:lnTo>
                  <a:pt x="8468" y="414867"/>
                </a:lnTo>
                <a:lnTo>
                  <a:pt x="8468" y="423334"/>
                </a:lnTo>
                <a:lnTo>
                  <a:pt x="8468" y="431800"/>
                </a:lnTo>
                <a:lnTo>
                  <a:pt x="8468" y="440267"/>
                </a:lnTo>
                <a:lnTo>
                  <a:pt x="0" y="448734"/>
                </a:lnTo>
                <a:lnTo>
                  <a:pt x="0" y="457200"/>
                </a:lnTo>
                <a:lnTo>
                  <a:pt x="0" y="465667"/>
                </a:lnTo>
                <a:lnTo>
                  <a:pt x="0" y="482600"/>
                </a:lnTo>
                <a:lnTo>
                  <a:pt x="0" y="491067"/>
                </a:lnTo>
                <a:lnTo>
                  <a:pt x="0" y="499534"/>
                </a:lnTo>
                <a:lnTo>
                  <a:pt x="0" y="508000"/>
                </a:lnTo>
                <a:lnTo>
                  <a:pt x="0" y="516467"/>
                </a:lnTo>
                <a:lnTo>
                  <a:pt x="0" y="524934"/>
                </a:lnTo>
                <a:lnTo>
                  <a:pt x="0" y="541867"/>
                </a:lnTo>
                <a:lnTo>
                  <a:pt x="0" y="550334"/>
                </a:lnTo>
                <a:lnTo>
                  <a:pt x="0" y="558800"/>
                </a:lnTo>
                <a:lnTo>
                  <a:pt x="0" y="567267"/>
                </a:lnTo>
                <a:lnTo>
                  <a:pt x="0" y="575734"/>
                </a:lnTo>
                <a:lnTo>
                  <a:pt x="0" y="584200"/>
                </a:lnTo>
                <a:lnTo>
                  <a:pt x="0" y="584200"/>
                </a:lnTo>
                <a:lnTo>
                  <a:pt x="0" y="592667"/>
                </a:lnTo>
                <a:lnTo>
                  <a:pt x="0" y="601134"/>
                </a:lnTo>
                <a:lnTo>
                  <a:pt x="0" y="609600"/>
                </a:lnTo>
                <a:lnTo>
                  <a:pt x="0" y="618067"/>
                </a:lnTo>
                <a:lnTo>
                  <a:pt x="0" y="626534"/>
                </a:lnTo>
                <a:lnTo>
                  <a:pt x="0" y="635000"/>
                </a:lnTo>
                <a:lnTo>
                  <a:pt x="0" y="643467"/>
                </a:lnTo>
                <a:lnTo>
                  <a:pt x="0" y="651934"/>
                </a:lnTo>
                <a:lnTo>
                  <a:pt x="0" y="651934"/>
                </a:lnTo>
                <a:lnTo>
                  <a:pt x="0" y="660400"/>
                </a:lnTo>
                <a:lnTo>
                  <a:pt x="0" y="668867"/>
                </a:lnTo>
                <a:lnTo>
                  <a:pt x="0" y="677334"/>
                </a:lnTo>
                <a:lnTo>
                  <a:pt x="0" y="685800"/>
                </a:lnTo>
                <a:lnTo>
                  <a:pt x="0" y="694267"/>
                </a:lnTo>
                <a:lnTo>
                  <a:pt x="0" y="702734"/>
                </a:lnTo>
                <a:lnTo>
                  <a:pt x="0" y="711200"/>
                </a:lnTo>
                <a:lnTo>
                  <a:pt x="0" y="719667"/>
                </a:lnTo>
                <a:lnTo>
                  <a:pt x="0" y="719667"/>
                </a:lnTo>
                <a:lnTo>
                  <a:pt x="0" y="728134"/>
                </a:lnTo>
                <a:lnTo>
                  <a:pt x="0" y="736600"/>
                </a:lnTo>
                <a:lnTo>
                  <a:pt x="0" y="745067"/>
                </a:lnTo>
                <a:lnTo>
                  <a:pt x="8468" y="753534"/>
                </a:lnTo>
                <a:lnTo>
                  <a:pt x="8468" y="762000"/>
                </a:lnTo>
                <a:lnTo>
                  <a:pt x="8468" y="770467"/>
                </a:lnTo>
                <a:lnTo>
                  <a:pt x="8468" y="778934"/>
                </a:lnTo>
                <a:lnTo>
                  <a:pt x="8468" y="787400"/>
                </a:lnTo>
                <a:lnTo>
                  <a:pt x="8468" y="795867"/>
                </a:lnTo>
                <a:lnTo>
                  <a:pt x="8468" y="804334"/>
                </a:lnTo>
                <a:lnTo>
                  <a:pt x="8468" y="812800"/>
                </a:lnTo>
                <a:lnTo>
                  <a:pt x="8468" y="829734"/>
                </a:lnTo>
                <a:lnTo>
                  <a:pt x="8468" y="838200"/>
                </a:lnTo>
                <a:lnTo>
                  <a:pt x="8468" y="846667"/>
                </a:lnTo>
                <a:lnTo>
                  <a:pt x="8468" y="855134"/>
                </a:lnTo>
                <a:lnTo>
                  <a:pt x="8468" y="863600"/>
                </a:lnTo>
                <a:lnTo>
                  <a:pt x="8468" y="872067"/>
                </a:lnTo>
                <a:lnTo>
                  <a:pt x="8468" y="889000"/>
                </a:lnTo>
                <a:lnTo>
                  <a:pt x="8468" y="897467"/>
                </a:lnTo>
                <a:lnTo>
                  <a:pt x="8468" y="905934"/>
                </a:lnTo>
                <a:lnTo>
                  <a:pt x="8468" y="922867"/>
                </a:lnTo>
                <a:lnTo>
                  <a:pt x="8468" y="931334"/>
                </a:lnTo>
                <a:lnTo>
                  <a:pt x="8468" y="939800"/>
                </a:lnTo>
                <a:lnTo>
                  <a:pt x="8468" y="956734"/>
                </a:lnTo>
                <a:lnTo>
                  <a:pt x="8468" y="965200"/>
                </a:lnTo>
                <a:lnTo>
                  <a:pt x="8468" y="973667"/>
                </a:lnTo>
                <a:lnTo>
                  <a:pt x="8468" y="982134"/>
                </a:lnTo>
                <a:lnTo>
                  <a:pt x="8468" y="999067"/>
                </a:lnTo>
                <a:lnTo>
                  <a:pt x="8468" y="1007534"/>
                </a:lnTo>
                <a:lnTo>
                  <a:pt x="8468" y="1024467"/>
                </a:lnTo>
                <a:lnTo>
                  <a:pt x="8468" y="1032934"/>
                </a:lnTo>
                <a:lnTo>
                  <a:pt x="8468" y="1041400"/>
                </a:lnTo>
                <a:lnTo>
                  <a:pt x="8468" y="1058334"/>
                </a:lnTo>
                <a:lnTo>
                  <a:pt x="8468" y="1066800"/>
                </a:lnTo>
                <a:lnTo>
                  <a:pt x="8468" y="1075267"/>
                </a:lnTo>
                <a:lnTo>
                  <a:pt x="8468" y="1092200"/>
                </a:lnTo>
                <a:lnTo>
                  <a:pt x="8468" y="1100667"/>
                </a:lnTo>
                <a:lnTo>
                  <a:pt x="8468" y="1117600"/>
                </a:lnTo>
                <a:lnTo>
                  <a:pt x="8468" y="1126067"/>
                </a:lnTo>
                <a:lnTo>
                  <a:pt x="8468" y="1143000"/>
                </a:lnTo>
                <a:lnTo>
                  <a:pt x="8468" y="1151467"/>
                </a:lnTo>
                <a:lnTo>
                  <a:pt x="8468" y="1159934"/>
                </a:lnTo>
                <a:lnTo>
                  <a:pt x="8468" y="1176867"/>
                </a:lnTo>
                <a:lnTo>
                  <a:pt x="16934" y="1185334"/>
                </a:lnTo>
                <a:lnTo>
                  <a:pt x="16934" y="1202267"/>
                </a:lnTo>
                <a:lnTo>
                  <a:pt x="16934" y="1210734"/>
                </a:lnTo>
                <a:lnTo>
                  <a:pt x="16934" y="1227667"/>
                </a:lnTo>
                <a:lnTo>
                  <a:pt x="16934" y="1244600"/>
                </a:lnTo>
                <a:lnTo>
                  <a:pt x="16934" y="1253067"/>
                </a:lnTo>
                <a:lnTo>
                  <a:pt x="16934" y="1270000"/>
                </a:lnTo>
                <a:lnTo>
                  <a:pt x="16934" y="1278467"/>
                </a:lnTo>
                <a:lnTo>
                  <a:pt x="16934" y="1286934"/>
                </a:lnTo>
                <a:lnTo>
                  <a:pt x="16934" y="1303867"/>
                </a:lnTo>
                <a:lnTo>
                  <a:pt x="16934" y="1312334"/>
                </a:lnTo>
                <a:lnTo>
                  <a:pt x="16934" y="1329267"/>
                </a:lnTo>
                <a:lnTo>
                  <a:pt x="16934" y="1337734"/>
                </a:lnTo>
                <a:lnTo>
                  <a:pt x="16934" y="1354667"/>
                </a:lnTo>
                <a:lnTo>
                  <a:pt x="16934" y="1363134"/>
                </a:lnTo>
                <a:lnTo>
                  <a:pt x="16934" y="1380067"/>
                </a:lnTo>
                <a:lnTo>
                  <a:pt x="16934" y="1397000"/>
                </a:lnTo>
                <a:lnTo>
                  <a:pt x="16934" y="1405467"/>
                </a:lnTo>
                <a:lnTo>
                  <a:pt x="16934" y="1422400"/>
                </a:lnTo>
                <a:lnTo>
                  <a:pt x="16934" y="1430867"/>
                </a:lnTo>
                <a:lnTo>
                  <a:pt x="16934" y="1439334"/>
                </a:lnTo>
                <a:lnTo>
                  <a:pt x="16934" y="1456267"/>
                </a:lnTo>
                <a:lnTo>
                  <a:pt x="16934" y="1473200"/>
                </a:lnTo>
                <a:lnTo>
                  <a:pt x="16934" y="1481667"/>
                </a:lnTo>
                <a:lnTo>
                  <a:pt x="16934" y="1498600"/>
                </a:lnTo>
                <a:lnTo>
                  <a:pt x="16934" y="1515534"/>
                </a:lnTo>
                <a:lnTo>
                  <a:pt x="16934" y="1524000"/>
                </a:lnTo>
                <a:lnTo>
                  <a:pt x="16934" y="1532467"/>
                </a:lnTo>
                <a:lnTo>
                  <a:pt x="16934" y="1549400"/>
                </a:lnTo>
                <a:lnTo>
                  <a:pt x="16934" y="1566334"/>
                </a:lnTo>
                <a:lnTo>
                  <a:pt x="16934" y="1574800"/>
                </a:lnTo>
                <a:lnTo>
                  <a:pt x="16934" y="1591734"/>
                </a:lnTo>
                <a:lnTo>
                  <a:pt x="16934" y="1600200"/>
                </a:lnTo>
                <a:lnTo>
                  <a:pt x="16934" y="1617134"/>
                </a:lnTo>
                <a:lnTo>
                  <a:pt x="16934" y="1625600"/>
                </a:lnTo>
                <a:lnTo>
                  <a:pt x="16934" y="1642534"/>
                </a:lnTo>
                <a:lnTo>
                  <a:pt x="16934" y="1659467"/>
                </a:lnTo>
                <a:lnTo>
                  <a:pt x="16934" y="1676400"/>
                </a:lnTo>
                <a:lnTo>
                  <a:pt x="16934" y="1684867"/>
                </a:lnTo>
                <a:lnTo>
                  <a:pt x="25400" y="1701800"/>
                </a:lnTo>
                <a:lnTo>
                  <a:pt x="25400" y="1710267"/>
                </a:lnTo>
                <a:lnTo>
                  <a:pt x="25400" y="1727200"/>
                </a:lnTo>
                <a:lnTo>
                  <a:pt x="25400" y="1735667"/>
                </a:lnTo>
                <a:lnTo>
                  <a:pt x="25400" y="1752600"/>
                </a:lnTo>
                <a:lnTo>
                  <a:pt x="25400" y="1761067"/>
                </a:lnTo>
                <a:lnTo>
                  <a:pt x="25400" y="1778000"/>
                </a:lnTo>
                <a:lnTo>
                  <a:pt x="25400" y="1794934"/>
                </a:lnTo>
                <a:lnTo>
                  <a:pt x="25400" y="1803400"/>
                </a:lnTo>
                <a:lnTo>
                  <a:pt x="25400" y="1820334"/>
                </a:lnTo>
                <a:lnTo>
                  <a:pt x="25400" y="1828800"/>
                </a:lnTo>
                <a:lnTo>
                  <a:pt x="25400" y="1845734"/>
                </a:lnTo>
                <a:lnTo>
                  <a:pt x="25400" y="1854200"/>
                </a:lnTo>
                <a:lnTo>
                  <a:pt x="25400" y="1871134"/>
                </a:lnTo>
                <a:lnTo>
                  <a:pt x="25400" y="1879600"/>
                </a:lnTo>
                <a:lnTo>
                  <a:pt x="25400" y="1896534"/>
                </a:lnTo>
                <a:lnTo>
                  <a:pt x="25400" y="1905000"/>
                </a:lnTo>
                <a:lnTo>
                  <a:pt x="25400" y="1921934"/>
                </a:lnTo>
                <a:lnTo>
                  <a:pt x="25400" y="1930400"/>
                </a:lnTo>
                <a:lnTo>
                  <a:pt x="25400" y="1938867"/>
                </a:lnTo>
                <a:lnTo>
                  <a:pt x="25400" y="1947334"/>
                </a:lnTo>
                <a:lnTo>
                  <a:pt x="25400" y="1964267"/>
                </a:lnTo>
                <a:lnTo>
                  <a:pt x="25400" y="1972734"/>
                </a:lnTo>
                <a:lnTo>
                  <a:pt x="25400" y="1989667"/>
                </a:lnTo>
                <a:lnTo>
                  <a:pt x="25400" y="1998134"/>
                </a:lnTo>
                <a:lnTo>
                  <a:pt x="25400" y="2015067"/>
                </a:lnTo>
                <a:lnTo>
                  <a:pt x="25400" y="2023534"/>
                </a:lnTo>
                <a:lnTo>
                  <a:pt x="25400" y="2032000"/>
                </a:lnTo>
                <a:lnTo>
                  <a:pt x="25400" y="2040467"/>
                </a:lnTo>
                <a:lnTo>
                  <a:pt x="25400" y="2057400"/>
                </a:lnTo>
                <a:lnTo>
                  <a:pt x="25400" y="2065867"/>
                </a:lnTo>
                <a:lnTo>
                  <a:pt x="25400" y="2082800"/>
                </a:lnTo>
                <a:lnTo>
                  <a:pt x="25400" y="2091267"/>
                </a:lnTo>
                <a:lnTo>
                  <a:pt x="25400" y="2099734"/>
                </a:lnTo>
                <a:lnTo>
                  <a:pt x="33867" y="2116667"/>
                </a:lnTo>
                <a:lnTo>
                  <a:pt x="33867" y="2125134"/>
                </a:lnTo>
                <a:lnTo>
                  <a:pt x="33867" y="2142067"/>
                </a:lnTo>
                <a:lnTo>
                  <a:pt x="33867" y="2150534"/>
                </a:lnTo>
                <a:lnTo>
                  <a:pt x="33867" y="2167467"/>
                </a:lnTo>
                <a:lnTo>
                  <a:pt x="33867" y="2175934"/>
                </a:lnTo>
                <a:lnTo>
                  <a:pt x="33867" y="2192867"/>
                </a:lnTo>
                <a:lnTo>
                  <a:pt x="33867" y="2201334"/>
                </a:lnTo>
                <a:lnTo>
                  <a:pt x="33867" y="2209800"/>
                </a:lnTo>
                <a:lnTo>
                  <a:pt x="33867" y="2226734"/>
                </a:lnTo>
                <a:lnTo>
                  <a:pt x="33867" y="2235200"/>
                </a:lnTo>
                <a:lnTo>
                  <a:pt x="33867" y="2243667"/>
                </a:lnTo>
                <a:lnTo>
                  <a:pt x="33867" y="2260600"/>
                </a:lnTo>
                <a:lnTo>
                  <a:pt x="33867" y="2269067"/>
                </a:lnTo>
                <a:lnTo>
                  <a:pt x="33867" y="2286000"/>
                </a:lnTo>
                <a:lnTo>
                  <a:pt x="33867" y="2294467"/>
                </a:lnTo>
                <a:lnTo>
                  <a:pt x="33867" y="2302934"/>
                </a:lnTo>
                <a:lnTo>
                  <a:pt x="33867" y="2319867"/>
                </a:lnTo>
                <a:lnTo>
                  <a:pt x="33867" y="2328334"/>
                </a:lnTo>
                <a:lnTo>
                  <a:pt x="33867" y="2336800"/>
                </a:lnTo>
                <a:lnTo>
                  <a:pt x="33867" y="2353734"/>
                </a:lnTo>
                <a:lnTo>
                  <a:pt x="33867" y="2362200"/>
                </a:lnTo>
                <a:lnTo>
                  <a:pt x="33867" y="2370667"/>
                </a:lnTo>
                <a:lnTo>
                  <a:pt x="33867" y="2387600"/>
                </a:lnTo>
                <a:lnTo>
                  <a:pt x="25400" y="2396067"/>
                </a:lnTo>
                <a:lnTo>
                  <a:pt x="25400" y="2404534"/>
                </a:lnTo>
                <a:lnTo>
                  <a:pt x="25400" y="2421467"/>
                </a:lnTo>
                <a:lnTo>
                  <a:pt x="25400" y="2429934"/>
                </a:lnTo>
                <a:lnTo>
                  <a:pt x="25400" y="2438400"/>
                </a:lnTo>
                <a:lnTo>
                  <a:pt x="25400" y="2446867"/>
                </a:lnTo>
                <a:lnTo>
                  <a:pt x="25400" y="2455334"/>
                </a:lnTo>
                <a:lnTo>
                  <a:pt x="25400" y="2472267"/>
                </a:lnTo>
                <a:lnTo>
                  <a:pt x="25400" y="2480734"/>
                </a:lnTo>
                <a:lnTo>
                  <a:pt x="25400" y="2489200"/>
                </a:lnTo>
                <a:lnTo>
                  <a:pt x="25400" y="2497667"/>
                </a:lnTo>
                <a:lnTo>
                  <a:pt x="25400" y="2506134"/>
                </a:lnTo>
                <a:lnTo>
                  <a:pt x="25400" y="2514600"/>
                </a:lnTo>
                <a:lnTo>
                  <a:pt x="25400" y="2531534"/>
                </a:lnTo>
                <a:lnTo>
                  <a:pt x="25400" y="2540000"/>
                </a:lnTo>
                <a:lnTo>
                  <a:pt x="25400" y="2548467"/>
                </a:lnTo>
                <a:lnTo>
                  <a:pt x="25400" y="2556934"/>
                </a:lnTo>
                <a:lnTo>
                  <a:pt x="25400" y="2565400"/>
                </a:lnTo>
                <a:lnTo>
                  <a:pt x="25400" y="2573867"/>
                </a:lnTo>
                <a:lnTo>
                  <a:pt x="25400" y="2582334"/>
                </a:lnTo>
                <a:lnTo>
                  <a:pt x="25400" y="2590800"/>
                </a:lnTo>
                <a:lnTo>
                  <a:pt x="25400" y="2599267"/>
                </a:lnTo>
                <a:lnTo>
                  <a:pt x="25400" y="2607734"/>
                </a:lnTo>
                <a:lnTo>
                  <a:pt x="25400" y="2616200"/>
                </a:lnTo>
                <a:lnTo>
                  <a:pt x="25400" y="2624667"/>
                </a:lnTo>
                <a:lnTo>
                  <a:pt x="25400" y="2641600"/>
                </a:lnTo>
                <a:lnTo>
                  <a:pt x="25400" y="2641600"/>
                </a:lnTo>
                <a:lnTo>
                  <a:pt x="25400" y="2658534"/>
                </a:lnTo>
                <a:lnTo>
                  <a:pt x="25400" y="2667000"/>
                </a:lnTo>
                <a:lnTo>
                  <a:pt x="25400" y="2675467"/>
                </a:lnTo>
                <a:lnTo>
                  <a:pt x="25400" y="2683934"/>
                </a:lnTo>
                <a:lnTo>
                  <a:pt x="25400" y="2692400"/>
                </a:lnTo>
                <a:lnTo>
                  <a:pt x="25400" y="2700867"/>
                </a:lnTo>
                <a:lnTo>
                  <a:pt x="25400" y="2709334"/>
                </a:lnTo>
                <a:lnTo>
                  <a:pt x="25400" y="2717800"/>
                </a:lnTo>
                <a:lnTo>
                  <a:pt x="25400" y="2726267"/>
                </a:lnTo>
                <a:lnTo>
                  <a:pt x="25400" y="2734734"/>
                </a:lnTo>
                <a:lnTo>
                  <a:pt x="25400" y="2743200"/>
                </a:lnTo>
                <a:lnTo>
                  <a:pt x="25400" y="2751667"/>
                </a:lnTo>
                <a:lnTo>
                  <a:pt x="25400" y="2760134"/>
                </a:lnTo>
                <a:lnTo>
                  <a:pt x="25400" y="2768600"/>
                </a:lnTo>
                <a:lnTo>
                  <a:pt x="25400" y="2785534"/>
                </a:lnTo>
                <a:lnTo>
                  <a:pt x="25400" y="2794000"/>
                </a:lnTo>
                <a:lnTo>
                  <a:pt x="25400" y="2802467"/>
                </a:lnTo>
                <a:lnTo>
                  <a:pt x="25400" y="2810934"/>
                </a:lnTo>
                <a:lnTo>
                  <a:pt x="25400" y="2819400"/>
                </a:lnTo>
                <a:lnTo>
                  <a:pt x="25400" y="2827867"/>
                </a:lnTo>
                <a:lnTo>
                  <a:pt x="25400" y="2836334"/>
                </a:lnTo>
                <a:lnTo>
                  <a:pt x="25400" y="2844800"/>
                </a:lnTo>
                <a:lnTo>
                  <a:pt x="25400" y="2853267"/>
                </a:lnTo>
                <a:lnTo>
                  <a:pt x="25400" y="2861734"/>
                </a:lnTo>
                <a:lnTo>
                  <a:pt x="25400" y="2878667"/>
                </a:lnTo>
                <a:lnTo>
                  <a:pt x="25400" y="2887134"/>
                </a:lnTo>
                <a:lnTo>
                  <a:pt x="25400" y="2895600"/>
                </a:lnTo>
                <a:lnTo>
                  <a:pt x="25400" y="2904067"/>
                </a:lnTo>
                <a:lnTo>
                  <a:pt x="25400" y="2912534"/>
                </a:lnTo>
                <a:lnTo>
                  <a:pt x="25400" y="2921000"/>
                </a:lnTo>
                <a:lnTo>
                  <a:pt x="25400" y="2929467"/>
                </a:lnTo>
                <a:lnTo>
                  <a:pt x="25400" y="2946400"/>
                </a:lnTo>
                <a:lnTo>
                  <a:pt x="25400" y="2946400"/>
                </a:lnTo>
                <a:lnTo>
                  <a:pt x="25400" y="2963334"/>
                </a:lnTo>
                <a:lnTo>
                  <a:pt x="25400" y="2971800"/>
                </a:lnTo>
                <a:lnTo>
                  <a:pt x="25400" y="2980267"/>
                </a:lnTo>
                <a:lnTo>
                  <a:pt x="25400" y="2988734"/>
                </a:lnTo>
                <a:lnTo>
                  <a:pt x="33867" y="2997200"/>
                </a:lnTo>
                <a:lnTo>
                  <a:pt x="33867" y="3005667"/>
                </a:lnTo>
                <a:lnTo>
                  <a:pt x="33867" y="3014134"/>
                </a:lnTo>
                <a:lnTo>
                  <a:pt x="33867" y="3031067"/>
                </a:lnTo>
                <a:lnTo>
                  <a:pt x="33867" y="3039534"/>
                </a:lnTo>
                <a:lnTo>
                  <a:pt x="33867" y="3048000"/>
                </a:lnTo>
                <a:lnTo>
                  <a:pt x="33867" y="3056467"/>
                </a:lnTo>
                <a:lnTo>
                  <a:pt x="33867" y="3064934"/>
                </a:lnTo>
                <a:lnTo>
                  <a:pt x="33867" y="3073400"/>
                </a:lnTo>
                <a:lnTo>
                  <a:pt x="33867" y="3073400"/>
                </a:lnTo>
                <a:lnTo>
                  <a:pt x="33867" y="3081867"/>
                </a:lnTo>
                <a:lnTo>
                  <a:pt x="33867" y="3090334"/>
                </a:lnTo>
                <a:lnTo>
                  <a:pt x="33867" y="3098800"/>
                </a:lnTo>
                <a:lnTo>
                  <a:pt x="33867" y="3107267"/>
                </a:lnTo>
                <a:lnTo>
                  <a:pt x="33867" y="3115734"/>
                </a:lnTo>
                <a:lnTo>
                  <a:pt x="33867" y="3124200"/>
                </a:lnTo>
                <a:lnTo>
                  <a:pt x="33867" y="3124200"/>
                </a:lnTo>
                <a:lnTo>
                  <a:pt x="33867" y="3132667"/>
                </a:lnTo>
                <a:lnTo>
                  <a:pt x="33867" y="3141134"/>
                </a:lnTo>
                <a:lnTo>
                  <a:pt x="33867" y="3149600"/>
                </a:lnTo>
                <a:lnTo>
                  <a:pt x="25400" y="3149600"/>
                </a:lnTo>
                <a:lnTo>
                  <a:pt x="25400" y="3158067"/>
                </a:lnTo>
                <a:lnTo>
                  <a:pt x="25400" y="3166534"/>
                </a:lnTo>
                <a:lnTo>
                  <a:pt x="25400" y="3166534"/>
                </a:lnTo>
                <a:lnTo>
                  <a:pt x="25400" y="3175000"/>
                </a:lnTo>
                <a:lnTo>
                  <a:pt x="25400" y="3175000"/>
                </a:lnTo>
                <a:lnTo>
                  <a:pt x="25400" y="3183467"/>
                </a:lnTo>
                <a:lnTo>
                  <a:pt x="25400" y="3191933"/>
                </a:lnTo>
                <a:lnTo>
                  <a:pt x="25400" y="3191933"/>
                </a:lnTo>
                <a:lnTo>
                  <a:pt x="25400" y="3191933"/>
                </a:lnTo>
                <a:lnTo>
                  <a:pt x="25400" y="3200401"/>
                </a:lnTo>
                <a:lnTo>
                  <a:pt x="25400" y="3208867"/>
                </a:lnTo>
                <a:lnTo>
                  <a:pt x="25400" y="3208867"/>
                </a:lnTo>
                <a:lnTo>
                  <a:pt x="25400" y="3217334"/>
                </a:lnTo>
                <a:lnTo>
                  <a:pt x="25400" y="3217334"/>
                </a:lnTo>
                <a:lnTo>
                  <a:pt x="25400" y="3225800"/>
                </a:lnTo>
                <a:lnTo>
                  <a:pt x="25400" y="3225800"/>
                </a:lnTo>
                <a:lnTo>
                  <a:pt x="25400" y="3225800"/>
                </a:lnTo>
                <a:lnTo>
                  <a:pt x="25400" y="3225800"/>
                </a:lnTo>
                <a:lnTo>
                  <a:pt x="25400" y="3225800"/>
                </a:lnTo>
                <a:lnTo>
                  <a:pt x="25400" y="3234267"/>
                </a:lnTo>
                <a:lnTo>
                  <a:pt x="25400" y="3234267"/>
                </a:lnTo>
                <a:lnTo>
                  <a:pt x="25400" y="3234267"/>
                </a:lnTo>
                <a:lnTo>
                  <a:pt x="25400" y="3234267"/>
                </a:lnTo>
                <a:lnTo>
                  <a:pt x="25400" y="3234267"/>
                </a:lnTo>
                <a:lnTo>
                  <a:pt x="25400" y="3242734"/>
                </a:lnTo>
                <a:lnTo>
                  <a:pt x="25400" y="3242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049933" y="4267200"/>
            <a:ext cx="42334" cy="33868"/>
          </a:xfrm>
          <a:custGeom>
            <a:avLst/>
            <a:gdLst/>
            <a:ahLst/>
            <a:cxnLst/>
            <a:rect l="0" t="0" r="0" b="0"/>
            <a:pathLst>
              <a:path w="42334" h="33868">
                <a:moveTo>
                  <a:pt x="25401" y="0"/>
                </a:move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1" y="8467"/>
                </a:lnTo>
                <a:lnTo>
                  <a:pt x="25401" y="16933"/>
                </a:lnTo>
                <a:lnTo>
                  <a:pt x="25401" y="16933"/>
                </a:lnTo>
                <a:lnTo>
                  <a:pt x="25401" y="16933"/>
                </a:lnTo>
                <a:lnTo>
                  <a:pt x="16934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1" y="25400"/>
                </a:lnTo>
                <a:lnTo>
                  <a:pt x="25401" y="25400"/>
                </a:lnTo>
                <a:lnTo>
                  <a:pt x="25401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651066" y="4258733"/>
            <a:ext cx="42335" cy="59268"/>
          </a:xfrm>
          <a:custGeom>
            <a:avLst/>
            <a:gdLst/>
            <a:ahLst/>
            <a:cxnLst/>
            <a:rect l="0" t="0" r="0" b="0"/>
            <a:pathLst>
              <a:path w="42335" h="59268">
                <a:moveTo>
                  <a:pt x="42334" y="16934"/>
                </a:moveTo>
                <a:lnTo>
                  <a:pt x="33868" y="25400"/>
                </a:lnTo>
                <a:lnTo>
                  <a:pt x="33868" y="25400"/>
                </a:lnTo>
                <a:lnTo>
                  <a:pt x="33868" y="25400"/>
                </a:lnTo>
                <a:lnTo>
                  <a:pt x="33868" y="25400"/>
                </a:lnTo>
                <a:lnTo>
                  <a:pt x="33868" y="25400"/>
                </a:lnTo>
                <a:lnTo>
                  <a:pt x="33868" y="33867"/>
                </a:lnTo>
                <a:lnTo>
                  <a:pt x="33868" y="33867"/>
                </a:lnTo>
                <a:lnTo>
                  <a:pt x="33868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25401" y="0"/>
                </a:lnTo>
                <a:lnTo>
                  <a:pt x="25401" y="0"/>
                </a:lnTo>
                <a:lnTo>
                  <a:pt x="33868" y="0"/>
                </a:lnTo>
                <a:lnTo>
                  <a:pt x="33868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8" y="25400"/>
                </a:lnTo>
                <a:lnTo>
                  <a:pt x="33868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42334"/>
                </a:lnTo>
                <a:lnTo>
                  <a:pt x="16934" y="42334"/>
                </a:lnTo>
                <a:lnTo>
                  <a:pt x="16934" y="42334"/>
                </a:lnTo>
                <a:lnTo>
                  <a:pt x="8467" y="42334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33868" y="8467"/>
                </a:lnTo>
                <a:lnTo>
                  <a:pt x="33868" y="8467"/>
                </a:lnTo>
                <a:lnTo>
                  <a:pt x="33868" y="8467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50800"/>
                </a:lnTo>
                <a:lnTo>
                  <a:pt x="33868" y="50800"/>
                </a:lnTo>
                <a:lnTo>
                  <a:pt x="33868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049933" y="3632200"/>
            <a:ext cx="50802" cy="50801"/>
          </a:xfrm>
          <a:custGeom>
            <a:avLst/>
            <a:gdLst/>
            <a:ahLst/>
            <a:cxnLst/>
            <a:rect l="0" t="0" r="0" b="0"/>
            <a:pathLst>
              <a:path w="50802" h="50801">
                <a:moveTo>
                  <a:pt x="42333" y="16933"/>
                </a:move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1" y="25400"/>
                </a:lnTo>
                <a:lnTo>
                  <a:pt x="25401" y="25400"/>
                </a:lnTo>
                <a:lnTo>
                  <a:pt x="25401" y="25400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50801" y="16933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1" y="50800"/>
                </a:lnTo>
                <a:lnTo>
                  <a:pt x="25401" y="42333"/>
                </a:lnTo>
                <a:lnTo>
                  <a:pt x="25401" y="42333"/>
                </a:lnTo>
                <a:lnTo>
                  <a:pt x="16934" y="42333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423400" y="4250267"/>
            <a:ext cx="67735" cy="50801"/>
          </a:xfrm>
          <a:custGeom>
            <a:avLst/>
            <a:gdLst/>
            <a:ahLst/>
            <a:cxnLst/>
            <a:rect l="0" t="0" r="0" b="0"/>
            <a:pathLst>
              <a:path w="67735" h="50801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6" y="0"/>
                </a:lnTo>
                <a:lnTo>
                  <a:pt x="59266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066867" y="4868333"/>
            <a:ext cx="33868" cy="50801"/>
          </a:xfrm>
          <a:custGeom>
            <a:avLst/>
            <a:gdLst/>
            <a:ahLst/>
            <a:cxnLst/>
            <a:rect l="0" t="0" r="0" b="0"/>
            <a:pathLst>
              <a:path w="33868" h="50801">
                <a:moveTo>
                  <a:pt x="33867" y="33867"/>
                </a:moveTo>
                <a:lnTo>
                  <a:pt x="33867" y="42334"/>
                </a:lnTo>
                <a:lnTo>
                  <a:pt x="33867" y="42334"/>
                </a:lnTo>
                <a:lnTo>
                  <a:pt x="33867" y="42334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33867" y="33867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42334"/>
                </a:lnTo>
                <a:lnTo>
                  <a:pt x="25399" y="42334"/>
                </a:lnTo>
                <a:lnTo>
                  <a:pt x="25399" y="42334"/>
                </a:lnTo>
                <a:lnTo>
                  <a:pt x="16933" y="42334"/>
                </a:lnTo>
                <a:lnTo>
                  <a:pt x="16933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482666" y="3657600"/>
            <a:ext cx="1134535" cy="1202268"/>
          </a:xfrm>
          <a:custGeom>
            <a:avLst/>
            <a:gdLst/>
            <a:ahLst/>
            <a:cxnLst/>
            <a:rect l="0" t="0" r="0" b="0"/>
            <a:pathLst>
              <a:path w="1134535" h="1202268">
                <a:moveTo>
                  <a:pt x="592668" y="0"/>
                </a:move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92668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84201" y="0"/>
                </a:lnTo>
                <a:lnTo>
                  <a:pt x="575734" y="0"/>
                </a:lnTo>
                <a:lnTo>
                  <a:pt x="575734" y="0"/>
                </a:lnTo>
                <a:lnTo>
                  <a:pt x="575734" y="0"/>
                </a:lnTo>
                <a:lnTo>
                  <a:pt x="575734" y="0"/>
                </a:lnTo>
                <a:lnTo>
                  <a:pt x="567267" y="0"/>
                </a:lnTo>
                <a:lnTo>
                  <a:pt x="567267" y="0"/>
                </a:lnTo>
                <a:lnTo>
                  <a:pt x="567267" y="0"/>
                </a:lnTo>
                <a:lnTo>
                  <a:pt x="567267" y="0"/>
                </a:lnTo>
                <a:lnTo>
                  <a:pt x="558800" y="0"/>
                </a:lnTo>
                <a:lnTo>
                  <a:pt x="558800" y="0"/>
                </a:lnTo>
                <a:lnTo>
                  <a:pt x="558800" y="0"/>
                </a:lnTo>
                <a:lnTo>
                  <a:pt x="550334" y="0"/>
                </a:lnTo>
                <a:lnTo>
                  <a:pt x="550334" y="0"/>
                </a:lnTo>
                <a:lnTo>
                  <a:pt x="550334" y="0"/>
                </a:lnTo>
                <a:lnTo>
                  <a:pt x="541868" y="0"/>
                </a:lnTo>
                <a:lnTo>
                  <a:pt x="541868" y="0"/>
                </a:lnTo>
                <a:lnTo>
                  <a:pt x="533400" y="0"/>
                </a:lnTo>
                <a:lnTo>
                  <a:pt x="533400" y="0"/>
                </a:lnTo>
                <a:lnTo>
                  <a:pt x="524934" y="0"/>
                </a:lnTo>
                <a:lnTo>
                  <a:pt x="516468" y="0"/>
                </a:lnTo>
                <a:lnTo>
                  <a:pt x="516468" y="0"/>
                </a:lnTo>
                <a:lnTo>
                  <a:pt x="508001" y="0"/>
                </a:lnTo>
                <a:lnTo>
                  <a:pt x="499534" y="0"/>
                </a:lnTo>
                <a:lnTo>
                  <a:pt x="491067" y="0"/>
                </a:lnTo>
                <a:lnTo>
                  <a:pt x="491067" y="0"/>
                </a:lnTo>
                <a:lnTo>
                  <a:pt x="482600" y="0"/>
                </a:lnTo>
                <a:lnTo>
                  <a:pt x="482600" y="8467"/>
                </a:lnTo>
                <a:lnTo>
                  <a:pt x="474134" y="8467"/>
                </a:lnTo>
                <a:lnTo>
                  <a:pt x="465668" y="8467"/>
                </a:lnTo>
                <a:lnTo>
                  <a:pt x="457200" y="8467"/>
                </a:lnTo>
                <a:lnTo>
                  <a:pt x="457200" y="8467"/>
                </a:lnTo>
                <a:lnTo>
                  <a:pt x="448734" y="8467"/>
                </a:lnTo>
                <a:lnTo>
                  <a:pt x="448734" y="8467"/>
                </a:lnTo>
                <a:lnTo>
                  <a:pt x="440268" y="16933"/>
                </a:lnTo>
                <a:lnTo>
                  <a:pt x="440268" y="16933"/>
                </a:lnTo>
                <a:lnTo>
                  <a:pt x="431801" y="16933"/>
                </a:lnTo>
                <a:lnTo>
                  <a:pt x="431801" y="16933"/>
                </a:lnTo>
                <a:lnTo>
                  <a:pt x="423334" y="16933"/>
                </a:lnTo>
                <a:lnTo>
                  <a:pt x="423334" y="25400"/>
                </a:lnTo>
                <a:lnTo>
                  <a:pt x="414867" y="25400"/>
                </a:lnTo>
                <a:lnTo>
                  <a:pt x="406400" y="25400"/>
                </a:lnTo>
                <a:lnTo>
                  <a:pt x="397934" y="25400"/>
                </a:lnTo>
                <a:lnTo>
                  <a:pt x="397934" y="25400"/>
                </a:lnTo>
                <a:lnTo>
                  <a:pt x="389468" y="25400"/>
                </a:lnTo>
                <a:lnTo>
                  <a:pt x="389468" y="33867"/>
                </a:lnTo>
                <a:lnTo>
                  <a:pt x="381000" y="33867"/>
                </a:lnTo>
                <a:lnTo>
                  <a:pt x="372534" y="33867"/>
                </a:lnTo>
                <a:lnTo>
                  <a:pt x="372534" y="42333"/>
                </a:lnTo>
                <a:lnTo>
                  <a:pt x="364068" y="42333"/>
                </a:lnTo>
                <a:lnTo>
                  <a:pt x="355601" y="42333"/>
                </a:lnTo>
                <a:lnTo>
                  <a:pt x="347134" y="42333"/>
                </a:lnTo>
                <a:lnTo>
                  <a:pt x="347134" y="50800"/>
                </a:lnTo>
                <a:lnTo>
                  <a:pt x="338667" y="50800"/>
                </a:lnTo>
                <a:lnTo>
                  <a:pt x="330200" y="59267"/>
                </a:lnTo>
                <a:lnTo>
                  <a:pt x="330200" y="59267"/>
                </a:lnTo>
                <a:lnTo>
                  <a:pt x="321734" y="59267"/>
                </a:lnTo>
                <a:lnTo>
                  <a:pt x="313268" y="67733"/>
                </a:lnTo>
                <a:lnTo>
                  <a:pt x="304800" y="67733"/>
                </a:lnTo>
                <a:lnTo>
                  <a:pt x="296334" y="67733"/>
                </a:lnTo>
                <a:lnTo>
                  <a:pt x="296334" y="76200"/>
                </a:lnTo>
                <a:lnTo>
                  <a:pt x="287868" y="76200"/>
                </a:lnTo>
                <a:lnTo>
                  <a:pt x="279401" y="84667"/>
                </a:lnTo>
                <a:lnTo>
                  <a:pt x="279401" y="84667"/>
                </a:lnTo>
                <a:lnTo>
                  <a:pt x="270934" y="84667"/>
                </a:lnTo>
                <a:lnTo>
                  <a:pt x="270934" y="93133"/>
                </a:lnTo>
                <a:lnTo>
                  <a:pt x="262467" y="93133"/>
                </a:lnTo>
                <a:lnTo>
                  <a:pt x="254001" y="101600"/>
                </a:lnTo>
                <a:lnTo>
                  <a:pt x="245534" y="101600"/>
                </a:lnTo>
                <a:lnTo>
                  <a:pt x="245534" y="101600"/>
                </a:lnTo>
                <a:lnTo>
                  <a:pt x="237068" y="110067"/>
                </a:lnTo>
                <a:lnTo>
                  <a:pt x="237068" y="118533"/>
                </a:lnTo>
                <a:lnTo>
                  <a:pt x="228600" y="118533"/>
                </a:lnTo>
                <a:lnTo>
                  <a:pt x="220134" y="127000"/>
                </a:lnTo>
                <a:lnTo>
                  <a:pt x="211667" y="127000"/>
                </a:lnTo>
                <a:lnTo>
                  <a:pt x="211667" y="135467"/>
                </a:lnTo>
                <a:lnTo>
                  <a:pt x="203201" y="143933"/>
                </a:lnTo>
                <a:lnTo>
                  <a:pt x="194734" y="152400"/>
                </a:lnTo>
                <a:lnTo>
                  <a:pt x="194734" y="152400"/>
                </a:lnTo>
                <a:lnTo>
                  <a:pt x="186267" y="160867"/>
                </a:lnTo>
                <a:lnTo>
                  <a:pt x="177801" y="169333"/>
                </a:lnTo>
                <a:lnTo>
                  <a:pt x="177801" y="169333"/>
                </a:lnTo>
                <a:lnTo>
                  <a:pt x="169334" y="177800"/>
                </a:lnTo>
                <a:lnTo>
                  <a:pt x="160868" y="186267"/>
                </a:lnTo>
                <a:lnTo>
                  <a:pt x="160868" y="194733"/>
                </a:lnTo>
                <a:lnTo>
                  <a:pt x="152400" y="194733"/>
                </a:lnTo>
                <a:lnTo>
                  <a:pt x="143934" y="203200"/>
                </a:lnTo>
                <a:lnTo>
                  <a:pt x="135467" y="211667"/>
                </a:lnTo>
                <a:lnTo>
                  <a:pt x="135467" y="220133"/>
                </a:lnTo>
                <a:lnTo>
                  <a:pt x="127001" y="228600"/>
                </a:lnTo>
                <a:lnTo>
                  <a:pt x="127001" y="228600"/>
                </a:lnTo>
                <a:lnTo>
                  <a:pt x="118534" y="237067"/>
                </a:lnTo>
                <a:lnTo>
                  <a:pt x="110067" y="245533"/>
                </a:lnTo>
                <a:lnTo>
                  <a:pt x="110067" y="254000"/>
                </a:lnTo>
                <a:lnTo>
                  <a:pt x="101601" y="262467"/>
                </a:lnTo>
                <a:lnTo>
                  <a:pt x="101601" y="262467"/>
                </a:lnTo>
                <a:lnTo>
                  <a:pt x="93134" y="270933"/>
                </a:lnTo>
                <a:lnTo>
                  <a:pt x="84668" y="279400"/>
                </a:lnTo>
                <a:lnTo>
                  <a:pt x="84668" y="287867"/>
                </a:lnTo>
                <a:lnTo>
                  <a:pt x="76200" y="296333"/>
                </a:lnTo>
                <a:lnTo>
                  <a:pt x="76200" y="296333"/>
                </a:lnTo>
                <a:lnTo>
                  <a:pt x="67734" y="304800"/>
                </a:lnTo>
                <a:lnTo>
                  <a:pt x="67734" y="313267"/>
                </a:lnTo>
                <a:lnTo>
                  <a:pt x="59267" y="321733"/>
                </a:lnTo>
                <a:lnTo>
                  <a:pt x="59267" y="330200"/>
                </a:lnTo>
                <a:lnTo>
                  <a:pt x="50801" y="338667"/>
                </a:lnTo>
                <a:lnTo>
                  <a:pt x="50801" y="347133"/>
                </a:lnTo>
                <a:lnTo>
                  <a:pt x="42334" y="355600"/>
                </a:lnTo>
                <a:lnTo>
                  <a:pt x="42334" y="364067"/>
                </a:lnTo>
                <a:lnTo>
                  <a:pt x="33867" y="364067"/>
                </a:lnTo>
                <a:lnTo>
                  <a:pt x="25401" y="372533"/>
                </a:lnTo>
                <a:lnTo>
                  <a:pt x="25401" y="381000"/>
                </a:lnTo>
                <a:lnTo>
                  <a:pt x="16934" y="389467"/>
                </a:lnTo>
                <a:lnTo>
                  <a:pt x="16934" y="397933"/>
                </a:lnTo>
                <a:lnTo>
                  <a:pt x="16934" y="406400"/>
                </a:lnTo>
                <a:lnTo>
                  <a:pt x="8468" y="414867"/>
                </a:lnTo>
                <a:lnTo>
                  <a:pt x="8468" y="423333"/>
                </a:lnTo>
                <a:lnTo>
                  <a:pt x="8468" y="431800"/>
                </a:lnTo>
                <a:lnTo>
                  <a:pt x="8468" y="431800"/>
                </a:lnTo>
                <a:lnTo>
                  <a:pt x="8468" y="440267"/>
                </a:lnTo>
                <a:lnTo>
                  <a:pt x="0" y="440267"/>
                </a:lnTo>
                <a:lnTo>
                  <a:pt x="0" y="448733"/>
                </a:lnTo>
                <a:lnTo>
                  <a:pt x="0" y="457200"/>
                </a:lnTo>
                <a:lnTo>
                  <a:pt x="0" y="465667"/>
                </a:lnTo>
                <a:lnTo>
                  <a:pt x="0" y="465667"/>
                </a:lnTo>
                <a:lnTo>
                  <a:pt x="0" y="474133"/>
                </a:lnTo>
                <a:lnTo>
                  <a:pt x="0" y="482600"/>
                </a:lnTo>
                <a:lnTo>
                  <a:pt x="0" y="491067"/>
                </a:lnTo>
                <a:lnTo>
                  <a:pt x="0" y="491067"/>
                </a:lnTo>
                <a:lnTo>
                  <a:pt x="0" y="499533"/>
                </a:lnTo>
                <a:lnTo>
                  <a:pt x="0" y="508000"/>
                </a:lnTo>
                <a:lnTo>
                  <a:pt x="0" y="516467"/>
                </a:lnTo>
                <a:lnTo>
                  <a:pt x="0" y="524933"/>
                </a:lnTo>
                <a:lnTo>
                  <a:pt x="0" y="524933"/>
                </a:lnTo>
                <a:lnTo>
                  <a:pt x="0" y="533400"/>
                </a:lnTo>
                <a:lnTo>
                  <a:pt x="0" y="541867"/>
                </a:lnTo>
                <a:lnTo>
                  <a:pt x="0" y="550333"/>
                </a:lnTo>
                <a:lnTo>
                  <a:pt x="0" y="558800"/>
                </a:lnTo>
                <a:lnTo>
                  <a:pt x="0" y="567267"/>
                </a:lnTo>
                <a:lnTo>
                  <a:pt x="0" y="567267"/>
                </a:lnTo>
                <a:lnTo>
                  <a:pt x="0" y="575733"/>
                </a:lnTo>
                <a:lnTo>
                  <a:pt x="0" y="584200"/>
                </a:lnTo>
                <a:lnTo>
                  <a:pt x="0" y="592667"/>
                </a:lnTo>
                <a:lnTo>
                  <a:pt x="0" y="601133"/>
                </a:lnTo>
                <a:lnTo>
                  <a:pt x="0" y="601133"/>
                </a:lnTo>
                <a:lnTo>
                  <a:pt x="0" y="609600"/>
                </a:lnTo>
                <a:lnTo>
                  <a:pt x="0" y="618067"/>
                </a:lnTo>
                <a:lnTo>
                  <a:pt x="0" y="626533"/>
                </a:lnTo>
                <a:lnTo>
                  <a:pt x="0" y="635000"/>
                </a:lnTo>
                <a:lnTo>
                  <a:pt x="0" y="643467"/>
                </a:lnTo>
                <a:lnTo>
                  <a:pt x="8468" y="651933"/>
                </a:lnTo>
                <a:lnTo>
                  <a:pt x="8468" y="660400"/>
                </a:lnTo>
                <a:lnTo>
                  <a:pt x="8468" y="660400"/>
                </a:lnTo>
                <a:lnTo>
                  <a:pt x="8468" y="668867"/>
                </a:lnTo>
                <a:lnTo>
                  <a:pt x="8468" y="677333"/>
                </a:lnTo>
                <a:lnTo>
                  <a:pt x="8468" y="685800"/>
                </a:lnTo>
                <a:lnTo>
                  <a:pt x="8468" y="694267"/>
                </a:lnTo>
                <a:lnTo>
                  <a:pt x="8468" y="702733"/>
                </a:lnTo>
                <a:lnTo>
                  <a:pt x="8468" y="702733"/>
                </a:lnTo>
                <a:lnTo>
                  <a:pt x="8468" y="719667"/>
                </a:lnTo>
                <a:lnTo>
                  <a:pt x="8468" y="719667"/>
                </a:lnTo>
                <a:lnTo>
                  <a:pt x="16934" y="728133"/>
                </a:lnTo>
                <a:lnTo>
                  <a:pt x="16934" y="736600"/>
                </a:lnTo>
                <a:lnTo>
                  <a:pt x="16934" y="745067"/>
                </a:lnTo>
                <a:lnTo>
                  <a:pt x="16934" y="753533"/>
                </a:lnTo>
                <a:lnTo>
                  <a:pt x="16934" y="753533"/>
                </a:lnTo>
                <a:lnTo>
                  <a:pt x="16934" y="762000"/>
                </a:lnTo>
                <a:lnTo>
                  <a:pt x="16934" y="770467"/>
                </a:lnTo>
                <a:lnTo>
                  <a:pt x="25401" y="778933"/>
                </a:lnTo>
                <a:lnTo>
                  <a:pt x="25401" y="778933"/>
                </a:lnTo>
                <a:lnTo>
                  <a:pt x="25401" y="787400"/>
                </a:lnTo>
                <a:lnTo>
                  <a:pt x="25401" y="795867"/>
                </a:lnTo>
                <a:lnTo>
                  <a:pt x="33867" y="804333"/>
                </a:lnTo>
                <a:lnTo>
                  <a:pt x="33867" y="804333"/>
                </a:lnTo>
                <a:lnTo>
                  <a:pt x="33867" y="812800"/>
                </a:lnTo>
                <a:lnTo>
                  <a:pt x="42334" y="821267"/>
                </a:lnTo>
                <a:lnTo>
                  <a:pt x="42334" y="829733"/>
                </a:lnTo>
                <a:lnTo>
                  <a:pt x="42334" y="829733"/>
                </a:lnTo>
                <a:lnTo>
                  <a:pt x="50801" y="838200"/>
                </a:lnTo>
                <a:lnTo>
                  <a:pt x="50801" y="846667"/>
                </a:lnTo>
                <a:lnTo>
                  <a:pt x="50801" y="855133"/>
                </a:lnTo>
                <a:lnTo>
                  <a:pt x="59267" y="855133"/>
                </a:lnTo>
                <a:lnTo>
                  <a:pt x="59267" y="863600"/>
                </a:lnTo>
                <a:lnTo>
                  <a:pt x="67734" y="872067"/>
                </a:lnTo>
                <a:lnTo>
                  <a:pt x="67734" y="872067"/>
                </a:lnTo>
                <a:lnTo>
                  <a:pt x="76200" y="880533"/>
                </a:lnTo>
                <a:lnTo>
                  <a:pt x="76200" y="889000"/>
                </a:lnTo>
                <a:lnTo>
                  <a:pt x="84668" y="897467"/>
                </a:lnTo>
                <a:lnTo>
                  <a:pt x="84668" y="905933"/>
                </a:lnTo>
                <a:lnTo>
                  <a:pt x="93134" y="905933"/>
                </a:lnTo>
                <a:lnTo>
                  <a:pt x="101601" y="914400"/>
                </a:lnTo>
                <a:lnTo>
                  <a:pt x="101601" y="922867"/>
                </a:lnTo>
                <a:lnTo>
                  <a:pt x="110067" y="931333"/>
                </a:lnTo>
                <a:lnTo>
                  <a:pt x="110067" y="931333"/>
                </a:lnTo>
                <a:lnTo>
                  <a:pt x="118534" y="939800"/>
                </a:lnTo>
                <a:lnTo>
                  <a:pt x="118534" y="948267"/>
                </a:lnTo>
                <a:lnTo>
                  <a:pt x="127001" y="948267"/>
                </a:lnTo>
                <a:lnTo>
                  <a:pt x="127001" y="956733"/>
                </a:lnTo>
                <a:lnTo>
                  <a:pt x="135467" y="965200"/>
                </a:lnTo>
                <a:lnTo>
                  <a:pt x="143934" y="965200"/>
                </a:lnTo>
                <a:lnTo>
                  <a:pt x="152400" y="973667"/>
                </a:lnTo>
                <a:lnTo>
                  <a:pt x="152400" y="973667"/>
                </a:lnTo>
                <a:lnTo>
                  <a:pt x="160868" y="982133"/>
                </a:lnTo>
                <a:lnTo>
                  <a:pt x="160868" y="982133"/>
                </a:lnTo>
                <a:lnTo>
                  <a:pt x="160868" y="990600"/>
                </a:lnTo>
                <a:lnTo>
                  <a:pt x="169334" y="999067"/>
                </a:lnTo>
                <a:lnTo>
                  <a:pt x="169334" y="999067"/>
                </a:lnTo>
                <a:lnTo>
                  <a:pt x="177801" y="1007533"/>
                </a:lnTo>
                <a:lnTo>
                  <a:pt x="177801" y="1007533"/>
                </a:lnTo>
                <a:lnTo>
                  <a:pt x="186267" y="1016000"/>
                </a:lnTo>
                <a:lnTo>
                  <a:pt x="186267" y="1016000"/>
                </a:lnTo>
                <a:lnTo>
                  <a:pt x="194734" y="1024467"/>
                </a:lnTo>
                <a:lnTo>
                  <a:pt x="203201" y="1024467"/>
                </a:lnTo>
                <a:lnTo>
                  <a:pt x="203201" y="1032933"/>
                </a:lnTo>
                <a:lnTo>
                  <a:pt x="211667" y="1041400"/>
                </a:lnTo>
                <a:lnTo>
                  <a:pt x="211667" y="1041400"/>
                </a:lnTo>
                <a:lnTo>
                  <a:pt x="220134" y="1049867"/>
                </a:lnTo>
                <a:lnTo>
                  <a:pt x="220134" y="1049867"/>
                </a:lnTo>
                <a:lnTo>
                  <a:pt x="228600" y="1058333"/>
                </a:lnTo>
                <a:lnTo>
                  <a:pt x="228600" y="1058333"/>
                </a:lnTo>
                <a:lnTo>
                  <a:pt x="237068" y="1066800"/>
                </a:lnTo>
                <a:lnTo>
                  <a:pt x="245534" y="1066800"/>
                </a:lnTo>
                <a:lnTo>
                  <a:pt x="245534" y="1075267"/>
                </a:lnTo>
                <a:lnTo>
                  <a:pt x="254001" y="1075267"/>
                </a:lnTo>
                <a:lnTo>
                  <a:pt x="254001" y="1075267"/>
                </a:lnTo>
                <a:lnTo>
                  <a:pt x="262467" y="1083733"/>
                </a:lnTo>
                <a:lnTo>
                  <a:pt x="270934" y="1083733"/>
                </a:lnTo>
                <a:lnTo>
                  <a:pt x="270934" y="1092200"/>
                </a:lnTo>
                <a:lnTo>
                  <a:pt x="279401" y="1092200"/>
                </a:lnTo>
                <a:lnTo>
                  <a:pt x="279401" y="1100667"/>
                </a:lnTo>
                <a:lnTo>
                  <a:pt x="287868" y="1100667"/>
                </a:lnTo>
                <a:lnTo>
                  <a:pt x="287868" y="1100667"/>
                </a:lnTo>
                <a:lnTo>
                  <a:pt x="296334" y="1100667"/>
                </a:lnTo>
                <a:lnTo>
                  <a:pt x="296334" y="1109133"/>
                </a:lnTo>
                <a:lnTo>
                  <a:pt x="304800" y="1109133"/>
                </a:lnTo>
                <a:lnTo>
                  <a:pt x="313268" y="1117600"/>
                </a:lnTo>
                <a:lnTo>
                  <a:pt x="313268" y="1117600"/>
                </a:lnTo>
                <a:lnTo>
                  <a:pt x="321734" y="1117600"/>
                </a:lnTo>
                <a:lnTo>
                  <a:pt x="330200" y="1126067"/>
                </a:lnTo>
                <a:lnTo>
                  <a:pt x="330200" y="1126067"/>
                </a:lnTo>
                <a:lnTo>
                  <a:pt x="338667" y="1134533"/>
                </a:lnTo>
                <a:lnTo>
                  <a:pt x="347134" y="1134533"/>
                </a:lnTo>
                <a:lnTo>
                  <a:pt x="347134" y="1134533"/>
                </a:lnTo>
                <a:lnTo>
                  <a:pt x="355601" y="1143000"/>
                </a:lnTo>
                <a:lnTo>
                  <a:pt x="364068" y="1143000"/>
                </a:lnTo>
                <a:lnTo>
                  <a:pt x="372534" y="1151467"/>
                </a:lnTo>
                <a:lnTo>
                  <a:pt x="372534" y="1151467"/>
                </a:lnTo>
                <a:lnTo>
                  <a:pt x="381000" y="1151467"/>
                </a:lnTo>
                <a:lnTo>
                  <a:pt x="389468" y="1159933"/>
                </a:lnTo>
                <a:lnTo>
                  <a:pt x="389468" y="1159933"/>
                </a:lnTo>
                <a:lnTo>
                  <a:pt x="397934" y="1159933"/>
                </a:lnTo>
                <a:lnTo>
                  <a:pt x="406400" y="1168400"/>
                </a:lnTo>
                <a:lnTo>
                  <a:pt x="414867" y="1168400"/>
                </a:lnTo>
                <a:lnTo>
                  <a:pt x="423334" y="1168400"/>
                </a:lnTo>
                <a:lnTo>
                  <a:pt x="431801" y="1168400"/>
                </a:lnTo>
                <a:lnTo>
                  <a:pt x="431801" y="1176867"/>
                </a:lnTo>
                <a:lnTo>
                  <a:pt x="440268" y="1176867"/>
                </a:lnTo>
                <a:lnTo>
                  <a:pt x="448734" y="1176867"/>
                </a:lnTo>
                <a:lnTo>
                  <a:pt x="448734" y="1176867"/>
                </a:lnTo>
                <a:lnTo>
                  <a:pt x="457200" y="1185333"/>
                </a:lnTo>
                <a:lnTo>
                  <a:pt x="465668" y="1185333"/>
                </a:lnTo>
                <a:lnTo>
                  <a:pt x="474134" y="1185333"/>
                </a:lnTo>
                <a:lnTo>
                  <a:pt x="482600" y="1193800"/>
                </a:lnTo>
                <a:lnTo>
                  <a:pt x="482600" y="1193800"/>
                </a:lnTo>
                <a:lnTo>
                  <a:pt x="491067" y="1193800"/>
                </a:lnTo>
                <a:lnTo>
                  <a:pt x="499534" y="1193800"/>
                </a:lnTo>
                <a:lnTo>
                  <a:pt x="508001" y="1193800"/>
                </a:lnTo>
                <a:lnTo>
                  <a:pt x="508001" y="1202267"/>
                </a:lnTo>
                <a:lnTo>
                  <a:pt x="516468" y="1202267"/>
                </a:lnTo>
                <a:lnTo>
                  <a:pt x="524934" y="1202267"/>
                </a:lnTo>
                <a:lnTo>
                  <a:pt x="533400" y="1202267"/>
                </a:lnTo>
                <a:lnTo>
                  <a:pt x="541868" y="1202267"/>
                </a:lnTo>
                <a:lnTo>
                  <a:pt x="550334" y="1202267"/>
                </a:lnTo>
                <a:lnTo>
                  <a:pt x="550334" y="1202267"/>
                </a:lnTo>
                <a:lnTo>
                  <a:pt x="558800" y="1202267"/>
                </a:lnTo>
                <a:lnTo>
                  <a:pt x="567267" y="1202267"/>
                </a:lnTo>
                <a:lnTo>
                  <a:pt x="575734" y="1202267"/>
                </a:lnTo>
                <a:lnTo>
                  <a:pt x="575734" y="1202267"/>
                </a:lnTo>
                <a:lnTo>
                  <a:pt x="584201" y="1202267"/>
                </a:lnTo>
                <a:lnTo>
                  <a:pt x="592668" y="1202267"/>
                </a:lnTo>
                <a:lnTo>
                  <a:pt x="601134" y="1202267"/>
                </a:lnTo>
                <a:lnTo>
                  <a:pt x="609600" y="1202267"/>
                </a:lnTo>
                <a:lnTo>
                  <a:pt x="618068" y="1202267"/>
                </a:lnTo>
                <a:lnTo>
                  <a:pt x="626534" y="1202267"/>
                </a:lnTo>
                <a:lnTo>
                  <a:pt x="626534" y="1202267"/>
                </a:lnTo>
                <a:lnTo>
                  <a:pt x="643467" y="1202267"/>
                </a:lnTo>
                <a:lnTo>
                  <a:pt x="643467" y="1202267"/>
                </a:lnTo>
                <a:lnTo>
                  <a:pt x="651934" y="1193800"/>
                </a:lnTo>
                <a:lnTo>
                  <a:pt x="660401" y="1193800"/>
                </a:lnTo>
                <a:lnTo>
                  <a:pt x="668868" y="1193800"/>
                </a:lnTo>
                <a:lnTo>
                  <a:pt x="677334" y="1193800"/>
                </a:lnTo>
                <a:lnTo>
                  <a:pt x="677334" y="1185333"/>
                </a:lnTo>
                <a:lnTo>
                  <a:pt x="685800" y="1185333"/>
                </a:lnTo>
                <a:lnTo>
                  <a:pt x="694268" y="1185333"/>
                </a:lnTo>
                <a:lnTo>
                  <a:pt x="702734" y="1176867"/>
                </a:lnTo>
                <a:lnTo>
                  <a:pt x="711200" y="1176867"/>
                </a:lnTo>
                <a:lnTo>
                  <a:pt x="719667" y="1168400"/>
                </a:lnTo>
                <a:lnTo>
                  <a:pt x="728134" y="1168400"/>
                </a:lnTo>
                <a:lnTo>
                  <a:pt x="736601" y="1159933"/>
                </a:lnTo>
                <a:lnTo>
                  <a:pt x="745068" y="1159933"/>
                </a:lnTo>
                <a:lnTo>
                  <a:pt x="753534" y="1151467"/>
                </a:lnTo>
                <a:lnTo>
                  <a:pt x="762000" y="1151467"/>
                </a:lnTo>
                <a:lnTo>
                  <a:pt x="770468" y="1143000"/>
                </a:lnTo>
                <a:lnTo>
                  <a:pt x="770468" y="1134533"/>
                </a:lnTo>
                <a:lnTo>
                  <a:pt x="778934" y="1126067"/>
                </a:lnTo>
                <a:lnTo>
                  <a:pt x="787400" y="1126067"/>
                </a:lnTo>
                <a:lnTo>
                  <a:pt x="804334" y="1117600"/>
                </a:lnTo>
                <a:lnTo>
                  <a:pt x="812801" y="1109133"/>
                </a:lnTo>
                <a:lnTo>
                  <a:pt x="821268" y="1100667"/>
                </a:lnTo>
                <a:lnTo>
                  <a:pt x="821268" y="1092200"/>
                </a:lnTo>
                <a:lnTo>
                  <a:pt x="829734" y="1092200"/>
                </a:lnTo>
                <a:lnTo>
                  <a:pt x="838200" y="1083733"/>
                </a:lnTo>
                <a:lnTo>
                  <a:pt x="846668" y="1075267"/>
                </a:lnTo>
                <a:lnTo>
                  <a:pt x="855134" y="1066800"/>
                </a:lnTo>
                <a:lnTo>
                  <a:pt x="863600" y="1058333"/>
                </a:lnTo>
                <a:lnTo>
                  <a:pt x="872067" y="1049867"/>
                </a:lnTo>
                <a:lnTo>
                  <a:pt x="880534" y="1041400"/>
                </a:lnTo>
                <a:lnTo>
                  <a:pt x="889001" y="1041400"/>
                </a:lnTo>
                <a:lnTo>
                  <a:pt x="897468" y="1032933"/>
                </a:lnTo>
                <a:lnTo>
                  <a:pt x="897468" y="1024467"/>
                </a:lnTo>
                <a:lnTo>
                  <a:pt x="905934" y="1016000"/>
                </a:lnTo>
                <a:lnTo>
                  <a:pt x="914400" y="1007533"/>
                </a:lnTo>
                <a:lnTo>
                  <a:pt x="922868" y="999067"/>
                </a:lnTo>
                <a:lnTo>
                  <a:pt x="931334" y="990600"/>
                </a:lnTo>
                <a:lnTo>
                  <a:pt x="931334" y="982133"/>
                </a:lnTo>
                <a:lnTo>
                  <a:pt x="939800" y="982133"/>
                </a:lnTo>
                <a:lnTo>
                  <a:pt x="948267" y="973667"/>
                </a:lnTo>
                <a:lnTo>
                  <a:pt x="948267" y="965200"/>
                </a:lnTo>
                <a:lnTo>
                  <a:pt x="956734" y="956733"/>
                </a:lnTo>
                <a:lnTo>
                  <a:pt x="965201" y="948267"/>
                </a:lnTo>
                <a:lnTo>
                  <a:pt x="973668" y="939800"/>
                </a:lnTo>
                <a:lnTo>
                  <a:pt x="973668" y="931333"/>
                </a:lnTo>
                <a:lnTo>
                  <a:pt x="982134" y="922867"/>
                </a:lnTo>
                <a:lnTo>
                  <a:pt x="990600" y="922867"/>
                </a:lnTo>
                <a:lnTo>
                  <a:pt x="990600" y="914400"/>
                </a:lnTo>
                <a:lnTo>
                  <a:pt x="999068" y="905933"/>
                </a:lnTo>
                <a:lnTo>
                  <a:pt x="1007534" y="897467"/>
                </a:lnTo>
                <a:lnTo>
                  <a:pt x="1007534" y="889000"/>
                </a:lnTo>
                <a:lnTo>
                  <a:pt x="1016000" y="889000"/>
                </a:lnTo>
                <a:lnTo>
                  <a:pt x="1024467" y="880533"/>
                </a:lnTo>
                <a:lnTo>
                  <a:pt x="1024467" y="872067"/>
                </a:lnTo>
                <a:lnTo>
                  <a:pt x="1032934" y="863600"/>
                </a:lnTo>
                <a:lnTo>
                  <a:pt x="1032934" y="855133"/>
                </a:lnTo>
                <a:lnTo>
                  <a:pt x="1041401" y="855133"/>
                </a:lnTo>
                <a:lnTo>
                  <a:pt x="1049868" y="846667"/>
                </a:lnTo>
                <a:lnTo>
                  <a:pt x="1049868" y="838200"/>
                </a:lnTo>
                <a:lnTo>
                  <a:pt x="1058334" y="829733"/>
                </a:lnTo>
                <a:lnTo>
                  <a:pt x="1058334" y="829733"/>
                </a:lnTo>
                <a:lnTo>
                  <a:pt x="1066800" y="821267"/>
                </a:lnTo>
                <a:lnTo>
                  <a:pt x="1066800" y="812800"/>
                </a:lnTo>
                <a:lnTo>
                  <a:pt x="1075268" y="812800"/>
                </a:lnTo>
                <a:lnTo>
                  <a:pt x="1083734" y="804333"/>
                </a:lnTo>
                <a:lnTo>
                  <a:pt x="1092200" y="795867"/>
                </a:lnTo>
                <a:lnTo>
                  <a:pt x="1092200" y="787400"/>
                </a:lnTo>
                <a:lnTo>
                  <a:pt x="1100667" y="778933"/>
                </a:lnTo>
                <a:lnTo>
                  <a:pt x="1100667" y="778933"/>
                </a:lnTo>
                <a:lnTo>
                  <a:pt x="1100667" y="770467"/>
                </a:lnTo>
                <a:lnTo>
                  <a:pt x="1109134" y="762000"/>
                </a:lnTo>
                <a:lnTo>
                  <a:pt x="1117601" y="762000"/>
                </a:lnTo>
                <a:lnTo>
                  <a:pt x="1117601" y="753533"/>
                </a:lnTo>
                <a:lnTo>
                  <a:pt x="1117601" y="745067"/>
                </a:lnTo>
                <a:lnTo>
                  <a:pt x="1117601" y="745067"/>
                </a:lnTo>
                <a:lnTo>
                  <a:pt x="1126068" y="736600"/>
                </a:lnTo>
                <a:lnTo>
                  <a:pt x="1126068" y="728133"/>
                </a:lnTo>
                <a:lnTo>
                  <a:pt x="1126068" y="728133"/>
                </a:lnTo>
                <a:lnTo>
                  <a:pt x="1126068" y="719667"/>
                </a:lnTo>
                <a:lnTo>
                  <a:pt x="1134534" y="711200"/>
                </a:lnTo>
                <a:lnTo>
                  <a:pt x="1134534" y="711200"/>
                </a:lnTo>
                <a:lnTo>
                  <a:pt x="1134534" y="702733"/>
                </a:lnTo>
                <a:lnTo>
                  <a:pt x="1134534" y="694267"/>
                </a:lnTo>
                <a:lnTo>
                  <a:pt x="1134534" y="694267"/>
                </a:lnTo>
                <a:lnTo>
                  <a:pt x="1134534" y="685800"/>
                </a:lnTo>
                <a:lnTo>
                  <a:pt x="1134534" y="677333"/>
                </a:lnTo>
                <a:lnTo>
                  <a:pt x="1134534" y="677333"/>
                </a:lnTo>
                <a:lnTo>
                  <a:pt x="1134534" y="668867"/>
                </a:lnTo>
                <a:lnTo>
                  <a:pt x="1134534" y="660400"/>
                </a:lnTo>
                <a:lnTo>
                  <a:pt x="1134534" y="651933"/>
                </a:lnTo>
                <a:lnTo>
                  <a:pt x="1134534" y="651933"/>
                </a:lnTo>
                <a:lnTo>
                  <a:pt x="1134534" y="643467"/>
                </a:lnTo>
                <a:lnTo>
                  <a:pt x="1134534" y="635000"/>
                </a:lnTo>
                <a:lnTo>
                  <a:pt x="1134534" y="626533"/>
                </a:lnTo>
                <a:lnTo>
                  <a:pt x="1134534" y="626533"/>
                </a:lnTo>
                <a:lnTo>
                  <a:pt x="1126068" y="618067"/>
                </a:lnTo>
                <a:lnTo>
                  <a:pt x="1126068" y="609600"/>
                </a:lnTo>
                <a:lnTo>
                  <a:pt x="1126068" y="601133"/>
                </a:lnTo>
                <a:lnTo>
                  <a:pt x="1126068" y="592667"/>
                </a:lnTo>
                <a:lnTo>
                  <a:pt x="1117601" y="592667"/>
                </a:lnTo>
                <a:lnTo>
                  <a:pt x="1117601" y="584200"/>
                </a:lnTo>
                <a:lnTo>
                  <a:pt x="1117601" y="575733"/>
                </a:lnTo>
                <a:lnTo>
                  <a:pt x="1117601" y="567267"/>
                </a:lnTo>
                <a:lnTo>
                  <a:pt x="1109134" y="567267"/>
                </a:lnTo>
                <a:lnTo>
                  <a:pt x="1109134" y="558800"/>
                </a:lnTo>
                <a:lnTo>
                  <a:pt x="1109134" y="550333"/>
                </a:lnTo>
                <a:lnTo>
                  <a:pt x="1109134" y="541867"/>
                </a:lnTo>
                <a:lnTo>
                  <a:pt x="1109134" y="533400"/>
                </a:lnTo>
                <a:lnTo>
                  <a:pt x="1100667" y="524933"/>
                </a:lnTo>
                <a:lnTo>
                  <a:pt x="1100667" y="516467"/>
                </a:lnTo>
                <a:lnTo>
                  <a:pt x="1092200" y="508000"/>
                </a:lnTo>
                <a:lnTo>
                  <a:pt x="1092200" y="508000"/>
                </a:lnTo>
                <a:lnTo>
                  <a:pt x="1092200" y="499533"/>
                </a:lnTo>
                <a:lnTo>
                  <a:pt x="1092200" y="491067"/>
                </a:lnTo>
                <a:lnTo>
                  <a:pt x="1083734" y="482600"/>
                </a:lnTo>
                <a:lnTo>
                  <a:pt x="1083734" y="474133"/>
                </a:lnTo>
                <a:lnTo>
                  <a:pt x="1083734" y="465667"/>
                </a:lnTo>
                <a:lnTo>
                  <a:pt x="1075268" y="457200"/>
                </a:lnTo>
                <a:lnTo>
                  <a:pt x="1075268" y="448733"/>
                </a:lnTo>
                <a:lnTo>
                  <a:pt x="1066800" y="440267"/>
                </a:lnTo>
                <a:lnTo>
                  <a:pt x="1066800" y="431800"/>
                </a:lnTo>
                <a:lnTo>
                  <a:pt x="1066800" y="423333"/>
                </a:lnTo>
                <a:lnTo>
                  <a:pt x="1058334" y="414867"/>
                </a:lnTo>
                <a:lnTo>
                  <a:pt x="1049868" y="406400"/>
                </a:lnTo>
                <a:lnTo>
                  <a:pt x="1049868" y="397933"/>
                </a:lnTo>
                <a:lnTo>
                  <a:pt x="1049868" y="389467"/>
                </a:lnTo>
                <a:lnTo>
                  <a:pt x="1041401" y="381000"/>
                </a:lnTo>
                <a:lnTo>
                  <a:pt x="1041401" y="372533"/>
                </a:lnTo>
                <a:lnTo>
                  <a:pt x="1032934" y="364067"/>
                </a:lnTo>
                <a:lnTo>
                  <a:pt x="1032934" y="355600"/>
                </a:lnTo>
                <a:lnTo>
                  <a:pt x="1024467" y="347133"/>
                </a:lnTo>
                <a:lnTo>
                  <a:pt x="1024467" y="338667"/>
                </a:lnTo>
                <a:lnTo>
                  <a:pt x="1016000" y="338667"/>
                </a:lnTo>
                <a:lnTo>
                  <a:pt x="1007534" y="321733"/>
                </a:lnTo>
                <a:lnTo>
                  <a:pt x="1007534" y="313267"/>
                </a:lnTo>
                <a:lnTo>
                  <a:pt x="999068" y="304800"/>
                </a:lnTo>
                <a:lnTo>
                  <a:pt x="999068" y="296333"/>
                </a:lnTo>
                <a:lnTo>
                  <a:pt x="990600" y="287867"/>
                </a:lnTo>
                <a:lnTo>
                  <a:pt x="990600" y="279400"/>
                </a:lnTo>
                <a:lnTo>
                  <a:pt x="982134" y="270933"/>
                </a:lnTo>
                <a:lnTo>
                  <a:pt x="973668" y="270933"/>
                </a:lnTo>
                <a:lnTo>
                  <a:pt x="973668" y="262467"/>
                </a:lnTo>
                <a:lnTo>
                  <a:pt x="965201" y="254000"/>
                </a:lnTo>
                <a:lnTo>
                  <a:pt x="956734" y="245533"/>
                </a:lnTo>
                <a:lnTo>
                  <a:pt x="956734" y="237067"/>
                </a:lnTo>
                <a:lnTo>
                  <a:pt x="948267" y="228600"/>
                </a:lnTo>
                <a:lnTo>
                  <a:pt x="939800" y="220133"/>
                </a:lnTo>
                <a:lnTo>
                  <a:pt x="939800" y="211667"/>
                </a:lnTo>
                <a:lnTo>
                  <a:pt x="931334" y="203200"/>
                </a:lnTo>
                <a:lnTo>
                  <a:pt x="922868" y="194733"/>
                </a:lnTo>
                <a:lnTo>
                  <a:pt x="922868" y="186267"/>
                </a:lnTo>
                <a:lnTo>
                  <a:pt x="914400" y="177800"/>
                </a:lnTo>
                <a:lnTo>
                  <a:pt x="914400" y="177800"/>
                </a:lnTo>
                <a:lnTo>
                  <a:pt x="897468" y="169333"/>
                </a:lnTo>
                <a:lnTo>
                  <a:pt x="897468" y="160867"/>
                </a:lnTo>
                <a:lnTo>
                  <a:pt x="889001" y="152400"/>
                </a:lnTo>
                <a:lnTo>
                  <a:pt x="880534" y="143933"/>
                </a:lnTo>
                <a:lnTo>
                  <a:pt x="880534" y="143933"/>
                </a:lnTo>
                <a:lnTo>
                  <a:pt x="872067" y="135467"/>
                </a:lnTo>
                <a:lnTo>
                  <a:pt x="863600" y="127000"/>
                </a:lnTo>
                <a:lnTo>
                  <a:pt x="863600" y="118533"/>
                </a:lnTo>
                <a:lnTo>
                  <a:pt x="855134" y="118533"/>
                </a:lnTo>
                <a:lnTo>
                  <a:pt x="846668" y="110067"/>
                </a:lnTo>
                <a:lnTo>
                  <a:pt x="838200" y="101600"/>
                </a:lnTo>
                <a:lnTo>
                  <a:pt x="829734" y="93133"/>
                </a:lnTo>
                <a:lnTo>
                  <a:pt x="821268" y="93133"/>
                </a:lnTo>
                <a:lnTo>
                  <a:pt x="821268" y="84667"/>
                </a:lnTo>
                <a:lnTo>
                  <a:pt x="812801" y="76200"/>
                </a:lnTo>
                <a:lnTo>
                  <a:pt x="804334" y="76200"/>
                </a:lnTo>
                <a:lnTo>
                  <a:pt x="795867" y="67733"/>
                </a:lnTo>
                <a:lnTo>
                  <a:pt x="787400" y="67733"/>
                </a:lnTo>
                <a:lnTo>
                  <a:pt x="778934" y="59267"/>
                </a:lnTo>
                <a:lnTo>
                  <a:pt x="770468" y="59267"/>
                </a:lnTo>
                <a:lnTo>
                  <a:pt x="762000" y="50800"/>
                </a:lnTo>
                <a:lnTo>
                  <a:pt x="762000" y="42333"/>
                </a:lnTo>
                <a:lnTo>
                  <a:pt x="753534" y="42333"/>
                </a:lnTo>
                <a:lnTo>
                  <a:pt x="745068" y="33867"/>
                </a:lnTo>
                <a:lnTo>
                  <a:pt x="736601" y="33867"/>
                </a:lnTo>
                <a:lnTo>
                  <a:pt x="728134" y="25400"/>
                </a:lnTo>
                <a:lnTo>
                  <a:pt x="719667" y="25400"/>
                </a:lnTo>
                <a:lnTo>
                  <a:pt x="711200" y="25400"/>
                </a:lnTo>
                <a:lnTo>
                  <a:pt x="702734" y="16933"/>
                </a:lnTo>
                <a:lnTo>
                  <a:pt x="694268" y="16933"/>
                </a:lnTo>
                <a:lnTo>
                  <a:pt x="685800" y="16933"/>
                </a:lnTo>
                <a:lnTo>
                  <a:pt x="677334" y="16933"/>
                </a:lnTo>
                <a:lnTo>
                  <a:pt x="668868" y="8467"/>
                </a:lnTo>
                <a:lnTo>
                  <a:pt x="668868" y="8467"/>
                </a:lnTo>
                <a:lnTo>
                  <a:pt x="660401" y="8467"/>
                </a:lnTo>
                <a:lnTo>
                  <a:pt x="643467" y="8467"/>
                </a:lnTo>
                <a:lnTo>
                  <a:pt x="643467" y="8467"/>
                </a:lnTo>
                <a:lnTo>
                  <a:pt x="626534" y="8467"/>
                </a:lnTo>
                <a:lnTo>
                  <a:pt x="626534" y="8467"/>
                </a:lnTo>
                <a:lnTo>
                  <a:pt x="618068" y="8467"/>
                </a:lnTo>
                <a:lnTo>
                  <a:pt x="609600" y="8467"/>
                </a:lnTo>
                <a:lnTo>
                  <a:pt x="601134" y="8467"/>
                </a:lnTo>
                <a:lnTo>
                  <a:pt x="592668" y="8467"/>
                </a:lnTo>
                <a:lnTo>
                  <a:pt x="584201" y="16933"/>
                </a:lnTo>
                <a:lnTo>
                  <a:pt x="575734" y="16933"/>
                </a:lnTo>
                <a:lnTo>
                  <a:pt x="567267" y="25400"/>
                </a:lnTo>
                <a:lnTo>
                  <a:pt x="558800" y="25400"/>
                </a:lnTo>
                <a:lnTo>
                  <a:pt x="550334" y="25400"/>
                </a:lnTo>
                <a:lnTo>
                  <a:pt x="550334" y="25400"/>
                </a:lnTo>
                <a:lnTo>
                  <a:pt x="541868" y="33867"/>
                </a:lnTo>
                <a:lnTo>
                  <a:pt x="541868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97000" y="2302933"/>
            <a:ext cx="262468" cy="889001"/>
          </a:xfrm>
          <a:custGeom>
            <a:avLst/>
            <a:gdLst/>
            <a:ahLst/>
            <a:cxnLst/>
            <a:rect l="0" t="0" r="0" b="0"/>
            <a:pathLst>
              <a:path w="262468" h="889001">
                <a:moveTo>
                  <a:pt x="262467" y="0"/>
                </a:moveTo>
                <a:lnTo>
                  <a:pt x="262467" y="0"/>
                </a:lnTo>
                <a:lnTo>
                  <a:pt x="254000" y="0"/>
                </a:lnTo>
                <a:lnTo>
                  <a:pt x="254000" y="0"/>
                </a:lnTo>
                <a:lnTo>
                  <a:pt x="254000" y="0"/>
                </a:lnTo>
                <a:lnTo>
                  <a:pt x="245533" y="0"/>
                </a:lnTo>
                <a:lnTo>
                  <a:pt x="245533" y="0"/>
                </a:lnTo>
                <a:lnTo>
                  <a:pt x="245533" y="0"/>
                </a:lnTo>
                <a:lnTo>
                  <a:pt x="237067" y="0"/>
                </a:lnTo>
                <a:lnTo>
                  <a:pt x="237067" y="8467"/>
                </a:lnTo>
                <a:lnTo>
                  <a:pt x="228600" y="8467"/>
                </a:lnTo>
                <a:lnTo>
                  <a:pt x="220133" y="16934"/>
                </a:lnTo>
                <a:lnTo>
                  <a:pt x="211667" y="16934"/>
                </a:lnTo>
                <a:lnTo>
                  <a:pt x="203200" y="25400"/>
                </a:lnTo>
                <a:lnTo>
                  <a:pt x="194733" y="33867"/>
                </a:lnTo>
                <a:lnTo>
                  <a:pt x="177800" y="50800"/>
                </a:lnTo>
                <a:lnTo>
                  <a:pt x="160867" y="59267"/>
                </a:lnTo>
                <a:lnTo>
                  <a:pt x="152400" y="76200"/>
                </a:lnTo>
                <a:lnTo>
                  <a:pt x="135467" y="101600"/>
                </a:lnTo>
                <a:lnTo>
                  <a:pt x="127000" y="118534"/>
                </a:lnTo>
                <a:lnTo>
                  <a:pt x="110067" y="135467"/>
                </a:lnTo>
                <a:lnTo>
                  <a:pt x="93133" y="160867"/>
                </a:lnTo>
                <a:lnTo>
                  <a:pt x="84667" y="186267"/>
                </a:lnTo>
                <a:lnTo>
                  <a:pt x="76200" y="211667"/>
                </a:lnTo>
                <a:lnTo>
                  <a:pt x="59267" y="245534"/>
                </a:lnTo>
                <a:lnTo>
                  <a:pt x="50800" y="270934"/>
                </a:lnTo>
                <a:lnTo>
                  <a:pt x="42333" y="296334"/>
                </a:lnTo>
                <a:lnTo>
                  <a:pt x="33867" y="330200"/>
                </a:lnTo>
                <a:lnTo>
                  <a:pt x="25400" y="355600"/>
                </a:lnTo>
                <a:lnTo>
                  <a:pt x="16933" y="381000"/>
                </a:lnTo>
                <a:lnTo>
                  <a:pt x="8467" y="414867"/>
                </a:lnTo>
                <a:lnTo>
                  <a:pt x="8467" y="440267"/>
                </a:lnTo>
                <a:lnTo>
                  <a:pt x="0" y="465667"/>
                </a:lnTo>
                <a:lnTo>
                  <a:pt x="0" y="491067"/>
                </a:lnTo>
                <a:lnTo>
                  <a:pt x="0" y="524934"/>
                </a:lnTo>
                <a:lnTo>
                  <a:pt x="0" y="550334"/>
                </a:lnTo>
                <a:lnTo>
                  <a:pt x="0" y="567267"/>
                </a:lnTo>
                <a:lnTo>
                  <a:pt x="0" y="601134"/>
                </a:lnTo>
                <a:lnTo>
                  <a:pt x="0" y="618067"/>
                </a:lnTo>
                <a:lnTo>
                  <a:pt x="0" y="643467"/>
                </a:lnTo>
                <a:lnTo>
                  <a:pt x="0" y="668867"/>
                </a:lnTo>
                <a:lnTo>
                  <a:pt x="0" y="694267"/>
                </a:lnTo>
                <a:lnTo>
                  <a:pt x="8467" y="719667"/>
                </a:lnTo>
                <a:lnTo>
                  <a:pt x="8467" y="736600"/>
                </a:lnTo>
                <a:lnTo>
                  <a:pt x="8467" y="762000"/>
                </a:lnTo>
                <a:lnTo>
                  <a:pt x="16933" y="778934"/>
                </a:lnTo>
                <a:lnTo>
                  <a:pt x="25400" y="795867"/>
                </a:lnTo>
                <a:lnTo>
                  <a:pt x="25400" y="812800"/>
                </a:lnTo>
                <a:lnTo>
                  <a:pt x="33867" y="829734"/>
                </a:lnTo>
                <a:lnTo>
                  <a:pt x="33867" y="838200"/>
                </a:lnTo>
                <a:lnTo>
                  <a:pt x="42333" y="855134"/>
                </a:lnTo>
                <a:lnTo>
                  <a:pt x="50800" y="863600"/>
                </a:lnTo>
                <a:lnTo>
                  <a:pt x="50800" y="872067"/>
                </a:lnTo>
                <a:lnTo>
                  <a:pt x="59267" y="880534"/>
                </a:lnTo>
                <a:lnTo>
                  <a:pt x="59267" y="889000"/>
                </a:lnTo>
                <a:lnTo>
                  <a:pt x="59267" y="889000"/>
                </a:lnTo>
                <a:lnTo>
                  <a:pt x="59267" y="889000"/>
                </a:lnTo>
                <a:lnTo>
                  <a:pt x="59267" y="889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83267" y="2616200"/>
            <a:ext cx="237067" cy="381001"/>
          </a:xfrm>
          <a:custGeom>
            <a:avLst/>
            <a:gdLst/>
            <a:ahLst/>
            <a:cxnLst/>
            <a:rect l="0" t="0" r="0" b="0"/>
            <a:pathLst>
              <a:path w="237067" h="3810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6" y="33867"/>
                </a:lnTo>
                <a:lnTo>
                  <a:pt x="50800" y="42333"/>
                </a:lnTo>
                <a:lnTo>
                  <a:pt x="59266" y="59267"/>
                </a:lnTo>
                <a:lnTo>
                  <a:pt x="67733" y="76200"/>
                </a:lnTo>
                <a:lnTo>
                  <a:pt x="76200" y="93133"/>
                </a:lnTo>
                <a:lnTo>
                  <a:pt x="93133" y="110067"/>
                </a:lnTo>
                <a:lnTo>
                  <a:pt x="101600" y="135467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43933" y="203200"/>
                </a:lnTo>
                <a:lnTo>
                  <a:pt x="160866" y="228600"/>
                </a:lnTo>
                <a:lnTo>
                  <a:pt x="169333" y="254000"/>
                </a:lnTo>
                <a:lnTo>
                  <a:pt x="177800" y="270933"/>
                </a:lnTo>
                <a:lnTo>
                  <a:pt x="194733" y="287867"/>
                </a:lnTo>
                <a:lnTo>
                  <a:pt x="203200" y="313267"/>
                </a:lnTo>
                <a:lnTo>
                  <a:pt x="211666" y="330200"/>
                </a:lnTo>
                <a:lnTo>
                  <a:pt x="220133" y="338667"/>
                </a:lnTo>
                <a:lnTo>
                  <a:pt x="220133" y="347133"/>
                </a:lnTo>
                <a:lnTo>
                  <a:pt x="228600" y="364067"/>
                </a:lnTo>
                <a:lnTo>
                  <a:pt x="228600" y="364067"/>
                </a:lnTo>
                <a:lnTo>
                  <a:pt x="237066" y="372533"/>
                </a:lnTo>
                <a:lnTo>
                  <a:pt x="237066" y="381000"/>
                </a:lnTo>
                <a:lnTo>
                  <a:pt x="228600" y="381000"/>
                </a:lnTo>
                <a:lnTo>
                  <a:pt x="228600" y="381000"/>
                </a:lnTo>
                <a:lnTo>
                  <a:pt x="228600" y="381000"/>
                </a:lnTo>
                <a:lnTo>
                  <a:pt x="220133" y="381000"/>
                </a:lnTo>
                <a:lnTo>
                  <a:pt x="220133" y="381000"/>
                </a:lnTo>
                <a:lnTo>
                  <a:pt x="220133" y="381000"/>
                </a:lnTo>
                <a:lnTo>
                  <a:pt x="220133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91733" y="2607733"/>
            <a:ext cx="245535" cy="338668"/>
          </a:xfrm>
          <a:custGeom>
            <a:avLst/>
            <a:gdLst/>
            <a:ahLst/>
            <a:cxnLst/>
            <a:rect l="0" t="0" r="0" b="0"/>
            <a:pathLst>
              <a:path w="245535" h="338668">
                <a:moveTo>
                  <a:pt x="0" y="338667"/>
                </a:moveTo>
                <a:lnTo>
                  <a:pt x="8467" y="338667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0200"/>
                </a:lnTo>
                <a:lnTo>
                  <a:pt x="16934" y="321734"/>
                </a:lnTo>
                <a:lnTo>
                  <a:pt x="25400" y="304800"/>
                </a:lnTo>
                <a:lnTo>
                  <a:pt x="33867" y="287867"/>
                </a:lnTo>
                <a:lnTo>
                  <a:pt x="42334" y="270934"/>
                </a:lnTo>
                <a:lnTo>
                  <a:pt x="59267" y="254000"/>
                </a:lnTo>
                <a:lnTo>
                  <a:pt x="67734" y="228600"/>
                </a:lnTo>
                <a:lnTo>
                  <a:pt x="84667" y="211667"/>
                </a:lnTo>
                <a:lnTo>
                  <a:pt x="101600" y="186267"/>
                </a:lnTo>
                <a:lnTo>
                  <a:pt x="118534" y="169334"/>
                </a:lnTo>
                <a:lnTo>
                  <a:pt x="127000" y="143934"/>
                </a:lnTo>
                <a:lnTo>
                  <a:pt x="152400" y="127000"/>
                </a:lnTo>
                <a:lnTo>
                  <a:pt x="160867" y="101600"/>
                </a:lnTo>
                <a:lnTo>
                  <a:pt x="177800" y="84667"/>
                </a:lnTo>
                <a:lnTo>
                  <a:pt x="194734" y="67734"/>
                </a:lnTo>
                <a:lnTo>
                  <a:pt x="211667" y="50800"/>
                </a:lnTo>
                <a:lnTo>
                  <a:pt x="220134" y="33867"/>
                </a:lnTo>
                <a:lnTo>
                  <a:pt x="237067" y="16934"/>
                </a:lnTo>
                <a:lnTo>
                  <a:pt x="237067" y="16934"/>
                </a:lnTo>
                <a:lnTo>
                  <a:pt x="245534" y="0"/>
                </a:lnTo>
                <a:lnTo>
                  <a:pt x="2455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21933" y="2743200"/>
            <a:ext cx="194735" cy="16934"/>
          </a:xfrm>
          <a:custGeom>
            <a:avLst/>
            <a:gdLst/>
            <a:ahLst/>
            <a:cxnLst/>
            <a:rect l="0" t="0" r="0" b="0"/>
            <a:pathLst>
              <a:path w="194735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89667" y="2633133"/>
            <a:ext cx="25401" cy="262468"/>
          </a:xfrm>
          <a:custGeom>
            <a:avLst/>
            <a:gdLst/>
            <a:ahLst/>
            <a:cxnLst/>
            <a:rect l="0" t="0" r="0" b="0"/>
            <a:pathLst>
              <a:path w="25401" h="262468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69334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43667" y="2514600"/>
            <a:ext cx="42334" cy="508001"/>
          </a:xfrm>
          <a:custGeom>
            <a:avLst/>
            <a:gdLst/>
            <a:ahLst/>
            <a:cxnLst/>
            <a:rect l="0" t="0" r="0" b="0"/>
            <a:pathLst>
              <a:path w="42334" h="508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84667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37067"/>
                </a:lnTo>
                <a:lnTo>
                  <a:pt x="25400" y="262467"/>
                </a:lnTo>
                <a:lnTo>
                  <a:pt x="33866" y="287867"/>
                </a:lnTo>
                <a:lnTo>
                  <a:pt x="33866" y="313267"/>
                </a:lnTo>
                <a:lnTo>
                  <a:pt x="33866" y="338667"/>
                </a:lnTo>
                <a:lnTo>
                  <a:pt x="33866" y="355600"/>
                </a:lnTo>
                <a:lnTo>
                  <a:pt x="33866" y="381000"/>
                </a:lnTo>
                <a:lnTo>
                  <a:pt x="42333" y="397933"/>
                </a:lnTo>
                <a:lnTo>
                  <a:pt x="42333" y="414867"/>
                </a:lnTo>
                <a:lnTo>
                  <a:pt x="42333" y="431800"/>
                </a:lnTo>
                <a:lnTo>
                  <a:pt x="42333" y="448733"/>
                </a:lnTo>
                <a:lnTo>
                  <a:pt x="42333" y="465667"/>
                </a:lnTo>
                <a:lnTo>
                  <a:pt x="42333" y="474133"/>
                </a:lnTo>
                <a:lnTo>
                  <a:pt x="42333" y="491067"/>
                </a:lnTo>
                <a:lnTo>
                  <a:pt x="42333" y="499533"/>
                </a:lnTo>
                <a:lnTo>
                  <a:pt x="42333" y="508000"/>
                </a:lnTo>
                <a:lnTo>
                  <a:pt x="42333" y="508000"/>
                </a:lnTo>
                <a:lnTo>
                  <a:pt x="42333" y="508000"/>
                </a:lnTo>
                <a:lnTo>
                  <a:pt x="42333" y="508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69067" y="2336800"/>
            <a:ext cx="381001" cy="804334"/>
          </a:xfrm>
          <a:custGeom>
            <a:avLst/>
            <a:gdLst/>
            <a:ahLst/>
            <a:cxnLst/>
            <a:rect l="0" t="0" r="0" b="0"/>
            <a:pathLst>
              <a:path w="381001" h="8043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33866" y="25400"/>
                </a:lnTo>
                <a:lnTo>
                  <a:pt x="42333" y="33867"/>
                </a:lnTo>
                <a:lnTo>
                  <a:pt x="59266" y="42333"/>
                </a:lnTo>
                <a:lnTo>
                  <a:pt x="76200" y="59267"/>
                </a:lnTo>
                <a:lnTo>
                  <a:pt x="93133" y="67733"/>
                </a:lnTo>
                <a:lnTo>
                  <a:pt x="118533" y="84667"/>
                </a:lnTo>
                <a:lnTo>
                  <a:pt x="143933" y="101600"/>
                </a:lnTo>
                <a:lnTo>
                  <a:pt x="160866" y="110067"/>
                </a:lnTo>
                <a:lnTo>
                  <a:pt x="194733" y="127000"/>
                </a:lnTo>
                <a:lnTo>
                  <a:pt x="211666" y="152400"/>
                </a:lnTo>
                <a:lnTo>
                  <a:pt x="237066" y="169333"/>
                </a:lnTo>
                <a:lnTo>
                  <a:pt x="262466" y="194733"/>
                </a:lnTo>
                <a:lnTo>
                  <a:pt x="279400" y="220133"/>
                </a:lnTo>
                <a:lnTo>
                  <a:pt x="304800" y="245533"/>
                </a:lnTo>
                <a:lnTo>
                  <a:pt x="321733" y="270933"/>
                </a:lnTo>
                <a:lnTo>
                  <a:pt x="338666" y="296333"/>
                </a:lnTo>
                <a:lnTo>
                  <a:pt x="355600" y="330200"/>
                </a:lnTo>
                <a:lnTo>
                  <a:pt x="364066" y="364067"/>
                </a:lnTo>
                <a:lnTo>
                  <a:pt x="372533" y="389467"/>
                </a:lnTo>
                <a:lnTo>
                  <a:pt x="381000" y="423333"/>
                </a:lnTo>
                <a:lnTo>
                  <a:pt x="381000" y="457200"/>
                </a:lnTo>
                <a:lnTo>
                  <a:pt x="372533" y="491067"/>
                </a:lnTo>
                <a:lnTo>
                  <a:pt x="364066" y="516467"/>
                </a:lnTo>
                <a:lnTo>
                  <a:pt x="355600" y="550333"/>
                </a:lnTo>
                <a:lnTo>
                  <a:pt x="347133" y="584200"/>
                </a:lnTo>
                <a:lnTo>
                  <a:pt x="330200" y="609600"/>
                </a:lnTo>
                <a:lnTo>
                  <a:pt x="313266" y="635000"/>
                </a:lnTo>
                <a:lnTo>
                  <a:pt x="296333" y="660400"/>
                </a:lnTo>
                <a:lnTo>
                  <a:pt x="270933" y="685800"/>
                </a:lnTo>
                <a:lnTo>
                  <a:pt x="254000" y="711200"/>
                </a:lnTo>
                <a:lnTo>
                  <a:pt x="228600" y="728133"/>
                </a:lnTo>
                <a:lnTo>
                  <a:pt x="211666" y="745067"/>
                </a:lnTo>
                <a:lnTo>
                  <a:pt x="186266" y="762000"/>
                </a:lnTo>
                <a:lnTo>
                  <a:pt x="169333" y="778933"/>
                </a:lnTo>
                <a:lnTo>
                  <a:pt x="152400" y="787400"/>
                </a:lnTo>
                <a:lnTo>
                  <a:pt x="135466" y="795867"/>
                </a:lnTo>
                <a:lnTo>
                  <a:pt x="118533" y="804333"/>
                </a:lnTo>
                <a:lnTo>
                  <a:pt x="101600" y="804333"/>
                </a:lnTo>
                <a:lnTo>
                  <a:pt x="93133" y="804333"/>
                </a:lnTo>
                <a:lnTo>
                  <a:pt x="93133" y="804333"/>
                </a:lnTo>
                <a:lnTo>
                  <a:pt x="84666" y="804333"/>
                </a:lnTo>
                <a:lnTo>
                  <a:pt x="84666" y="804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14600" y="2243667"/>
            <a:ext cx="381001" cy="270934"/>
          </a:xfrm>
          <a:custGeom>
            <a:avLst/>
            <a:gdLst/>
            <a:ahLst/>
            <a:cxnLst/>
            <a:rect l="0" t="0" r="0" b="0"/>
            <a:pathLst>
              <a:path w="381001" h="270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3" y="16933"/>
                </a:lnTo>
                <a:lnTo>
                  <a:pt x="135467" y="16933"/>
                </a:lnTo>
                <a:lnTo>
                  <a:pt x="152400" y="25400"/>
                </a:lnTo>
                <a:lnTo>
                  <a:pt x="160867" y="33866"/>
                </a:lnTo>
                <a:lnTo>
                  <a:pt x="177800" y="42333"/>
                </a:lnTo>
                <a:lnTo>
                  <a:pt x="186267" y="50800"/>
                </a:lnTo>
                <a:lnTo>
                  <a:pt x="194733" y="59266"/>
                </a:lnTo>
                <a:lnTo>
                  <a:pt x="194733" y="67733"/>
                </a:lnTo>
                <a:lnTo>
                  <a:pt x="194733" y="76200"/>
                </a:lnTo>
                <a:lnTo>
                  <a:pt x="194733" y="93133"/>
                </a:lnTo>
                <a:lnTo>
                  <a:pt x="186267" y="101600"/>
                </a:lnTo>
                <a:lnTo>
                  <a:pt x="177800" y="118533"/>
                </a:lnTo>
                <a:lnTo>
                  <a:pt x="169333" y="135466"/>
                </a:lnTo>
                <a:lnTo>
                  <a:pt x="160867" y="143933"/>
                </a:lnTo>
                <a:lnTo>
                  <a:pt x="152400" y="160866"/>
                </a:lnTo>
                <a:lnTo>
                  <a:pt x="143933" y="169333"/>
                </a:lnTo>
                <a:lnTo>
                  <a:pt x="135467" y="186266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35467" y="211666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60867" y="237066"/>
                </a:lnTo>
                <a:lnTo>
                  <a:pt x="177800" y="245533"/>
                </a:lnTo>
                <a:lnTo>
                  <a:pt x="186267" y="245533"/>
                </a:lnTo>
                <a:lnTo>
                  <a:pt x="211667" y="254000"/>
                </a:lnTo>
                <a:lnTo>
                  <a:pt x="228600" y="262466"/>
                </a:lnTo>
                <a:lnTo>
                  <a:pt x="245533" y="262466"/>
                </a:lnTo>
                <a:lnTo>
                  <a:pt x="270933" y="270933"/>
                </a:lnTo>
                <a:lnTo>
                  <a:pt x="287867" y="270933"/>
                </a:lnTo>
                <a:lnTo>
                  <a:pt x="304800" y="270933"/>
                </a:lnTo>
                <a:lnTo>
                  <a:pt x="330200" y="270933"/>
                </a:lnTo>
                <a:lnTo>
                  <a:pt x="347133" y="270933"/>
                </a:lnTo>
                <a:lnTo>
                  <a:pt x="364067" y="270933"/>
                </a:lnTo>
                <a:lnTo>
                  <a:pt x="364067" y="270933"/>
                </a:lnTo>
                <a:lnTo>
                  <a:pt x="381000" y="270933"/>
                </a:lnTo>
                <a:lnTo>
                  <a:pt x="38100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29467" y="2633133"/>
            <a:ext cx="33867" cy="270935"/>
          </a:xfrm>
          <a:custGeom>
            <a:avLst/>
            <a:gdLst/>
            <a:ahLst/>
            <a:cxnLst/>
            <a:rect l="0" t="0" r="0" b="0"/>
            <a:pathLst>
              <a:path w="33867" h="270935">
                <a:moveTo>
                  <a:pt x="25400" y="0"/>
                </a:move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11667"/>
                </a:lnTo>
                <a:lnTo>
                  <a:pt x="8466" y="228600"/>
                </a:lnTo>
                <a:lnTo>
                  <a:pt x="8466" y="245534"/>
                </a:lnTo>
                <a:lnTo>
                  <a:pt x="8466" y="254000"/>
                </a:lnTo>
                <a:lnTo>
                  <a:pt x="0" y="262467"/>
                </a:lnTo>
                <a:lnTo>
                  <a:pt x="0" y="262467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861733" y="2743200"/>
            <a:ext cx="186268" cy="33868"/>
          </a:xfrm>
          <a:custGeom>
            <a:avLst/>
            <a:gdLst/>
            <a:ahLst/>
            <a:cxnLst/>
            <a:rect l="0" t="0" r="0" b="0"/>
            <a:pathLst>
              <a:path w="186268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69334" y="0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41133" y="2429933"/>
            <a:ext cx="237068" cy="795868"/>
          </a:xfrm>
          <a:custGeom>
            <a:avLst/>
            <a:gdLst/>
            <a:ahLst/>
            <a:cxnLst/>
            <a:rect l="0" t="0" r="0" b="0"/>
            <a:pathLst>
              <a:path w="237068" h="795868">
                <a:moveTo>
                  <a:pt x="237067" y="0"/>
                </a:moveTo>
                <a:lnTo>
                  <a:pt x="237067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20134" y="8467"/>
                </a:lnTo>
                <a:lnTo>
                  <a:pt x="211667" y="8467"/>
                </a:lnTo>
                <a:lnTo>
                  <a:pt x="203200" y="16934"/>
                </a:lnTo>
                <a:lnTo>
                  <a:pt x="194734" y="25400"/>
                </a:lnTo>
                <a:lnTo>
                  <a:pt x="186267" y="33867"/>
                </a:lnTo>
                <a:lnTo>
                  <a:pt x="177800" y="42334"/>
                </a:lnTo>
                <a:lnTo>
                  <a:pt x="160867" y="50800"/>
                </a:lnTo>
                <a:lnTo>
                  <a:pt x="152400" y="67734"/>
                </a:lnTo>
                <a:lnTo>
                  <a:pt x="135467" y="84667"/>
                </a:lnTo>
                <a:lnTo>
                  <a:pt x="118534" y="101600"/>
                </a:lnTo>
                <a:lnTo>
                  <a:pt x="101600" y="118534"/>
                </a:lnTo>
                <a:lnTo>
                  <a:pt x="84667" y="143934"/>
                </a:lnTo>
                <a:lnTo>
                  <a:pt x="76200" y="169334"/>
                </a:lnTo>
                <a:lnTo>
                  <a:pt x="59267" y="194734"/>
                </a:lnTo>
                <a:lnTo>
                  <a:pt x="42334" y="220134"/>
                </a:lnTo>
                <a:lnTo>
                  <a:pt x="33867" y="245534"/>
                </a:lnTo>
                <a:lnTo>
                  <a:pt x="25400" y="279400"/>
                </a:lnTo>
                <a:lnTo>
                  <a:pt x="16934" y="313267"/>
                </a:lnTo>
                <a:lnTo>
                  <a:pt x="8467" y="338667"/>
                </a:lnTo>
                <a:lnTo>
                  <a:pt x="0" y="372534"/>
                </a:lnTo>
                <a:lnTo>
                  <a:pt x="0" y="406400"/>
                </a:lnTo>
                <a:lnTo>
                  <a:pt x="0" y="431800"/>
                </a:lnTo>
                <a:lnTo>
                  <a:pt x="0" y="465667"/>
                </a:lnTo>
                <a:lnTo>
                  <a:pt x="0" y="491067"/>
                </a:lnTo>
                <a:lnTo>
                  <a:pt x="8467" y="516467"/>
                </a:lnTo>
                <a:lnTo>
                  <a:pt x="16934" y="541867"/>
                </a:lnTo>
                <a:lnTo>
                  <a:pt x="16934" y="567267"/>
                </a:lnTo>
                <a:lnTo>
                  <a:pt x="25400" y="592667"/>
                </a:lnTo>
                <a:lnTo>
                  <a:pt x="33867" y="609600"/>
                </a:lnTo>
                <a:lnTo>
                  <a:pt x="42334" y="635000"/>
                </a:lnTo>
                <a:lnTo>
                  <a:pt x="42334" y="651934"/>
                </a:lnTo>
                <a:lnTo>
                  <a:pt x="50800" y="668867"/>
                </a:lnTo>
                <a:lnTo>
                  <a:pt x="59267" y="685800"/>
                </a:lnTo>
                <a:lnTo>
                  <a:pt x="67734" y="702734"/>
                </a:lnTo>
                <a:lnTo>
                  <a:pt x="67734" y="719667"/>
                </a:lnTo>
                <a:lnTo>
                  <a:pt x="76200" y="736600"/>
                </a:lnTo>
                <a:lnTo>
                  <a:pt x="76200" y="753534"/>
                </a:lnTo>
                <a:lnTo>
                  <a:pt x="84667" y="770467"/>
                </a:lnTo>
                <a:lnTo>
                  <a:pt x="84667" y="778934"/>
                </a:lnTo>
                <a:lnTo>
                  <a:pt x="84667" y="778934"/>
                </a:lnTo>
                <a:lnTo>
                  <a:pt x="84667" y="795867"/>
                </a:lnTo>
                <a:lnTo>
                  <a:pt x="84667" y="795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10467" y="2650067"/>
            <a:ext cx="237067" cy="516467"/>
          </a:xfrm>
          <a:custGeom>
            <a:avLst/>
            <a:gdLst/>
            <a:ahLst/>
            <a:cxnLst/>
            <a:rect l="0" t="0" r="0" b="0"/>
            <a:pathLst>
              <a:path w="237067" h="516467">
                <a:moveTo>
                  <a:pt x="8466" y="50800"/>
                </a:moveTo>
                <a:lnTo>
                  <a:pt x="8466" y="50800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0800"/>
                </a:lnTo>
                <a:lnTo>
                  <a:pt x="16933" y="59266"/>
                </a:lnTo>
                <a:lnTo>
                  <a:pt x="16933" y="67733"/>
                </a:lnTo>
                <a:lnTo>
                  <a:pt x="25400" y="84666"/>
                </a:lnTo>
                <a:lnTo>
                  <a:pt x="33866" y="93133"/>
                </a:lnTo>
                <a:lnTo>
                  <a:pt x="33866" y="110066"/>
                </a:lnTo>
                <a:lnTo>
                  <a:pt x="42333" y="118533"/>
                </a:lnTo>
                <a:lnTo>
                  <a:pt x="50800" y="135466"/>
                </a:lnTo>
                <a:lnTo>
                  <a:pt x="59266" y="152400"/>
                </a:lnTo>
                <a:lnTo>
                  <a:pt x="67733" y="160866"/>
                </a:lnTo>
                <a:lnTo>
                  <a:pt x="67733" y="177800"/>
                </a:lnTo>
                <a:lnTo>
                  <a:pt x="76200" y="186266"/>
                </a:lnTo>
                <a:lnTo>
                  <a:pt x="76200" y="186266"/>
                </a:lnTo>
                <a:lnTo>
                  <a:pt x="84666" y="194733"/>
                </a:lnTo>
                <a:lnTo>
                  <a:pt x="93133" y="194733"/>
                </a:lnTo>
                <a:lnTo>
                  <a:pt x="93133" y="194733"/>
                </a:lnTo>
                <a:lnTo>
                  <a:pt x="101600" y="194733"/>
                </a:lnTo>
                <a:lnTo>
                  <a:pt x="110066" y="186266"/>
                </a:lnTo>
                <a:lnTo>
                  <a:pt x="118533" y="177800"/>
                </a:lnTo>
                <a:lnTo>
                  <a:pt x="127000" y="160866"/>
                </a:lnTo>
                <a:lnTo>
                  <a:pt x="135466" y="143933"/>
                </a:lnTo>
                <a:lnTo>
                  <a:pt x="152400" y="127000"/>
                </a:lnTo>
                <a:lnTo>
                  <a:pt x="160866" y="110066"/>
                </a:lnTo>
                <a:lnTo>
                  <a:pt x="169333" y="93133"/>
                </a:lnTo>
                <a:lnTo>
                  <a:pt x="186266" y="67733"/>
                </a:lnTo>
                <a:lnTo>
                  <a:pt x="194733" y="50800"/>
                </a:lnTo>
                <a:lnTo>
                  <a:pt x="203200" y="33866"/>
                </a:lnTo>
                <a:lnTo>
                  <a:pt x="220133" y="25400"/>
                </a:lnTo>
                <a:lnTo>
                  <a:pt x="228600" y="8466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8466"/>
                </a:lnTo>
                <a:lnTo>
                  <a:pt x="237066" y="25400"/>
                </a:lnTo>
                <a:lnTo>
                  <a:pt x="228600" y="42333"/>
                </a:lnTo>
                <a:lnTo>
                  <a:pt x="211666" y="67733"/>
                </a:lnTo>
                <a:lnTo>
                  <a:pt x="203200" y="93133"/>
                </a:lnTo>
                <a:lnTo>
                  <a:pt x="186266" y="118533"/>
                </a:lnTo>
                <a:lnTo>
                  <a:pt x="169333" y="152400"/>
                </a:lnTo>
                <a:lnTo>
                  <a:pt x="152400" y="194733"/>
                </a:lnTo>
                <a:lnTo>
                  <a:pt x="135466" y="228600"/>
                </a:lnTo>
                <a:lnTo>
                  <a:pt x="118533" y="262466"/>
                </a:lnTo>
                <a:lnTo>
                  <a:pt x="101600" y="296333"/>
                </a:lnTo>
                <a:lnTo>
                  <a:pt x="84666" y="330200"/>
                </a:lnTo>
                <a:lnTo>
                  <a:pt x="76200" y="364066"/>
                </a:lnTo>
                <a:lnTo>
                  <a:pt x="59266" y="389466"/>
                </a:lnTo>
                <a:lnTo>
                  <a:pt x="50800" y="423333"/>
                </a:lnTo>
                <a:lnTo>
                  <a:pt x="42333" y="448733"/>
                </a:lnTo>
                <a:lnTo>
                  <a:pt x="33866" y="465666"/>
                </a:lnTo>
                <a:lnTo>
                  <a:pt x="25400" y="482600"/>
                </a:lnTo>
                <a:lnTo>
                  <a:pt x="25400" y="499533"/>
                </a:lnTo>
                <a:lnTo>
                  <a:pt x="25400" y="508000"/>
                </a:lnTo>
                <a:lnTo>
                  <a:pt x="25400" y="508000"/>
                </a:lnTo>
                <a:lnTo>
                  <a:pt x="25400" y="516466"/>
                </a:lnTo>
                <a:lnTo>
                  <a:pt x="33866" y="516466"/>
                </a:lnTo>
                <a:lnTo>
                  <a:pt x="33866" y="508000"/>
                </a:lnTo>
                <a:lnTo>
                  <a:pt x="33866" y="508000"/>
                </a:lnTo>
                <a:lnTo>
                  <a:pt x="42333" y="499533"/>
                </a:lnTo>
                <a:lnTo>
                  <a:pt x="42333" y="499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23733" y="2751667"/>
            <a:ext cx="186268" cy="8467"/>
          </a:xfrm>
          <a:custGeom>
            <a:avLst/>
            <a:gdLst/>
            <a:ahLst/>
            <a:cxnLst/>
            <a:rect l="0" t="0" r="0" b="0"/>
            <a:pathLst>
              <a:path w="186268" h="8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8534" y="0"/>
                </a:lnTo>
                <a:lnTo>
                  <a:pt x="127000" y="0"/>
                </a:lnTo>
                <a:lnTo>
                  <a:pt x="143934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7" y="8466"/>
                </a:lnTo>
                <a:lnTo>
                  <a:pt x="186267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60800" y="2514600"/>
            <a:ext cx="406401" cy="169334"/>
          </a:xfrm>
          <a:custGeom>
            <a:avLst/>
            <a:gdLst/>
            <a:ahLst/>
            <a:cxnLst/>
            <a:rect l="0" t="0" r="0" b="0"/>
            <a:pathLst>
              <a:path w="406401" h="169334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16933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33867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59267"/>
                </a:lnTo>
                <a:lnTo>
                  <a:pt x="42333" y="67733"/>
                </a:lnTo>
                <a:lnTo>
                  <a:pt x="42333" y="76200"/>
                </a:lnTo>
                <a:lnTo>
                  <a:pt x="33867" y="84667"/>
                </a:lnTo>
                <a:lnTo>
                  <a:pt x="25400" y="93133"/>
                </a:lnTo>
                <a:lnTo>
                  <a:pt x="25400" y="101600"/>
                </a:lnTo>
                <a:lnTo>
                  <a:pt x="16933" y="110067"/>
                </a:lnTo>
                <a:lnTo>
                  <a:pt x="16933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3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0867"/>
                </a:lnTo>
                <a:lnTo>
                  <a:pt x="25400" y="160867"/>
                </a:lnTo>
                <a:lnTo>
                  <a:pt x="33867" y="169333"/>
                </a:lnTo>
                <a:lnTo>
                  <a:pt x="42333" y="169333"/>
                </a:lnTo>
                <a:lnTo>
                  <a:pt x="59267" y="169333"/>
                </a:lnTo>
                <a:lnTo>
                  <a:pt x="76200" y="169333"/>
                </a:lnTo>
                <a:lnTo>
                  <a:pt x="93133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3" y="169333"/>
                </a:lnTo>
                <a:lnTo>
                  <a:pt x="169333" y="169333"/>
                </a:lnTo>
                <a:lnTo>
                  <a:pt x="186267" y="169333"/>
                </a:lnTo>
                <a:lnTo>
                  <a:pt x="211667" y="169333"/>
                </a:lnTo>
                <a:lnTo>
                  <a:pt x="237067" y="169333"/>
                </a:lnTo>
                <a:lnTo>
                  <a:pt x="254000" y="169333"/>
                </a:lnTo>
                <a:lnTo>
                  <a:pt x="279400" y="169333"/>
                </a:lnTo>
                <a:lnTo>
                  <a:pt x="296333" y="169333"/>
                </a:lnTo>
                <a:lnTo>
                  <a:pt x="321733" y="169333"/>
                </a:lnTo>
                <a:lnTo>
                  <a:pt x="338667" y="169333"/>
                </a:lnTo>
                <a:lnTo>
                  <a:pt x="355600" y="169333"/>
                </a:lnTo>
                <a:lnTo>
                  <a:pt x="372533" y="169333"/>
                </a:lnTo>
                <a:lnTo>
                  <a:pt x="381000" y="169333"/>
                </a:lnTo>
                <a:lnTo>
                  <a:pt x="397933" y="169333"/>
                </a:lnTo>
                <a:lnTo>
                  <a:pt x="397933" y="169333"/>
                </a:lnTo>
                <a:lnTo>
                  <a:pt x="406400" y="169333"/>
                </a:lnTo>
                <a:lnTo>
                  <a:pt x="4064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64000" y="2540000"/>
            <a:ext cx="50801" cy="389468"/>
          </a:xfrm>
          <a:custGeom>
            <a:avLst/>
            <a:gdLst/>
            <a:ahLst/>
            <a:cxnLst/>
            <a:rect l="0" t="0" r="0" b="0"/>
            <a:pathLst>
              <a:path w="50801" h="389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101600"/>
                </a:lnTo>
                <a:lnTo>
                  <a:pt x="42333" y="127000"/>
                </a:lnTo>
                <a:lnTo>
                  <a:pt x="42333" y="152400"/>
                </a:lnTo>
                <a:lnTo>
                  <a:pt x="42333" y="177800"/>
                </a:lnTo>
                <a:lnTo>
                  <a:pt x="50800" y="203200"/>
                </a:lnTo>
                <a:lnTo>
                  <a:pt x="50800" y="228600"/>
                </a:lnTo>
                <a:lnTo>
                  <a:pt x="42333" y="254000"/>
                </a:lnTo>
                <a:lnTo>
                  <a:pt x="42333" y="279400"/>
                </a:lnTo>
                <a:lnTo>
                  <a:pt x="42333" y="304800"/>
                </a:lnTo>
                <a:lnTo>
                  <a:pt x="42333" y="321733"/>
                </a:lnTo>
                <a:lnTo>
                  <a:pt x="42333" y="338667"/>
                </a:lnTo>
                <a:lnTo>
                  <a:pt x="42333" y="355600"/>
                </a:lnTo>
                <a:lnTo>
                  <a:pt x="42333" y="364067"/>
                </a:lnTo>
                <a:lnTo>
                  <a:pt x="42333" y="372533"/>
                </a:lnTo>
                <a:lnTo>
                  <a:pt x="42333" y="381000"/>
                </a:lnTo>
                <a:lnTo>
                  <a:pt x="42333" y="389467"/>
                </a:lnTo>
                <a:lnTo>
                  <a:pt x="42333" y="389467"/>
                </a:lnTo>
                <a:lnTo>
                  <a:pt x="42333" y="389467"/>
                </a:lnTo>
                <a:lnTo>
                  <a:pt x="42333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91000" y="2413000"/>
            <a:ext cx="330201" cy="778934"/>
          </a:xfrm>
          <a:custGeom>
            <a:avLst/>
            <a:gdLst/>
            <a:ahLst/>
            <a:cxnLst/>
            <a:rect l="0" t="0" r="0" b="0"/>
            <a:pathLst>
              <a:path w="330201" h="778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33867" y="59267"/>
                </a:lnTo>
                <a:lnTo>
                  <a:pt x="42333" y="67733"/>
                </a:lnTo>
                <a:lnTo>
                  <a:pt x="59267" y="84667"/>
                </a:lnTo>
                <a:lnTo>
                  <a:pt x="67733" y="93133"/>
                </a:lnTo>
                <a:lnTo>
                  <a:pt x="84667" y="110067"/>
                </a:lnTo>
                <a:lnTo>
                  <a:pt x="101600" y="127000"/>
                </a:lnTo>
                <a:lnTo>
                  <a:pt x="118533" y="135467"/>
                </a:lnTo>
                <a:lnTo>
                  <a:pt x="135467" y="152400"/>
                </a:lnTo>
                <a:lnTo>
                  <a:pt x="160867" y="169333"/>
                </a:lnTo>
                <a:lnTo>
                  <a:pt x="177800" y="186267"/>
                </a:lnTo>
                <a:lnTo>
                  <a:pt x="203200" y="194733"/>
                </a:lnTo>
                <a:lnTo>
                  <a:pt x="220133" y="220133"/>
                </a:lnTo>
                <a:lnTo>
                  <a:pt x="245533" y="237067"/>
                </a:lnTo>
                <a:lnTo>
                  <a:pt x="262467" y="262467"/>
                </a:lnTo>
                <a:lnTo>
                  <a:pt x="287867" y="279400"/>
                </a:lnTo>
                <a:lnTo>
                  <a:pt x="296333" y="304800"/>
                </a:lnTo>
                <a:lnTo>
                  <a:pt x="313267" y="330200"/>
                </a:lnTo>
                <a:lnTo>
                  <a:pt x="321733" y="355600"/>
                </a:lnTo>
                <a:lnTo>
                  <a:pt x="330200" y="381000"/>
                </a:lnTo>
                <a:lnTo>
                  <a:pt x="330200" y="414867"/>
                </a:lnTo>
                <a:lnTo>
                  <a:pt x="330200" y="440267"/>
                </a:lnTo>
                <a:lnTo>
                  <a:pt x="321733" y="474133"/>
                </a:lnTo>
                <a:lnTo>
                  <a:pt x="304800" y="508000"/>
                </a:lnTo>
                <a:lnTo>
                  <a:pt x="296333" y="541867"/>
                </a:lnTo>
                <a:lnTo>
                  <a:pt x="279400" y="567267"/>
                </a:lnTo>
                <a:lnTo>
                  <a:pt x="254000" y="601133"/>
                </a:lnTo>
                <a:lnTo>
                  <a:pt x="237067" y="626533"/>
                </a:lnTo>
                <a:lnTo>
                  <a:pt x="211667" y="660400"/>
                </a:lnTo>
                <a:lnTo>
                  <a:pt x="194733" y="685800"/>
                </a:lnTo>
                <a:lnTo>
                  <a:pt x="177800" y="711200"/>
                </a:lnTo>
                <a:lnTo>
                  <a:pt x="152400" y="728133"/>
                </a:lnTo>
                <a:lnTo>
                  <a:pt x="135467" y="753533"/>
                </a:lnTo>
                <a:lnTo>
                  <a:pt x="118533" y="770467"/>
                </a:lnTo>
                <a:lnTo>
                  <a:pt x="118533" y="770467"/>
                </a:lnTo>
                <a:lnTo>
                  <a:pt x="110067" y="778933"/>
                </a:lnTo>
                <a:lnTo>
                  <a:pt x="110067" y="778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09533" y="2286000"/>
            <a:ext cx="406401" cy="245534"/>
          </a:xfrm>
          <a:custGeom>
            <a:avLst/>
            <a:gdLst/>
            <a:ahLst/>
            <a:cxnLst/>
            <a:rect l="0" t="0" r="0" b="0"/>
            <a:pathLst>
              <a:path w="406401" h="2455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16933"/>
                </a:lnTo>
                <a:lnTo>
                  <a:pt x="101600" y="16933"/>
                </a:lnTo>
                <a:lnTo>
                  <a:pt x="110067" y="25400"/>
                </a:lnTo>
                <a:lnTo>
                  <a:pt x="127000" y="33867"/>
                </a:lnTo>
                <a:lnTo>
                  <a:pt x="135467" y="42333"/>
                </a:lnTo>
                <a:lnTo>
                  <a:pt x="143934" y="42333"/>
                </a:lnTo>
                <a:lnTo>
                  <a:pt x="152400" y="50800"/>
                </a:lnTo>
                <a:lnTo>
                  <a:pt x="152400" y="59267"/>
                </a:lnTo>
                <a:lnTo>
                  <a:pt x="160867" y="67733"/>
                </a:lnTo>
                <a:lnTo>
                  <a:pt x="152400" y="76200"/>
                </a:lnTo>
                <a:lnTo>
                  <a:pt x="143934" y="93133"/>
                </a:lnTo>
                <a:lnTo>
                  <a:pt x="135467" y="101600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18534" y="135467"/>
                </a:lnTo>
                <a:lnTo>
                  <a:pt x="118534" y="143933"/>
                </a:lnTo>
                <a:lnTo>
                  <a:pt x="118534" y="152400"/>
                </a:lnTo>
                <a:lnTo>
                  <a:pt x="118534" y="160867"/>
                </a:lnTo>
                <a:lnTo>
                  <a:pt x="118534" y="169333"/>
                </a:lnTo>
                <a:lnTo>
                  <a:pt x="127000" y="177800"/>
                </a:lnTo>
                <a:lnTo>
                  <a:pt x="143934" y="186267"/>
                </a:lnTo>
                <a:lnTo>
                  <a:pt x="160867" y="194733"/>
                </a:lnTo>
                <a:lnTo>
                  <a:pt x="169334" y="203200"/>
                </a:lnTo>
                <a:lnTo>
                  <a:pt x="186267" y="203200"/>
                </a:lnTo>
                <a:lnTo>
                  <a:pt x="211667" y="211667"/>
                </a:lnTo>
                <a:lnTo>
                  <a:pt x="228600" y="211667"/>
                </a:lnTo>
                <a:lnTo>
                  <a:pt x="245534" y="220133"/>
                </a:lnTo>
                <a:lnTo>
                  <a:pt x="262467" y="228600"/>
                </a:lnTo>
                <a:lnTo>
                  <a:pt x="279400" y="228600"/>
                </a:lnTo>
                <a:lnTo>
                  <a:pt x="296334" y="237067"/>
                </a:lnTo>
                <a:lnTo>
                  <a:pt x="321734" y="237067"/>
                </a:lnTo>
                <a:lnTo>
                  <a:pt x="338667" y="245533"/>
                </a:lnTo>
                <a:lnTo>
                  <a:pt x="355600" y="245533"/>
                </a:lnTo>
                <a:lnTo>
                  <a:pt x="381000" y="245533"/>
                </a:lnTo>
                <a:lnTo>
                  <a:pt x="397934" y="245533"/>
                </a:lnTo>
                <a:lnTo>
                  <a:pt x="397934" y="245533"/>
                </a:lnTo>
                <a:lnTo>
                  <a:pt x="406400" y="245533"/>
                </a:lnTo>
                <a:lnTo>
                  <a:pt x="40640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07467" y="2768600"/>
            <a:ext cx="270934" cy="25401"/>
          </a:xfrm>
          <a:custGeom>
            <a:avLst/>
            <a:gdLst/>
            <a:ahLst/>
            <a:cxnLst/>
            <a:rect l="0" t="0" r="0" b="0"/>
            <a:pathLst>
              <a:path w="270934" h="254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84666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35466" y="16933"/>
                </a:lnTo>
                <a:lnTo>
                  <a:pt x="160866" y="16933"/>
                </a:lnTo>
                <a:lnTo>
                  <a:pt x="177800" y="16933"/>
                </a:lnTo>
                <a:lnTo>
                  <a:pt x="194733" y="16933"/>
                </a:lnTo>
                <a:lnTo>
                  <a:pt x="211666" y="16933"/>
                </a:lnTo>
                <a:lnTo>
                  <a:pt x="228600" y="16933"/>
                </a:lnTo>
                <a:lnTo>
                  <a:pt x="245533" y="16933"/>
                </a:lnTo>
                <a:lnTo>
                  <a:pt x="254000" y="25400"/>
                </a:lnTo>
                <a:lnTo>
                  <a:pt x="262466" y="25400"/>
                </a:lnTo>
                <a:lnTo>
                  <a:pt x="270933" y="25400"/>
                </a:lnTo>
                <a:lnTo>
                  <a:pt x="270933" y="25400"/>
                </a:lnTo>
                <a:lnTo>
                  <a:pt x="270933" y="25400"/>
                </a:lnTo>
                <a:lnTo>
                  <a:pt x="270933" y="25400"/>
                </a:lnTo>
                <a:lnTo>
                  <a:pt x="270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732867" y="2921000"/>
            <a:ext cx="220134" cy="16934"/>
          </a:xfrm>
          <a:custGeom>
            <a:avLst/>
            <a:gdLst/>
            <a:ahLst/>
            <a:cxnLst/>
            <a:rect l="0" t="0" r="0" b="0"/>
            <a:pathLst>
              <a:path w="220134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16933"/>
                </a:lnTo>
                <a:lnTo>
                  <a:pt x="203200" y="16933"/>
                </a:lnTo>
                <a:lnTo>
                  <a:pt x="220133" y="16933"/>
                </a:lnTo>
                <a:lnTo>
                  <a:pt x="2201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130800" y="2531533"/>
            <a:ext cx="67734" cy="677335"/>
          </a:xfrm>
          <a:custGeom>
            <a:avLst/>
            <a:gdLst/>
            <a:ahLst/>
            <a:cxnLst/>
            <a:rect l="0" t="0" r="0" b="0"/>
            <a:pathLst>
              <a:path w="67734" h="677335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86267"/>
                </a:lnTo>
                <a:lnTo>
                  <a:pt x="0" y="211667"/>
                </a:lnTo>
                <a:lnTo>
                  <a:pt x="0" y="245534"/>
                </a:lnTo>
                <a:lnTo>
                  <a:pt x="8467" y="279400"/>
                </a:lnTo>
                <a:lnTo>
                  <a:pt x="16933" y="313267"/>
                </a:lnTo>
                <a:lnTo>
                  <a:pt x="16933" y="347134"/>
                </a:lnTo>
                <a:lnTo>
                  <a:pt x="25400" y="381000"/>
                </a:lnTo>
                <a:lnTo>
                  <a:pt x="33867" y="423334"/>
                </a:lnTo>
                <a:lnTo>
                  <a:pt x="42333" y="457200"/>
                </a:lnTo>
                <a:lnTo>
                  <a:pt x="42333" y="491067"/>
                </a:lnTo>
                <a:lnTo>
                  <a:pt x="50800" y="524934"/>
                </a:lnTo>
                <a:lnTo>
                  <a:pt x="50800" y="558800"/>
                </a:lnTo>
                <a:lnTo>
                  <a:pt x="50800" y="584200"/>
                </a:lnTo>
                <a:lnTo>
                  <a:pt x="59267" y="609600"/>
                </a:lnTo>
                <a:lnTo>
                  <a:pt x="59267" y="635000"/>
                </a:lnTo>
                <a:lnTo>
                  <a:pt x="59267" y="651934"/>
                </a:lnTo>
                <a:lnTo>
                  <a:pt x="59267" y="668867"/>
                </a:lnTo>
                <a:lnTo>
                  <a:pt x="59267" y="668867"/>
                </a:lnTo>
                <a:lnTo>
                  <a:pt x="67733" y="677334"/>
                </a:lnTo>
                <a:lnTo>
                  <a:pt x="67733" y="677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283200" y="2523067"/>
            <a:ext cx="296334" cy="524934"/>
          </a:xfrm>
          <a:custGeom>
            <a:avLst/>
            <a:gdLst/>
            <a:ahLst/>
            <a:cxnLst/>
            <a:rect l="0" t="0" r="0" b="0"/>
            <a:pathLst>
              <a:path w="296334" h="524934">
                <a:moveTo>
                  <a:pt x="220133" y="33866"/>
                </a:moveTo>
                <a:lnTo>
                  <a:pt x="220133" y="25400"/>
                </a:lnTo>
                <a:lnTo>
                  <a:pt x="228600" y="25400"/>
                </a:lnTo>
                <a:lnTo>
                  <a:pt x="228600" y="16933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0"/>
                </a:lnTo>
                <a:lnTo>
                  <a:pt x="220133" y="0"/>
                </a:lnTo>
                <a:lnTo>
                  <a:pt x="220133" y="0"/>
                </a:lnTo>
                <a:lnTo>
                  <a:pt x="211667" y="0"/>
                </a:lnTo>
                <a:lnTo>
                  <a:pt x="203200" y="8466"/>
                </a:lnTo>
                <a:lnTo>
                  <a:pt x="194733" y="8466"/>
                </a:lnTo>
                <a:lnTo>
                  <a:pt x="186267" y="25400"/>
                </a:lnTo>
                <a:lnTo>
                  <a:pt x="169333" y="33866"/>
                </a:lnTo>
                <a:lnTo>
                  <a:pt x="152400" y="50800"/>
                </a:lnTo>
                <a:lnTo>
                  <a:pt x="135467" y="76200"/>
                </a:lnTo>
                <a:lnTo>
                  <a:pt x="118533" y="101600"/>
                </a:lnTo>
                <a:lnTo>
                  <a:pt x="101600" y="127000"/>
                </a:lnTo>
                <a:lnTo>
                  <a:pt x="84667" y="160866"/>
                </a:lnTo>
                <a:lnTo>
                  <a:pt x="67733" y="194733"/>
                </a:lnTo>
                <a:lnTo>
                  <a:pt x="50800" y="228600"/>
                </a:lnTo>
                <a:lnTo>
                  <a:pt x="33867" y="262466"/>
                </a:lnTo>
                <a:lnTo>
                  <a:pt x="16933" y="304800"/>
                </a:lnTo>
                <a:lnTo>
                  <a:pt x="8467" y="338666"/>
                </a:lnTo>
                <a:lnTo>
                  <a:pt x="0" y="372533"/>
                </a:lnTo>
                <a:lnTo>
                  <a:pt x="0" y="397933"/>
                </a:lnTo>
                <a:lnTo>
                  <a:pt x="0" y="423333"/>
                </a:lnTo>
                <a:lnTo>
                  <a:pt x="8467" y="448733"/>
                </a:lnTo>
                <a:lnTo>
                  <a:pt x="16933" y="465666"/>
                </a:lnTo>
                <a:lnTo>
                  <a:pt x="25400" y="491066"/>
                </a:lnTo>
                <a:lnTo>
                  <a:pt x="42333" y="499533"/>
                </a:lnTo>
                <a:lnTo>
                  <a:pt x="67733" y="516466"/>
                </a:lnTo>
                <a:lnTo>
                  <a:pt x="84667" y="516466"/>
                </a:lnTo>
                <a:lnTo>
                  <a:pt x="110067" y="524933"/>
                </a:lnTo>
                <a:lnTo>
                  <a:pt x="135467" y="524933"/>
                </a:lnTo>
                <a:lnTo>
                  <a:pt x="160867" y="524933"/>
                </a:lnTo>
                <a:lnTo>
                  <a:pt x="177800" y="524933"/>
                </a:lnTo>
                <a:lnTo>
                  <a:pt x="203200" y="516466"/>
                </a:lnTo>
                <a:lnTo>
                  <a:pt x="220133" y="508000"/>
                </a:lnTo>
                <a:lnTo>
                  <a:pt x="245533" y="499533"/>
                </a:lnTo>
                <a:lnTo>
                  <a:pt x="262467" y="491066"/>
                </a:lnTo>
                <a:lnTo>
                  <a:pt x="279400" y="482600"/>
                </a:lnTo>
                <a:lnTo>
                  <a:pt x="287867" y="474133"/>
                </a:lnTo>
                <a:lnTo>
                  <a:pt x="296333" y="457200"/>
                </a:lnTo>
                <a:lnTo>
                  <a:pt x="296333" y="457200"/>
                </a:lnTo>
                <a:lnTo>
                  <a:pt x="296333" y="448733"/>
                </a:lnTo>
                <a:lnTo>
                  <a:pt x="287867" y="440266"/>
                </a:lnTo>
                <a:lnTo>
                  <a:pt x="270933" y="431800"/>
                </a:lnTo>
                <a:lnTo>
                  <a:pt x="245533" y="423333"/>
                </a:lnTo>
                <a:lnTo>
                  <a:pt x="220133" y="423333"/>
                </a:lnTo>
                <a:lnTo>
                  <a:pt x="194733" y="423333"/>
                </a:lnTo>
                <a:lnTo>
                  <a:pt x="169333" y="414866"/>
                </a:lnTo>
                <a:lnTo>
                  <a:pt x="143933" y="414866"/>
                </a:lnTo>
                <a:lnTo>
                  <a:pt x="118533" y="406400"/>
                </a:lnTo>
                <a:lnTo>
                  <a:pt x="93133" y="397933"/>
                </a:lnTo>
                <a:lnTo>
                  <a:pt x="76200" y="397933"/>
                </a:lnTo>
                <a:lnTo>
                  <a:pt x="59267" y="389466"/>
                </a:lnTo>
                <a:lnTo>
                  <a:pt x="59267" y="389466"/>
                </a:lnTo>
                <a:lnTo>
                  <a:pt x="50800" y="381000"/>
                </a:lnTo>
                <a:lnTo>
                  <a:pt x="50800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956800" y="42841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8466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668000" y="4275667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16934" y="8466"/>
                </a:move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31" t="61928" r="45975" b="25220"/>
          <a:stretch/>
        </p:blipFill>
        <p:spPr>
          <a:xfrm>
            <a:off x="115910" y="0"/>
            <a:ext cx="7392474" cy="179883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569200" y="347133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3800" y="321733"/>
            <a:ext cx="237068" cy="50801"/>
          </a:xfrm>
          <a:custGeom>
            <a:avLst/>
            <a:gdLst/>
            <a:ahLst/>
            <a:cxnLst/>
            <a:rect l="0" t="0" r="0" b="0"/>
            <a:pathLst>
              <a:path w="237068" h="50801">
                <a:moveTo>
                  <a:pt x="8467" y="42334"/>
                </a:moveTo>
                <a:lnTo>
                  <a:pt x="8467" y="42334"/>
                </a:ln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25400" y="50800"/>
                </a:lnTo>
                <a:lnTo>
                  <a:pt x="33866" y="50800"/>
                </a:lnTo>
                <a:lnTo>
                  <a:pt x="42334" y="50800"/>
                </a:lnTo>
                <a:lnTo>
                  <a:pt x="59267" y="50800"/>
                </a:lnTo>
                <a:lnTo>
                  <a:pt x="84667" y="50800"/>
                </a:lnTo>
                <a:lnTo>
                  <a:pt x="101600" y="42334"/>
                </a:lnTo>
                <a:lnTo>
                  <a:pt x="118534" y="42334"/>
                </a:lnTo>
                <a:lnTo>
                  <a:pt x="143933" y="33867"/>
                </a:lnTo>
                <a:lnTo>
                  <a:pt x="152400" y="33867"/>
                </a:lnTo>
                <a:lnTo>
                  <a:pt x="169333" y="33867"/>
                </a:lnTo>
                <a:lnTo>
                  <a:pt x="186266" y="25400"/>
                </a:lnTo>
                <a:lnTo>
                  <a:pt x="194734" y="25400"/>
                </a:lnTo>
                <a:lnTo>
                  <a:pt x="203200" y="25400"/>
                </a:lnTo>
                <a:lnTo>
                  <a:pt x="211667" y="25400"/>
                </a:lnTo>
                <a:lnTo>
                  <a:pt x="220133" y="25400"/>
                </a:lnTo>
                <a:lnTo>
                  <a:pt x="228600" y="25400"/>
                </a:lnTo>
                <a:lnTo>
                  <a:pt x="228600" y="25400"/>
                </a:lnTo>
                <a:lnTo>
                  <a:pt x="237067" y="25400"/>
                </a:lnTo>
                <a:lnTo>
                  <a:pt x="237067" y="16934"/>
                </a:lnTo>
                <a:lnTo>
                  <a:pt x="237067" y="16934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653866" y="211667"/>
            <a:ext cx="8469" cy="16934"/>
          </a:xfrm>
          <a:custGeom>
            <a:avLst/>
            <a:gdLst/>
            <a:ahLst/>
            <a:cxnLst/>
            <a:rect l="0" t="0" r="0" b="0"/>
            <a:pathLst>
              <a:path w="8469" h="16934">
                <a:moveTo>
                  <a:pt x="8468" y="16933"/>
                </a:moveTo>
                <a:lnTo>
                  <a:pt x="8468" y="16933"/>
                </a:lnTo>
                <a:lnTo>
                  <a:pt x="8468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6"/>
                </a:lnTo>
                <a:lnTo>
                  <a:pt x="8468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62334" y="524933"/>
            <a:ext cx="25400" cy="16935"/>
          </a:xfrm>
          <a:custGeom>
            <a:avLst/>
            <a:gdLst/>
            <a:ahLst/>
            <a:cxnLst/>
            <a:rect l="0" t="0" r="0" b="0"/>
            <a:pathLst>
              <a:path w="25400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  <a:lnTo>
                  <a:pt x="25399" y="0"/>
                </a:lnTo>
                <a:lnTo>
                  <a:pt x="253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57067" y="279400"/>
            <a:ext cx="169334" cy="110068"/>
          </a:xfrm>
          <a:custGeom>
            <a:avLst/>
            <a:gdLst/>
            <a:ahLst/>
            <a:cxnLst/>
            <a:rect l="0" t="0" r="0" b="0"/>
            <a:pathLst>
              <a:path w="169334" h="110068">
                <a:moveTo>
                  <a:pt x="33867" y="0"/>
                </a:move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399" y="16933"/>
                </a:lnTo>
                <a:lnTo>
                  <a:pt x="25399" y="25400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93133"/>
                </a:lnTo>
                <a:lnTo>
                  <a:pt x="0" y="101600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25399" y="110067"/>
                </a:lnTo>
                <a:lnTo>
                  <a:pt x="42333" y="110067"/>
                </a:lnTo>
                <a:lnTo>
                  <a:pt x="50800" y="110067"/>
                </a:lnTo>
                <a:lnTo>
                  <a:pt x="59266" y="101600"/>
                </a:lnTo>
                <a:lnTo>
                  <a:pt x="67733" y="101600"/>
                </a:lnTo>
                <a:lnTo>
                  <a:pt x="76200" y="93133"/>
                </a:lnTo>
                <a:lnTo>
                  <a:pt x="93133" y="84667"/>
                </a:lnTo>
                <a:lnTo>
                  <a:pt x="101599" y="84667"/>
                </a:lnTo>
                <a:lnTo>
                  <a:pt x="118533" y="76200"/>
                </a:lnTo>
                <a:lnTo>
                  <a:pt x="127000" y="76200"/>
                </a:lnTo>
                <a:lnTo>
                  <a:pt x="135466" y="76200"/>
                </a:lnTo>
                <a:lnTo>
                  <a:pt x="143933" y="76200"/>
                </a:lnTo>
                <a:lnTo>
                  <a:pt x="143933" y="76200"/>
                </a:lnTo>
                <a:lnTo>
                  <a:pt x="152400" y="76200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9333" y="59267"/>
                </a:lnTo>
                <a:lnTo>
                  <a:pt x="160866" y="59267"/>
                </a:lnTo>
                <a:lnTo>
                  <a:pt x="160866" y="59267"/>
                </a:lnTo>
                <a:lnTo>
                  <a:pt x="160866" y="50800"/>
                </a:lnTo>
                <a:lnTo>
                  <a:pt x="160866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92533" y="194733"/>
            <a:ext cx="16935" cy="389468"/>
          </a:xfrm>
          <a:custGeom>
            <a:avLst/>
            <a:gdLst/>
            <a:ahLst/>
            <a:cxnLst/>
            <a:rect l="0" t="0" r="0" b="0"/>
            <a:pathLst>
              <a:path w="16935" h="389468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0" y="186267"/>
                </a:lnTo>
                <a:lnTo>
                  <a:pt x="0" y="220134"/>
                </a:lnTo>
                <a:lnTo>
                  <a:pt x="8467" y="262467"/>
                </a:lnTo>
                <a:lnTo>
                  <a:pt x="8467" y="304800"/>
                </a:lnTo>
                <a:lnTo>
                  <a:pt x="8467" y="338667"/>
                </a:lnTo>
                <a:lnTo>
                  <a:pt x="8467" y="372534"/>
                </a:lnTo>
                <a:lnTo>
                  <a:pt x="8467" y="372534"/>
                </a:lnTo>
                <a:lnTo>
                  <a:pt x="16934" y="389467"/>
                </a:lnTo>
                <a:lnTo>
                  <a:pt x="16934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9667" y="1930400"/>
            <a:ext cx="220134" cy="270934"/>
          </a:xfrm>
          <a:custGeom>
            <a:avLst/>
            <a:gdLst/>
            <a:ahLst/>
            <a:cxnLst/>
            <a:rect l="0" t="0" r="0" b="0"/>
            <a:pathLst>
              <a:path w="220134" h="270934">
                <a:moveTo>
                  <a:pt x="101600" y="127000"/>
                </a:moveTo>
                <a:lnTo>
                  <a:pt x="101600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01600" y="118533"/>
                </a:lnTo>
                <a:lnTo>
                  <a:pt x="110066" y="118533"/>
                </a:lnTo>
                <a:lnTo>
                  <a:pt x="110066" y="110067"/>
                </a:lnTo>
                <a:lnTo>
                  <a:pt x="110066" y="93133"/>
                </a:lnTo>
                <a:lnTo>
                  <a:pt x="110066" y="84667"/>
                </a:lnTo>
                <a:lnTo>
                  <a:pt x="110066" y="67733"/>
                </a:lnTo>
                <a:lnTo>
                  <a:pt x="110066" y="59267"/>
                </a:lnTo>
                <a:lnTo>
                  <a:pt x="101600" y="42333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6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42333" y="25400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84667"/>
                </a:lnTo>
                <a:lnTo>
                  <a:pt x="8466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7"/>
                </a:lnTo>
                <a:lnTo>
                  <a:pt x="0" y="177800"/>
                </a:lnTo>
                <a:lnTo>
                  <a:pt x="8466" y="203200"/>
                </a:lnTo>
                <a:lnTo>
                  <a:pt x="8466" y="220133"/>
                </a:lnTo>
                <a:lnTo>
                  <a:pt x="16933" y="228600"/>
                </a:lnTo>
                <a:lnTo>
                  <a:pt x="25400" y="237067"/>
                </a:lnTo>
                <a:lnTo>
                  <a:pt x="33866" y="245533"/>
                </a:lnTo>
                <a:lnTo>
                  <a:pt x="42333" y="254000"/>
                </a:lnTo>
                <a:lnTo>
                  <a:pt x="50800" y="262467"/>
                </a:lnTo>
                <a:lnTo>
                  <a:pt x="59266" y="262467"/>
                </a:lnTo>
                <a:lnTo>
                  <a:pt x="76200" y="262467"/>
                </a:lnTo>
                <a:lnTo>
                  <a:pt x="84666" y="262467"/>
                </a:lnTo>
                <a:lnTo>
                  <a:pt x="93133" y="254000"/>
                </a:lnTo>
                <a:lnTo>
                  <a:pt x="101600" y="245533"/>
                </a:lnTo>
                <a:lnTo>
                  <a:pt x="110066" y="237067"/>
                </a:lnTo>
                <a:lnTo>
                  <a:pt x="118533" y="228600"/>
                </a:lnTo>
                <a:lnTo>
                  <a:pt x="118533" y="211667"/>
                </a:lnTo>
                <a:lnTo>
                  <a:pt x="127000" y="194733"/>
                </a:lnTo>
                <a:lnTo>
                  <a:pt x="127000" y="177800"/>
                </a:lnTo>
                <a:lnTo>
                  <a:pt x="127000" y="160867"/>
                </a:lnTo>
                <a:lnTo>
                  <a:pt x="135466" y="143933"/>
                </a:lnTo>
                <a:lnTo>
                  <a:pt x="135466" y="127000"/>
                </a:lnTo>
                <a:lnTo>
                  <a:pt x="135466" y="118533"/>
                </a:lnTo>
                <a:lnTo>
                  <a:pt x="135466" y="110067"/>
                </a:lnTo>
                <a:lnTo>
                  <a:pt x="135466" y="101600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101600"/>
                </a:lnTo>
                <a:lnTo>
                  <a:pt x="135466" y="110067"/>
                </a:lnTo>
                <a:lnTo>
                  <a:pt x="143933" y="127000"/>
                </a:lnTo>
                <a:lnTo>
                  <a:pt x="143933" y="135467"/>
                </a:lnTo>
                <a:lnTo>
                  <a:pt x="143933" y="152400"/>
                </a:lnTo>
                <a:lnTo>
                  <a:pt x="152400" y="169333"/>
                </a:lnTo>
                <a:lnTo>
                  <a:pt x="152400" y="186267"/>
                </a:lnTo>
                <a:lnTo>
                  <a:pt x="152400" y="203200"/>
                </a:lnTo>
                <a:lnTo>
                  <a:pt x="152400" y="220133"/>
                </a:lnTo>
                <a:lnTo>
                  <a:pt x="160866" y="237067"/>
                </a:lnTo>
                <a:lnTo>
                  <a:pt x="169333" y="245533"/>
                </a:lnTo>
                <a:lnTo>
                  <a:pt x="169333" y="254000"/>
                </a:lnTo>
                <a:lnTo>
                  <a:pt x="177800" y="262467"/>
                </a:lnTo>
                <a:lnTo>
                  <a:pt x="186266" y="270933"/>
                </a:lnTo>
                <a:lnTo>
                  <a:pt x="194733" y="270933"/>
                </a:lnTo>
                <a:lnTo>
                  <a:pt x="203200" y="270933"/>
                </a:lnTo>
                <a:lnTo>
                  <a:pt x="211666" y="270933"/>
                </a:lnTo>
                <a:lnTo>
                  <a:pt x="211666" y="270933"/>
                </a:lnTo>
                <a:lnTo>
                  <a:pt x="220133" y="270933"/>
                </a:lnTo>
                <a:lnTo>
                  <a:pt x="220133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41400" y="2150533"/>
            <a:ext cx="1" cy="16935"/>
          </a:xfrm>
          <a:custGeom>
            <a:avLst/>
            <a:gdLst/>
            <a:ahLst/>
            <a:cxnLst/>
            <a:rect l="0" t="0" r="0" b="0"/>
            <a:pathLst>
              <a:path w="1" h="16935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97000" y="1837267"/>
            <a:ext cx="177801" cy="330201"/>
          </a:xfrm>
          <a:custGeom>
            <a:avLst/>
            <a:gdLst/>
            <a:ahLst/>
            <a:cxnLst/>
            <a:rect l="0" t="0" r="0" b="0"/>
            <a:pathLst>
              <a:path w="177801" h="330201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8466"/>
                </a:lnTo>
                <a:lnTo>
                  <a:pt x="177800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0867" y="25400"/>
                </a:lnTo>
                <a:lnTo>
                  <a:pt x="152400" y="42333"/>
                </a:lnTo>
                <a:lnTo>
                  <a:pt x="143933" y="59266"/>
                </a:lnTo>
                <a:lnTo>
                  <a:pt x="135467" y="76200"/>
                </a:lnTo>
                <a:lnTo>
                  <a:pt x="118533" y="93133"/>
                </a:lnTo>
                <a:lnTo>
                  <a:pt x="101600" y="118533"/>
                </a:lnTo>
                <a:lnTo>
                  <a:pt x="84667" y="143933"/>
                </a:lnTo>
                <a:lnTo>
                  <a:pt x="76200" y="169333"/>
                </a:lnTo>
                <a:lnTo>
                  <a:pt x="59267" y="194733"/>
                </a:lnTo>
                <a:lnTo>
                  <a:pt x="50800" y="228600"/>
                </a:lnTo>
                <a:lnTo>
                  <a:pt x="42333" y="254000"/>
                </a:lnTo>
                <a:lnTo>
                  <a:pt x="25400" y="279400"/>
                </a:lnTo>
                <a:lnTo>
                  <a:pt x="25400" y="296333"/>
                </a:lnTo>
                <a:lnTo>
                  <a:pt x="16933" y="313266"/>
                </a:lnTo>
                <a:lnTo>
                  <a:pt x="8467" y="321733"/>
                </a:lnTo>
                <a:lnTo>
                  <a:pt x="8467" y="330200"/>
                </a:lnTo>
                <a:lnTo>
                  <a:pt x="0" y="330200"/>
                </a:lnTo>
                <a:lnTo>
                  <a:pt x="0" y="321733"/>
                </a:lnTo>
                <a:lnTo>
                  <a:pt x="0" y="321733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3933" y="1896533"/>
            <a:ext cx="135468" cy="220135"/>
          </a:xfrm>
          <a:custGeom>
            <a:avLst/>
            <a:gdLst/>
            <a:ahLst/>
            <a:cxnLst/>
            <a:rect l="0" t="0" r="0" b="0"/>
            <a:pathLst>
              <a:path w="135468" h="2201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4" y="50800"/>
                </a:lnTo>
                <a:lnTo>
                  <a:pt x="59267" y="67734"/>
                </a:lnTo>
                <a:lnTo>
                  <a:pt x="67734" y="84667"/>
                </a:lnTo>
                <a:lnTo>
                  <a:pt x="84667" y="101600"/>
                </a:lnTo>
                <a:lnTo>
                  <a:pt x="93134" y="127000"/>
                </a:lnTo>
                <a:lnTo>
                  <a:pt x="101600" y="143934"/>
                </a:lnTo>
                <a:lnTo>
                  <a:pt x="110067" y="169334"/>
                </a:lnTo>
                <a:lnTo>
                  <a:pt x="118534" y="186267"/>
                </a:lnTo>
                <a:lnTo>
                  <a:pt x="118534" y="194734"/>
                </a:lnTo>
                <a:lnTo>
                  <a:pt x="127000" y="203200"/>
                </a:lnTo>
                <a:lnTo>
                  <a:pt x="127000" y="211667"/>
                </a:lnTo>
                <a:lnTo>
                  <a:pt x="127000" y="220134"/>
                </a:lnTo>
                <a:lnTo>
                  <a:pt x="127000" y="220134"/>
                </a:lnTo>
                <a:lnTo>
                  <a:pt x="135467" y="220134"/>
                </a:lnTo>
                <a:lnTo>
                  <a:pt x="135467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42533" y="1625600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59267"/>
                </a:moveTo>
                <a:lnTo>
                  <a:pt x="0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33867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76200" y="8467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76200"/>
                </a:lnTo>
                <a:lnTo>
                  <a:pt x="118534" y="93133"/>
                </a:lnTo>
                <a:lnTo>
                  <a:pt x="118534" y="110067"/>
                </a:lnTo>
                <a:lnTo>
                  <a:pt x="118534" y="127000"/>
                </a:lnTo>
                <a:lnTo>
                  <a:pt x="110067" y="135467"/>
                </a:lnTo>
                <a:lnTo>
                  <a:pt x="110067" y="143933"/>
                </a:lnTo>
                <a:lnTo>
                  <a:pt x="101600" y="152400"/>
                </a:lnTo>
                <a:lnTo>
                  <a:pt x="93134" y="160867"/>
                </a:lnTo>
                <a:lnTo>
                  <a:pt x="84667" y="160867"/>
                </a:lnTo>
                <a:lnTo>
                  <a:pt x="67734" y="169333"/>
                </a:lnTo>
                <a:lnTo>
                  <a:pt x="59267" y="169333"/>
                </a:lnTo>
                <a:lnTo>
                  <a:pt x="50800" y="160867"/>
                </a:lnTo>
                <a:lnTo>
                  <a:pt x="42334" y="160867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43933"/>
                </a:lnTo>
                <a:lnTo>
                  <a:pt x="33867" y="135467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4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35467" y="135467"/>
                </a:lnTo>
                <a:lnTo>
                  <a:pt x="143934" y="143933"/>
                </a:lnTo>
                <a:lnTo>
                  <a:pt x="160867" y="152400"/>
                </a:lnTo>
                <a:lnTo>
                  <a:pt x="160867" y="160867"/>
                </a:lnTo>
                <a:lnTo>
                  <a:pt x="160867" y="169333"/>
                </a:lnTo>
                <a:lnTo>
                  <a:pt x="169334" y="169333"/>
                </a:lnTo>
                <a:lnTo>
                  <a:pt x="169334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89667" y="1820333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20134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54000"/>
                </a:lnTo>
                <a:lnTo>
                  <a:pt x="16933" y="254000"/>
                </a:lnTo>
                <a:lnTo>
                  <a:pt x="16933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13467" y="1981200"/>
            <a:ext cx="270934" cy="16934"/>
          </a:xfrm>
          <a:custGeom>
            <a:avLst/>
            <a:gdLst/>
            <a:ahLst/>
            <a:cxnLst/>
            <a:rect l="0" t="0" r="0" b="0"/>
            <a:pathLst>
              <a:path w="270934" h="16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6" y="0"/>
                </a:lnTo>
                <a:lnTo>
                  <a:pt x="160866" y="0"/>
                </a:lnTo>
                <a:lnTo>
                  <a:pt x="177800" y="0"/>
                </a:lnTo>
                <a:lnTo>
                  <a:pt x="194733" y="0"/>
                </a:lnTo>
                <a:lnTo>
                  <a:pt x="211666" y="0"/>
                </a:lnTo>
                <a:lnTo>
                  <a:pt x="228600" y="8467"/>
                </a:lnTo>
                <a:lnTo>
                  <a:pt x="245533" y="8467"/>
                </a:lnTo>
                <a:lnTo>
                  <a:pt x="254000" y="16933"/>
                </a:lnTo>
                <a:lnTo>
                  <a:pt x="262466" y="16933"/>
                </a:lnTo>
                <a:lnTo>
                  <a:pt x="262466" y="16933"/>
                </a:lnTo>
                <a:lnTo>
                  <a:pt x="270933" y="16933"/>
                </a:lnTo>
                <a:lnTo>
                  <a:pt x="2709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28333" y="1879600"/>
            <a:ext cx="203201" cy="516468"/>
          </a:xfrm>
          <a:custGeom>
            <a:avLst/>
            <a:gdLst/>
            <a:ahLst/>
            <a:cxnLst/>
            <a:rect l="0" t="0" r="0" b="0"/>
            <a:pathLst>
              <a:path w="203201" h="5164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93133"/>
                </a:lnTo>
                <a:lnTo>
                  <a:pt x="16934" y="110067"/>
                </a:lnTo>
                <a:lnTo>
                  <a:pt x="16934" y="135467"/>
                </a:lnTo>
                <a:lnTo>
                  <a:pt x="25400" y="160867"/>
                </a:lnTo>
                <a:lnTo>
                  <a:pt x="25400" y="177800"/>
                </a:lnTo>
                <a:lnTo>
                  <a:pt x="33867" y="194733"/>
                </a:lnTo>
                <a:lnTo>
                  <a:pt x="42334" y="211667"/>
                </a:lnTo>
                <a:lnTo>
                  <a:pt x="50800" y="220133"/>
                </a:lnTo>
                <a:lnTo>
                  <a:pt x="59267" y="220133"/>
                </a:lnTo>
                <a:lnTo>
                  <a:pt x="67734" y="228600"/>
                </a:lnTo>
                <a:lnTo>
                  <a:pt x="84667" y="220133"/>
                </a:lnTo>
                <a:lnTo>
                  <a:pt x="93134" y="220133"/>
                </a:lnTo>
                <a:lnTo>
                  <a:pt x="110067" y="211667"/>
                </a:lnTo>
                <a:lnTo>
                  <a:pt x="118534" y="203200"/>
                </a:lnTo>
                <a:lnTo>
                  <a:pt x="135467" y="186267"/>
                </a:lnTo>
                <a:lnTo>
                  <a:pt x="143934" y="169333"/>
                </a:lnTo>
                <a:lnTo>
                  <a:pt x="152400" y="143933"/>
                </a:lnTo>
                <a:lnTo>
                  <a:pt x="152400" y="118533"/>
                </a:lnTo>
                <a:lnTo>
                  <a:pt x="160867" y="93133"/>
                </a:lnTo>
                <a:lnTo>
                  <a:pt x="160867" y="67733"/>
                </a:lnTo>
                <a:lnTo>
                  <a:pt x="160867" y="50800"/>
                </a:lnTo>
                <a:lnTo>
                  <a:pt x="160867" y="33867"/>
                </a:lnTo>
                <a:lnTo>
                  <a:pt x="160867" y="25400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25400"/>
                </a:lnTo>
                <a:lnTo>
                  <a:pt x="160867" y="33867"/>
                </a:lnTo>
                <a:lnTo>
                  <a:pt x="169334" y="50800"/>
                </a:lnTo>
                <a:lnTo>
                  <a:pt x="177800" y="67733"/>
                </a:lnTo>
                <a:lnTo>
                  <a:pt x="186267" y="93133"/>
                </a:lnTo>
                <a:lnTo>
                  <a:pt x="186267" y="118533"/>
                </a:lnTo>
                <a:lnTo>
                  <a:pt x="194734" y="152400"/>
                </a:lnTo>
                <a:lnTo>
                  <a:pt x="194734" y="186267"/>
                </a:lnTo>
                <a:lnTo>
                  <a:pt x="203200" y="220133"/>
                </a:lnTo>
                <a:lnTo>
                  <a:pt x="203200" y="254000"/>
                </a:lnTo>
                <a:lnTo>
                  <a:pt x="194734" y="279400"/>
                </a:lnTo>
                <a:lnTo>
                  <a:pt x="194734" y="313267"/>
                </a:lnTo>
                <a:lnTo>
                  <a:pt x="186267" y="347133"/>
                </a:lnTo>
                <a:lnTo>
                  <a:pt x="177800" y="381000"/>
                </a:lnTo>
                <a:lnTo>
                  <a:pt x="160867" y="406400"/>
                </a:lnTo>
                <a:lnTo>
                  <a:pt x="143934" y="431800"/>
                </a:lnTo>
                <a:lnTo>
                  <a:pt x="135467" y="457200"/>
                </a:lnTo>
                <a:lnTo>
                  <a:pt x="110067" y="474133"/>
                </a:lnTo>
                <a:lnTo>
                  <a:pt x="101600" y="491067"/>
                </a:lnTo>
                <a:lnTo>
                  <a:pt x="84667" y="508000"/>
                </a:lnTo>
                <a:lnTo>
                  <a:pt x="67734" y="516467"/>
                </a:lnTo>
                <a:lnTo>
                  <a:pt x="50800" y="516467"/>
                </a:lnTo>
                <a:lnTo>
                  <a:pt x="33867" y="508000"/>
                </a:lnTo>
                <a:lnTo>
                  <a:pt x="25400" y="499533"/>
                </a:lnTo>
                <a:lnTo>
                  <a:pt x="16934" y="482600"/>
                </a:lnTo>
                <a:lnTo>
                  <a:pt x="16934" y="482600"/>
                </a:lnTo>
                <a:lnTo>
                  <a:pt x="0" y="465667"/>
                </a:lnTo>
                <a:lnTo>
                  <a:pt x="0" y="465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16200" y="1701800"/>
            <a:ext cx="177801" cy="194734"/>
          </a:xfrm>
          <a:custGeom>
            <a:avLst/>
            <a:gdLst/>
            <a:ahLst/>
            <a:cxnLst/>
            <a:rect l="0" t="0" r="0" b="0"/>
            <a:pathLst>
              <a:path w="177801" h="194734">
                <a:moveTo>
                  <a:pt x="0" y="8467"/>
                </a:move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16933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76200"/>
                </a:lnTo>
                <a:lnTo>
                  <a:pt x="84667" y="101600"/>
                </a:lnTo>
                <a:lnTo>
                  <a:pt x="84667" y="127000"/>
                </a:lnTo>
                <a:lnTo>
                  <a:pt x="84667" y="152400"/>
                </a:lnTo>
                <a:lnTo>
                  <a:pt x="76200" y="169333"/>
                </a:lnTo>
                <a:lnTo>
                  <a:pt x="67733" y="177800"/>
                </a:lnTo>
                <a:lnTo>
                  <a:pt x="59267" y="186267"/>
                </a:lnTo>
                <a:lnTo>
                  <a:pt x="50800" y="194733"/>
                </a:lnTo>
                <a:lnTo>
                  <a:pt x="33867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60867"/>
                </a:lnTo>
                <a:lnTo>
                  <a:pt x="16933" y="152400"/>
                </a:lnTo>
                <a:lnTo>
                  <a:pt x="16933" y="135467"/>
                </a:lnTo>
                <a:lnTo>
                  <a:pt x="25400" y="118533"/>
                </a:lnTo>
                <a:lnTo>
                  <a:pt x="33867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118533"/>
                </a:lnTo>
                <a:lnTo>
                  <a:pt x="101600" y="135467"/>
                </a:lnTo>
                <a:lnTo>
                  <a:pt x="118533" y="143933"/>
                </a:lnTo>
                <a:lnTo>
                  <a:pt x="135467" y="160867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69333" y="186267"/>
                </a:lnTo>
                <a:lnTo>
                  <a:pt x="169333" y="186267"/>
                </a:lnTo>
                <a:lnTo>
                  <a:pt x="169333" y="186267"/>
                </a:lnTo>
                <a:lnTo>
                  <a:pt x="177800" y="186267"/>
                </a:lnTo>
                <a:lnTo>
                  <a:pt x="177800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19400" y="2048933"/>
            <a:ext cx="245534" cy="25401"/>
          </a:xfrm>
          <a:custGeom>
            <a:avLst/>
            <a:gdLst/>
            <a:ahLst/>
            <a:cxnLst/>
            <a:rect l="0" t="0" r="0" b="0"/>
            <a:pathLst>
              <a:path w="245534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0867" y="8467"/>
                </a:lnTo>
                <a:lnTo>
                  <a:pt x="177800" y="8467"/>
                </a:lnTo>
                <a:lnTo>
                  <a:pt x="186267" y="8467"/>
                </a:lnTo>
                <a:lnTo>
                  <a:pt x="203200" y="16934"/>
                </a:lnTo>
                <a:lnTo>
                  <a:pt x="211667" y="16934"/>
                </a:lnTo>
                <a:lnTo>
                  <a:pt x="228600" y="25400"/>
                </a:lnTo>
                <a:lnTo>
                  <a:pt x="228600" y="25400"/>
                </a:lnTo>
                <a:lnTo>
                  <a:pt x="237067" y="25400"/>
                </a:lnTo>
                <a:lnTo>
                  <a:pt x="237067" y="25400"/>
                </a:lnTo>
                <a:lnTo>
                  <a:pt x="245533" y="25400"/>
                </a:lnTo>
                <a:lnTo>
                  <a:pt x="245533" y="25400"/>
                </a:lnTo>
                <a:lnTo>
                  <a:pt x="245533" y="25400"/>
                </a:lnTo>
                <a:lnTo>
                  <a:pt x="245533" y="25400"/>
                </a:lnTo>
                <a:lnTo>
                  <a:pt x="245533" y="25400"/>
                </a:lnTo>
                <a:lnTo>
                  <a:pt x="2455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00400" y="1854200"/>
            <a:ext cx="177801" cy="304801"/>
          </a:xfrm>
          <a:custGeom>
            <a:avLst/>
            <a:gdLst/>
            <a:ahLst/>
            <a:cxnLst/>
            <a:rect l="0" t="0" r="0" b="0"/>
            <a:pathLst>
              <a:path w="177801" h="3048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93133"/>
                </a:lnTo>
                <a:lnTo>
                  <a:pt x="25400" y="118533"/>
                </a:lnTo>
                <a:lnTo>
                  <a:pt x="16933" y="135467"/>
                </a:lnTo>
                <a:lnTo>
                  <a:pt x="8467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8467" y="245533"/>
                </a:lnTo>
                <a:lnTo>
                  <a:pt x="25400" y="254000"/>
                </a:lnTo>
                <a:lnTo>
                  <a:pt x="33867" y="262467"/>
                </a:lnTo>
                <a:lnTo>
                  <a:pt x="50800" y="270933"/>
                </a:lnTo>
                <a:lnTo>
                  <a:pt x="67733" y="279400"/>
                </a:lnTo>
                <a:lnTo>
                  <a:pt x="84667" y="279400"/>
                </a:lnTo>
                <a:lnTo>
                  <a:pt x="101600" y="279400"/>
                </a:lnTo>
                <a:lnTo>
                  <a:pt x="110067" y="279400"/>
                </a:lnTo>
                <a:lnTo>
                  <a:pt x="127000" y="270933"/>
                </a:lnTo>
                <a:lnTo>
                  <a:pt x="143933" y="270933"/>
                </a:lnTo>
                <a:lnTo>
                  <a:pt x="152400" y="254000"/>
                </a:lnTo>
                <a:lnTo>
                  <a:pt x="160867" y="245533"/>
                </a:lnTo>
                <a:lnTo>
                  <a:pt x="169333" y="237067"/>
                </a:lnTo>
                <a:lnTo>
                  <a:pt x="177800" y="220133"/>
                </a:lnTo>
                <a:lnTo>
                  <a:pt x="177800" y="211667"/>
                </a:lnTo>
                <a:lnTo>
                  <a:pt x="177800" y="203200"/>
                </a:lnTo>
                <a:lnTo>
                  <a:pt x="169333" y="194733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52400" y="186267"/>
                </a:lnTo>
                <a:lnTo>
                  <a:pt x="143933" y="194733"/>
                </a:lnTo>
                <a:lnTo>
                  <a:pt x="135467" y="203200"/>
                </a:lnTo>
                <a:lnTo>
                  <a:pt x="127000" y="211667"/>
                </a:lnTo>
                <a:lnTo>
                  <a:pt x="118533" y="220133"/>
                </a:lnTo>
                <a:lnTo>
                  <a:pt x="110067" y="237067"/>
                </a:lnTo>
                <a:lnTo>
                  <a:pt x="110067" y="254000"/>
                </a:lnTo>
                <a:lnTo>
                  <a:pt x="110067" y="270933"/>
                </a:lnTo>
                <a:lnTo>
                  <a:pt x="101600" y="279400"/>
                </a:lnTo>
                <a:lnTo>
                  <a:pt x="110067" y="296333"/>
                </a:lnTo>
                <a:lnTo>
                  <a:pt x="110067" y="304800"/>
                </a:lnTo>
                <a:lnTo>
                  <a:pt x="118533" y="304800"/>
                </a:lnTo>
                <a:lnTo>
                  <a:pt x="118533" y="304800"/>
                </a:lnTo>
                <a:lnTo>
                  <a:pt x="127000" y="304800"/>
                </a:lnTo>
                <a:lnTo>
                  <a:pt x="12700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47533" y="1905000"/>
            <a:ext cx="152401" cy="287868"/>
          </a:xfrm>
          <a:custGeom>
            <a:avLst/>
            <a:gdLst/>
            <a:ahLst/>
            <a:cxnLst/>
            <a:rect l="0" t="0" r="0" b="0"/>
            <a:pathLst>
              <a:path w="152401" h="2878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16933"/>
                </a:lnTo>
                <a:lnTo>
                  <a:pt x="143934" y="16933"/>
                </a:lnTo>
                <a:lnTo>
                  <a:pt x="143934" y="33867"/>
                </a:lnTo>
                <a:lnTo>
                  <a:pt x="135467" y="50800"/>
                </a:lnTo>
                <a:lnTo>
                  <a:pt x="127000" y="67733"/>
                </a:lnTo>
                <a:lnTo>
                  <a:pt x="118534" y="93133"/>
                </a:lnTo>
                <a:lnTo>
                  <a:pt x="101600" y="110067"/>
                </a:lnTo>
                <a:lnTo>
                  <a:pt x="93134" y="135467"/>
                </a:lnTo>
                <a:lnTo>
                  <a:pt x="76200" y="152400"/>
                </a:lnTo>
                <a:lnTo>
                  <a:pt x="67734" y="177800"/>
                </a:lnTo>
                <a:lnTo>
                  <a:pt x="50800" y="194733"/>
                </a:lnTo>
                <a:lnTo>
                  <a:pt x="33867" y="220133"/>
                </a:lnTo>
                <a:lnTo>
                  <a:pt x="25400" y="237067"/>
                </a:lnTo>
                <a:lnTo>
                  <a:pt x="16934" y="262467"/>
                </a:lnTo>
                <a:lnTo>
                  <a:pt x="8467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70933"/>
                </a:lnTo>
                <a:lnTo>
                  <a:pt x="0" y="262467"/>
                </a:lnTo>
                <a:lnTo>
                  <a:pt x="0" y="262467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47533" y="1947333"/>
            <a:ext cx="160868" cy="245535"/>
          </a:xfrm>
          <a:custGeom>
            <a:avLst/>
            <a:gdLst/>
            <a:ahLst/>
            <a:cxnLst/>
            <a:rect l="0" t="0" r="0" b="0"/>
            <a:pathLst>
              <a:path w="160868" h="245535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42334" y="67734"/>
                </a:lnTo>
                <a:lnTo>
                  <a:pt x="59267" y="93134"/>
                </a:lnTo>
                <a:lnTo>
                  <a:pt x="67734" y="110067"/>
                </a:lnTo>
                <a:lnTo>
                  <a:pt x="76200" y="127000"/>
                </a:lnTo>
                <a:lnTo>
                  <a:pt x="84667" y="143934"/>
                </a:lnTo>
                <a:lnTo>
                  <a:pt x="93134" y="169334"/>
                </a:lnTo>
                <a:lnTo>
                  <a:pt x="101600" y="177800"/>
                </a:lnTo>
                <a:lnTo>
                  <a:pt x="110067" y="194734"/>
                </a:lnTo>
                <a:lnTo>
                  <a:pt x="118534" y="211667"/>
                </a:lnTo>
                <a:lnTo>
                  <a:pt x="127000" y="220134"/>
                </a:lnTo>
                <a:lnTo>
                  <a:pt x="127000" y="228600"/>
                </a:lnTo>
                <a:lnTo>
                  <a:pt x="135467" y="237067"/>
                </a:lnTo>
                <a:lnTo>
                  <a:pt x="135467" y="237067"/>
                </a:lnTo>
                <a:lnTo>
                  <a:pt x="143934" y="245534"/>
                </a:lnTo>
                <a:lnTo>
                  <a:pt x="143934" y="245534"/>
                </a:lnTo>
                <a:lnTo>
                  <a:pt x="143934" y="245534"/>
                </a:lnTo>
                <a:lnTo>
                  <a:pt x="152400" y="245534"/>
                </a:lnTo>
                <a:lnTo>
                  <a:pt x="152400" y="245534"/>
                </a:lnTo>
                <a:lnTo>
                  <a:pt x="160867" y="237067"/>
                </a:lnTo>
                <a:lnTo>
                  <a:pt x="160867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37000" y="1921933"/>
            <a:ext cx="8468" cy="228601"/>
          </a:xfrm>
          <a:custGeom>
            <a:avLst/>
            <a:gdLst/>
            <a:ahLst/>
            <a:cxnLst/>
            <a:rect l="0" t="0" r="0" b="0"/>
            <a:pathLst>
              <a:path w="8468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4"/>
                </a:lnTo>
                <a:lnTo>
                  <a:pt x="0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43867" y="2040467"/>
            <a:ext cx="160867" cy="8467"/>
          </a:xfrm>
          <a:custGeom>
            <a:avLst/>
            <a:gdLst/>
            <a:ahLst/>
            <a:cxnLst/>
            <a:rect l="0" t="0" r="0" b="0"/>
            <a:pathLst>
              <a:path w="160867" h="8467">
                <a:moveTo>
                  <a:pt x="8466" y="8466"/>
                </a:move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43933" y="8466"/>
                </a:lnTo>
                <a:lnTo>
                  <a:pt x="143933" y="8466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40200" y="1921933"/>
            <a:ext cx="203201" cy="101601"/>
          </a:xfrm>
          <a:custGeom>
            <a:avLst/>
            <a:gdLst/>
            <a:ahLst/>
            <a:cxnLst/>
            <a:rect l="0" t="0" r="0" b="0"/>
            <a:pathLst>
              <a:path w="203201" h="101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93134"/>
                </a:lnTo>
                <a:lnTo>
                  <a:pt x="8467" y="93134"/>
                </a:lnTo>
                <a:lnTo>
                  <a:pt x="8467" y="93134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7" y="101600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93134"/>
                </a:lnTo>
                <a:lnTo>
                  <a:pt x="93133" y="93134"/>
                </a:lnTo>
                <a:lnTo>
                  <a:pt x="118533" y="93134"/>
                </a:lnTo>
                <a:lnTo>
                  <a:pt x="135467" y="93134"/>
                </a:lnTo>
                <a:lnTo>
                  <a:pt x="152400" y="93134"/>
                </a:lnTo>
                <a:lnTo>
                  <a:pt x="169333" y="101600"/>
                </a:lnTo>
                <a:lnTo>
                  <a:pt x="177800" y="101600"/>
                </a:lnTo>
                <a:lnTo>
                  <a:pt x="186267" y="101600"/>
                </a:lnTo>
                <a:lnTo>
                  <a:pt x="194733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93134"/>
                </a:lnTo>
                <a:lnTo>
                  <a:pt x="203200" y="93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267200" y="1854200"/>
            <a:ext cx="25401" cy="296334"/>
          </a:xfrm>
          <a:custGeom>
            <a:avLst/>
            <a:gdLst/>
            <a:ahLst/>
            <a:cxnLst/>
            <a:rect l="0" t="0" r="0" b="0"/>
            <a:pathLst>
              <a:path w="25401" h="2963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50800"/>
                </a:lnTo>
                <a:lnTo>
                  <a:pt x="8467" y="76200"/>
                </a:lnTo>
                <a:lnTo>
                  <a:pt x="8467" y="110067"/>
                </a:lnTo>
                <a:lnTo>
                  <a:pt x="8467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3"/>
                </a:lnTo>
                <a:lnTo>
                  <a:pt x="0" y="237067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296333"/>
                </a:lnTo>
                <a:lnTo>
                  <a:pt x="0" y="296333"/>
                </a:lnTo>
                <a:lnTo>
                  <a:pt x="8467" y="296333"/>
                </a:lnTo>
                <a:lnTo>
                  <a:pt x="8467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411133" y="1921933"/>
            <a:ext cx="194735" cy="423335"/>
          </a:xfrm>
          <a:custGeom>
            <a:avLst/>
            <a:gdLst/>
            <a:ahLst/>
            <a:cxnLst/>
            <a:rect l="0" t="0" r="0" b="0"/>
            <a:pathLst>
              <a:path w="194735" h="423335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33867" y="16934"/>
                </a:lnTo>
                <a:lnTo>
                  <a:pt x="33867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16934" y="93134"/>
                </a:lnTo>
                <a:lnTo>
                  <a:pt x="16934" y="110067"/>
                </a:lnTo>
                <a:lnTo>
                  <a:pt x="16934" y="135467"/>
                </a:lnTo>
                <a:lnTo>
                  <a:pt x="25400" y="143934"/>
                </a:lnTo>
                <a:lnTo>
                  <a:pt x="33867" y="160867"/>
                </a:lnTo>
                <a:lnTo>
                  <a:pt x="42334" y="169334"/>
                </a:lnTo>
                <a:lnTo>
                  <a:pt x="50800" y="177800"/>
                </a:lnTo>
                <a:lnTo>
                  <a:pt x="59267" y="186267"/>
                </a:lnTo>
                <a:lnTo>
                  <a:pt x="76200" y="186267"/>
                </a:lnTo>
                <a:lnTo>
                  <a:pt x="84667" y="186267"/>
                </a:lnTo>
                <a:lnTo>
                  <a:pt x="93134" y="186267"/>
                </a:lnTo>
                <a:lnTo>
                  <a:pt x="110067" y="177800"/>
                </a:lnTo>
                <a:lnTo>
                  <a:pt x="118534" y="169334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43934" y="118534"/>
                </a:lnTo>
                <a:lnTo>
                  <a:pt x="152400" y="93134"/>
                </a:lnTo>
                <a:lnTo>
                  <a:pt x="160867" y="76200"/>
                </a:lnTo>
                <a:lnTo>
                  <a:pt x="160867" y="50800"/>
                </a:lnTo>
                <a:lnTo>
                  <a:pt x="160867" y="33867"/>
                </a:lnTo>
                <a:lnTo>
                  <a:pt x="169334" y="25400"/>
                </a:lnTo>
                <a:lnTo>
                  <a:pt x="169334" y="16934"/>
                </a:lnTo>
                <a:lnTo>
                  <a:pt x="169334" y="16934"/>
                </a:lnTo>
                <a:lnTo>
                  <a:pt x="169334" y="16934"/>
                </a:lnTo>
                <a:lnTo>
                  <a:pt x="169334" y="16934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42334"/>
                </a:lnTo>
                <a:lnTo>
                  <a:pt x="169334" y="59267"/>
                </a:lnTo>
                <a:lnTo>
                  <a:pt x="177800" y="84667"/>
                </a:lnTo>
                <a:lnTo>
                  <a:pt x="177800" y="110067"/>
                </a:lnTo>
                <a:lnTo>
                  <a:pt x="186267" y="135467"/>
                </a:lnTo>
                <a:lnTo>
                  <a:pt x="186267" y="160867"/>
                </a:lnTo>
                <a:lnTo>
                  <a:pt x="194734" y="177800"/>
                </a:lnTo>
                <a:lnTo>
                  <a:pt x="194734" y="203200"/>
                </a:lnTo>
                <a:lnTo>
                  <a:pt x="194734" y="228600"/>
                </a:lnTo>
                <a:lnTo>
                  <a:pt x="186267" y="245534"/>
                </a:lnTo>
                <a:lnTo>
                  <a:pt x="177800" y="270934"/>
                </a:lnTo>
                <a:lnTo>
                  <a:pt x="169334" y="287867"/>
                </a:lnTo>
                <a:lnTo>
                  <a:pt x="160867" y="313267"/>
                </a:lnTo>
                <a:lnTo>
                  <a:pt x="143934" y="330200"/>
                </a:lnTo>
                <a:lnTo>
                  <a:pt x="127000" y="347134"/>
                </a:lnTo>
                <a:lnTo>
                  <a:pt x="110067" y="364067"/>
                </a:lnTo>
                <a:lnTo>
                  <a:pt x="84667" y="381000"/>
                </a:lnTo>
                <a:lnTo>
                  <a:pt x="67734" y="397934"/>
                </a:lnTo>
                <a:lnTo>
                  <a:pt x="50800" y="414867"/>
                </a:lnTo>
                <a:lnTo>
                  <a:pt x="33867" y="423334"/>
                </a:lnTo>
                <a:lnTo>
                  <a:pt x="25400" y="423334"/>
                </a:lnTo>
                <a:lnTo>
                  <a:pt x="8467" y="423334"/>
                </a:lnTo>
                <a:lnTo>
                  <a:pt x="8467" y="423334"/>
                </a:lnTo>
                <a:lnTo>
                  <a:pt x="0" y="414867"/>
                </a:lnTo>
                <a:lnTo>
                  <a:pt x="0" y="397934"/>
                </a:lnTo>
                <a:lnTo>
                  <a:pt x="0" y="397934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58267" y="19896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8466"/>
                </a:lnTo>
                <a:lnTo>
                  <a:pt x="143933" y="8466"/>
                </a:lnTo>
                <a:lnTo>
                  <a:pt x="143933" y="8466"/>
                </a:lnTo>
                <a:lnTo>
                  <a:pt x="143933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27000" y="25400"/>
                </a:lnTo>
                <a:lnTo>
                  <a:pt x="1270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49800" y="20997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7" y="0"/>
                </a:lnTo>
                <a:lnTo>
                  <a:pt x="160867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139267" y="1794933"/>
            <a:ext cx="160867" cy="16935"/>
          </a:xfrm>
          <a:custGeom>
            <a:avLst/>
            <a:gdLst/>
            <a:ahLst/>
            <a:cxnLst/>
            <a:rect l="0" t="0" r="0" b="0"/>
            <a:pathLst>
              <a:path w="160867" h="16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16934"/>
                </a:lnTo>
                <a:lnTo>
                  <a:pt x="118533" y="16934"/>
                </a:lnTo>
                <a:lnTo>
                  <a:pt x="135466" y="16934"/>
                </a:lnTo>
                <a:lnTo>
                  <a:pt x="152400" y="16934"/>
                </a:lnTo>
                <a:lnTo>
                  <a:pt x="152400" y="16934"/>
                </a:lnTo>
                <a:lnTo>
                  <a:pt x="160866" y="16934"/>
                </a:lnTo>
                <a:lnTo>
                  <a:pt x="160866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444067" y="1617133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33866" y="0"/>
                </a:moveTo>
                <a:lnTo>
                  <a:pt x="33866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33866" y="67734"/>
                </a:lnTo>
                <a:lnTo>
                  <a:pt x="33866" y="76200"/>
                </a:lnTo>
                <a:lnTo>
                  <a:pt x="25400" y="93134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18534"/>
                </a:lnTo>
                <a:lnTo>
                  <a:pt x="25400" y="118534"/>
                </a:lnTo>
                <a:lnTo>
                  <a:pt x="25400" y="118534"/>
                </a:lnTo>
                <a:lnTo>
                  <a:pt x="25400" y="118534"/>
                </a:lnTo>
                <a:lnTo>
                  <a:pt x="33866" y="110067"/>
                </a:lnTo>
                <a:lnTo>
                  <a:pt x="42333" y="110067"/>
                </a:lnTo>
                <a:lnTo>
                  <a:pt x="59266" y="101600"/>
                </a:lnTo>
                <a:lnTo>
                  <a:pt x="76200" y="101600"/>
                </a:lnTo>
                <a:lnTo>
                  <a:pt x="93133" y="101600"/>
                </a:lnTo>
                <a:lnTo>
                  <a:pt x="110066" y="101600"/>
                </a:lnTo>
                <a:lnTo>
                  <a:pt x="127000" y="101600"/>
                </a:lnTo>
                <a:lnTo>
                  <a:pt x="143933" y="110067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69333" y="135467"/>
                </a:lnTo>
                <a:lnTo>
                  <a:pt x="169333" y="152400"/>
                </a:lnTo>
                <a:lnTo>
                  <a:pt x="160866" y="169334"/>
                </a:lnTo>
                <a:lnTo>
                  <a:pt x="152400" y="186267"/>
                </a:lnTo>
                <a:lnTo>
                  <a:pt x="143933" y="194734"/>
                </a:lnTo>
                <a:lnTo>
                  <a:pt x="135466" y="211667"/>
                </a:lnTo>
                <a:lnTo>
                  <a:pt x="118533" y="228600"/>
                </a:lnTo>
                <a:lnTo>
                  <a:pt x="110066" y="237067"/>
                </a:lnTo>
                <a:lnTo>
                  <a:pt x="84666" y="245534"/>
                </a:lnTo>
                <a:lnTo>
                  <a:pt x="67733" y="245534"/>
                </a:lnTo>
                <a:lnTo>
                  <a:pt x="50800" y="254000"/>
                </a:lnTo>
                <a:lnTo>
                  <a:pt x="33866" y="254000"/>
                </a:lnTo>
                <a:lnTo>
                  <a:pt x="16933" y="254000"/>
                </a:lnTo>
                <a:lnTo>
                  <a:pt x="8466" y="245534"/>
                </a:lnTo>
                <a:lnTo>
                  <a:pt x="8466" y="245534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461000" y="1625600"/>
            <a:ext cx="160868" cy="33868"/>
          </a:xfrm>
          <a:custGeom>
            <a:avLst/>
            <a:gdLst/>
            <a:ahLst/>
            <a:cxnLst/>
            <a:rect l="0" t="0" r="0" b="0"/>
            <a:pathLst>
              <a:path w="160868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93133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89600" y="1583267"/>
            <a:ext cx="1" cy="254001"/>
          </a:xfrm>
          <a:custGeom>
            <a:avLst/>
            <a:gdLst/>
            <a:ahLst/>
            <a:cxnLst/>
            <a:rect l="0" t="0" r="0" b="0"/>
            <a:pathLst>
              <a:path w="1" h="2540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6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18667" y="1769533"/>
            <a:ext cx="448734" cy="321735"/>
          </a:xfrm>
          <a:custGeom>
            <a:avLst/>
            <a:gdLst/>
            <a:ahLst/>
            <a:cxnLst/>
            <a:rect l="0" t="0" r="0" b="0"/>
            <a:pathLst>
              <a:path w="448734" h="321735">
                <a:moveTo>
                  <a:pt x="448733" y="0"/>
                </a:move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8733" y="8467"/>
                </a:lnTo>
                <a:lnTo>
                  <a:pt x="440266" y="8467"/>
                </a:lnTo>
                <a:lnTo>
                  <a:pt x="440266" y="8467"/>
                </a:lnTo>
                <a:lnTo>
                  <a:pt x="431800" y="16934"/>
                </a:lnTo>
                <a:lnTo>
                  <a:pt x="423333" y="25400"/>
                </a:lnTo>
                <a:lnTo>
                  <a:pt x="406400" y="42334"/>
                </a:lnTo>
                <a:lnTo>
                  <a:pt x="389466" y="50800"/>
                </a:lnTo>
                <a:lnTo>
                  <a:pt x="364066" y="67734"/>
                </a:lnTo>
                <a:lnTo>
                  <a:pt x="338666" y="84667"/>
                </a:lnTo>
                <a:lnTo>
                  <a:pt x="321733" y="101600"/>
                </a:lnTo>
                <a:lnTo>
                  <a:pt x="296333" y="118534"/>
                </a:lnTo>
                <a:lnTo>
                  <a:pt x="262466" y="143934"/>
                </a:lnTo>
                <a:lnTo>
                  <a:pt x="237066" y="160867"/>
                </a:lnTo>
                <a:lnTo>
                  <a:pt x="203200" y="177800"/>
                </a:lnTo>
                <a:lnTo>
                  <a:pt x="177800" y="194734"/>
                </a:lnTo>
                <a:lnTo>
                  <a:pt x="152400" y="220134"/>
                </a:lnTo>
                <a:lnTo>
                  <a:pt x="127000" y="237067"/>
                </a:lnTo>
                <a:lnTo>
                  <a:pt x="101600" y="254000"/>
                </a:lnTo>
                <a:lnTo>
                  <a:pt x="76200" y="262467"/>
                </a:lnTo>
                <a:lnTo>
                  <a:pt x="59266" y="279400"/>
                </a:lnTo>
                <a:lnTo>
                  <a:pt x="33866" y="296334"/>
                </a:lnTo>
                <a:lnTo>
                  <a:pt x="25400" y="304800"/>
                </a:lnTo>
                <a:lnTo>
                  <a:pt x="8466" y="313267"/>
                </a:lnTo>
                <a:lnTo>
                  <a:pt x="0" y="321734"/>
                </a:lnTo>
                <a:lnTo>
                  <a:pt x="0" y="321734"/>
                </a:lnTo>
                <a:lnTo>
                  <a:pt x="0" y="321734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613400" y="1989667"/>
            <a:ext cx="169334" cy="110067"/>
          </a:xfrm>
          <a:custGeom>
            <a:avLst/>
            <a:gdLst/>
            <a:ahLst/>
            <a:cxnLst/>
            <a:rect l="0" t="0" r="0" b="0"/>
            <a:pathLst>
              <a:path w="169334" h="110067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33867" y="101600"/>
                </a:lnTo>
                <a:lnTo>
                  <a:pt x="50800" y="101600"/>
                </a:lnTo>
                <a:lnTo>
                  <a:pt x="67733" y="101600"/>
                </a:lnTo>
                <a:lnTo>
                  <a:pt x="84667" y="101600"/>
                </a:lnTo>
                <a:lnTo>
                  <a:pt x="110067" y="101600"/>
                </a:lnTo>
                <a:lnTo>
                  <a:pt x="127000" y="101600"/>
                </a:lnTo>
                <a:lnTo>
                  <a:pt x="135467" y="101600"/>
                </a:lnTo>
                <a:lnTo>
                  <a:pt x="143933" y="110066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9333" y="93133"/>
                </a:lnTo>
                <a:lnTo>
                  <a:pt x="169333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723467" y="1955800"/>
            <a:ext cx="25401" cy="313268"/>
          </a:xfrm>
          <a:custGeom>
            <a:avLst/>
            <a:gdLst/>
            <a:ahLst/>
            <a:cxnLst/>
            <a:rect l="0" t="0" r="0" b="0"/>
            <a:pathLst>
              <a:path w="25401" h="313268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94733"/>
                </a:lnTo>
                <a:lnTo>
                  <a:pt x="8466" y="228600"/>
                </a:lnTo>
                <a:lnTo>
                  <a:pt x="8466" y="254000"/>
                </a:lnTo>
                <a:lnTo>
                  <a:pt x="8466" y="287867"/>
                </a:lnTo>
                <a:lnTo>
                  <a:pt x="8466" y="287867"/>
                </a:lnTo>
                <a:lnTo>
                  <a:pt x="0" y="313267"/>
                </a:lnTo>
                <a:lnTo>
                  <a:pt x="0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397000" y="1778000"/>
            <a:ext cx="177801" cy="414868"/>
          </a:xfrm>
          <a:custGeom>
            <a:avLst/>
            <a:gdLst/>
            <a:ahLst/>
            <a:cxnLst/>
            <a:rect l="0" t="0" r="0" b="0"/>
            <a:pathLst>
              <a:path w="177801" h="414868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16933"/>
                </a:lnTo>
                <a:lnTo>
                  <a:pt x="177800" y="16933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0867" y="50800"/>
                </a:lnTo>
                <a:lnTo>
                  <a:pt x="160867" y="59267"/>
                </a:lnTo>
                <a:lnTo>
                  <a:pt x="152400" y="76200"/>
                </a:lnTo>
                <a:lnTo>
                  <a:pt x="143933" y="84667"/>
                </a:lnTo>
                <a:lnTo>
                  <a:pt x="135467" y="101600"/>
                </a:lnTo>
                <a:lnTo>
                  <a:pt x="118533" y="127000"/>
                </a:lnTo>
                <a:lnTo>
                  <a:pt x="110067" y="143933"/>
                </a:lnTo>
                <a:lnTo>
                  <a:pt x="93133" y="169333"/>
                </a:lnTo>
                <a:lnTo>
                  <a:pt x="84667" y="194733"/>
                </a:lnTo>
                <a:lnTo>
                  <a:pt x="76200" y="220133"/>
                </a:lnTo>
                <a:lnTo>
                  <a:pt x="67733" y="245533"/>
                </a:lnTo>
                <a:lnTo>
                  <a:pt x="59267" y="270933"/>
                </a:lnTo>
                <a:lnTo>
                  <a:pt x="50800" y="296333"/>
                </a:lnTo>
                <a:lnTo>
                  <a:pt x="42333" y="321733"/>
                </a:lnTo>
                <a:lnTo>
                  <a:pt x="33867" y="347133"/>
                </a:lnTo>
                <a:lnTo>
                  <a:pt x="25400" y="364067"/>
                </a:lnTo>
                <a:lnTo>
                  <a:pt x="16933" y="381000"/>
                </a:lnTo>
                <a:lnTo>
                  <a:pt x="8467" y="397933"/>
                </a:lnTo>
                <a:lnTo>
                  <a:pt x="0" y="406400"/>
                </a:lnTo>
                <a:lnTo>
                  <a:pt x="0" y="414867"/>
                </a:lnTo>
                <a:lnTo>
                  <a:pt x="0" y="414867"/>
                </a:lnTo>
                <a:lnTo>
                  <a:pt x="0" y="414867"/>
                </a:lnTo>
                <a:lnTo>
                  <a:pt x="0" y="414867"/>
                </a:lnTo>
                <a:lnTo>
                  <a:pt x="0" y="406400"/>
                </a:lnTo>
                <a:lnTo>
                  <a:pt x="0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363133" y="1854200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4" y="33867"/>
                </a:lnTo>
                <a:lnTo>
                  <a:pt x="59267" y="50800"/>
                </a:lnTo>
                <a:lnTo>
                  <a:pt x="67734" y="59267"/>
                </a:lnTo>
                <a:lnTo>
                  <a:pt x="76200" y="76200"/>
                </a:lnTo>
                <a:lnTo>
                  <a:pt x="84667" y="93133"/>
                </a:lnTo>
                <a:lnTo>
                  <a:pt x="93134" y="118533"/>
                </a:lnTo>
                <a:lnTo>
                  <a:pt x="101600" y="143933"/>
                </a:lnTo>
                <a:lnTo>
                  <a:pt x="110067" y="160867"/>
                </a:lnTo>
                <a:lnTo>
                  <a:pt x="118534" y="186267"/>
                </a:lnTo>
                <a:lnTo>
                  <a:pt x="127000" y="211667"/>
                </a:lnTo>
                <a:lnTo>
                  <a:pt x="135467" y="228600"/>
                </a:lnTo>
                <a:lnTo>
                  <a:pt x="143934" y="245533"/>
                </a:lnTo>
                <a:lnTo>
                  <a:pt x="152400" y="262467"/>
                </a:lnTo>
                <a:lnTo>
                  <a:pt x="160867" y="270933"/>
                </a:lnTo>
                <a:lnTo>
                  <a:pt x="169334" y="279400"/>
                </a:lnTo>
                <a:lnTo>
                  <a:pt x="169334" y="279400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617133" y="1625600"/>
            <a:ext cx="169335" cy="203201"/>
          </a:xfrm>
          <a:custGeom>
            <a:avLst/>
            <a:gdLst/>
            <a:ahLst/>
            <a:cxnLst/>
            <a:rect l="0" t="0" r="0" b="0"/>
            <a:pathLst>
              <a:path w="169335" h="203201">
                <a:moveTo>
                  <a:pt x="8467" y="42333"/>
                </a:moveTo>
                <a:lnTo>
                  <a:pt x="8467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33867"/>
                </a:lnTo>
                <a:lnTo>
                  <a:pt x="16934" y="33867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16933"/>
                </a:lnTo>
                <a:lnTo>
                  <a:pt x="110067" y="33867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35467" y="84667"/>
                </a:lnTo>
                <a:lnTo>
                  <a:pt x="135467" y="93133"/>
                </a:lnTo>
                <a:lnTo>
                  <a:pt x="135467" y="110067"/>
                </a:lnTo>
                <a:lnTo>
                  <a:pt x="127000" y="127000"/>
                </a:lnTo>
                <a:lnTo>
                  <a:pt x="118534" y="143933"/>
                </a:lnTo>
                <a:lnTo>
                  <a:pt x="110067" y="152400"/>
                </a:lnTo>
                <a:lnTo>
                  <a:pt x="101600" y="160867"/>
                </a:lnTo>
                <a:lnTo>
                  <a:pt x="93134" y="169333"/>
                </a:lnTo>
                <a:lnTo>
                  <a:pt x="84667" y="186267"/>
                </a:lnTo>
                <a:lnTo>
                  <a:pt x="76200" y="186267"/>
                </a:lnTo>
                <a:lnTo>
                  <a:pt x="67734" y="194733"/>
                </a:lnTo>
                <a:lnTo>
                  <a:pt x="59267" y="194733"/>
                </a:lnTo>
                <a:lnTo>
                  <a:pt x="42334" y="203200"/>
                </a:lnTo>
                <a:lnTo>
                  <a:pt x="33867" y="203200"/>
                </a:lnTo>
                <a:lnTo>
                  <a:pt x="25400" y="203200"/>
                </a:lnTo>
                <a:lnTo>
                  <a:pt x="16934" y="194733"/>
                </a:lnTo>
                <a:lnTo>
                  <a:pt x="16934" y="194733"/>
                </a:lnTo>
                <a:lnTo>
                  <a:pt x="8467" y="186267"/>
                </a:lnTo>
                <a:lnTo>
                  <a:pt x="0" y="177800"/>
                </a:lnTo>
                <a:lnTo>
                  <a:pt x="0" y="169333"/>
                </a:lnTo>
                <a:lnTo>
                  <a:pt x="0" y="169333"/>
                </a:lnTo>
                <a:lnTo>
                  <a:pt x="8467" y="160867"/>
                </a:lnTo>
                <a:lnTo>
                  <a:pt x="16934" y="152400"/>
                </a:lnTo>
                <a:lnTo>
                  <a:pt x="25400" y="143933"/>
                </a:lnTo>
                <a:lnTo>
                  <a:pt x="33867" y="135467"/>
                </a:lnTo>
                <a:lnTo>
                  <a:pt x="50800" y="127000"/>
                </a:lnTo>
                <a:lnTo>
                  <a:pt x="67734" y="127000"/>
                </a:lnTo>
                <a:lnTo>
                  <a:pt x="76200" y="127000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27000" y="135467"/>
                </a:lnTo>
                <a:lnTo>
                  <a:pt x="135467" y="143933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52400" y="169333"/>
                </a:lnTo>
                <a:lnTo>
                  <a:pt x="160867" y="169333"/>
                </a:lnTo>
                <a:lnTo>
                  <a:pt x="160867" y="177800"/>
                </a:lnTo>
                <a:lnTo>
                  <a:pt x="169334" y="177800"/>
                </a:lnTo>
                <a:lnTo>
                  <a:pt x="169334" y="177800"/>
                </a:lnTo>
                <a:lnTo>
                  <a:pt x="169334" y="177800"/>
                </a:lnTo>
                <a:lnTo>
                  <a:pt x="169334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19400" y="2040467"/>
            <a:ext cx="262468" cy="16934"/>
          </a:xfrm>
          <a:custGeom>
            <a:avLst/>
            <a:gdLst/>
            <a:ahLst/>
            <a:cxnLst/>
            <a:rect l="0" t="0" r="0" b="0"/>
            <a:pathLst>
              <a:path w="262468" h="16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7" y="8466"/>
                </a:lnTo>
                <a:lnTo>
                  <a:pt x="177800" y="16933"/>
                </a:lnTo>
                <a:lnTo>
                  <a:pt x="194733" y="16933"/>
                </a:lnTo>
                <a:lnTo>
                  <a:pt x="211667" y="16933"/>
                </a:lnTo>
                <a:lnTo>
                  <a:pt x="228600" y="16933"/>
                </a:lnTo>
                <a:lnTo>
                  <a:pt x="245533" y="16933"/>
                </a:lnTo>
                <a:lnTo>
                  <a:pt x="254000" y="16933"/>
                </a:lnTo>
                <a:lnTo>
                  <a:pt x="254000" y="16933"/>
                </a:lnTo>
                <a:lnTo>
                  <a:pt x="262467" y="16933"/>
                </a:lnTo>
                <a:lnTo>
                  <a:pt x="262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166533" y="1845733"/>
            <a:ext cx="211668" cy="330201"/>
          </a:xfrm>
          <a:custGeom>
            <a:avLst/>
            <a:gdLst/>
            <a:ahLst/>
            <a:cxnLst/>
            <a:rect l="0" t="0" r="0" b="0"/>
            <a:pathLst>
              <a:path w="211668" h="3302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7"/>
                </a:lnTo>
                <a:lnTo>
                  <a:pt x="59267" y="16934"/>
                </a:lnTo>
                <a:lnTo>
                  <a:pt x="59267" y="25400"/>
                </a:lnTo>
                <a:lnTo>
                  <a:pt x="50800" y="33867"/>
                </a:lnTo>
                <a:lnTo>
                  <a:pt x="50800" y="50800"/>
                </a:lnTo>
                <a:lnTo>
                  <a:pt x="42334" y="59267"/>
                </a:lnTo>
                <a:lnTo>
                  <a:pt x="33867" y="76200"/>
                </a:lnTo>
                <a:lnTo>
                  <a:pt x="25400" y="93134"/>
                </a:lnTo>
                <a:lnTo>
                  <a:pt x="25400" y="118534"/>
                </a:lnTo>
                <a:lnTo>
                  <a:pt x="16934" y="135467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8467" y="270934"/>
                </a:lnTo>
                <a:lnTo>
                  <a:pt x="16934" y="287867"/>
                </a:lnTo>
                <a:lnTo>
                  <a:pt x="25400" y="296334"/>
                </a:lnTo>
                <a:lnTo>
                  <a:pt x="33867" y="304800"/>
                </a:lnTo>
                <a:lnTo>
                  <a:pt x="50800" y="313267"/>
                </a:lnTo>
                <a:lnTo>
                  <a:pt x="59267" y="321734"/>
                </a:lnTo>
                <a:lnTo>
                  <a:pt x="76200" y="321734"/>
                </a:lnTo>
                <a:lnTo>
                  <a:pt x="93134" y="321734"/>
                </a:lnTo>
                <a:lnTo>
                  <a:pt x="110067" y="313267"/>
                </a:lnTo>
                <a:lnTo>
                  <a:pt x="127000" y="313267"/>
                </a:lnTo>
                <a:lnTo>
                  <a:pt x="135467" y="304800"/>
                </a:lnTo>
                <a:lnTo>
                  <a:pt x="152400" y="296334"/>
                </a:lnTo>
                <a:lnTo>
                  <a:pt x="169334" y="287867"/>
                </a:lnTo>
                <a:lnTo>
                  <a:pt x="177800" y="270934"/>
                </a:lnTo>
                <a:lnTo>
                  <a:pt x="194734" y="262467"/>
                </a:lnTo>
                <a:lnTo>
                  <a:pt x="194734" y="245534"/>
                </a:lnTo>
                <a:lnTo>
                  <a:pt x="203200" y="237067"/>
                </a:lnTo>
                <a:lnTo>
                  <a:pt x="211667" y="220134"/>
                </a:lnTo>
                <a:lnTo>
                  <a:pt x="211667" y="211667"/>
                </a:lnTo>
                <a:lnTo>
                  <a:pt x="211667" y="203200"/>
                </a:lnTo>
                <a:lnTo>
                  <a:pt x="203200" y="194734"/>
                </a:lnTo>
                <a:lnTo>
                  <a:pt x="194734" y="194734"/>
                </a:lnTo>
                <a:lnTo>
                  <a:pt x="194734" y="186267"/>
                </a:lnTo>
                <a:lnTo>
                  <a:pt x="186267" y="186267"/>
                </a:lnTo>
                <a:lnTo>
                  <a:pt x="177800" y="186267"/>
                </a:lnTo>
                <a:lnTo>
                  <a:pt x="169334" y="194734"/>
                </a:lnTo>
                <a:lnTo>
                  <a:pt x="160867" y="194734"/>
                </a:lnTo>
                <a:lnTo>
                  <a:pt x="152400" y="203200"/>
                </a:lnTo>
                <a:lnTo>
                  <a:pt x="135467" y="211667"/>
                </a:lnTo>
                <a:lnTo>
                  <a:pt x="127000" y="228600"/>
                </a:lnTo>
                <a:lnTo>
                  <a:pt x="118534" y="245534"/>
                </a:lnTo>
                <a:lnTo>
                  <a:pt x="118534" y="262467"/>
                </a:lnTo>
                <a:lnTo>
                  <a:pt x="110067" y="279400"/>
                </a:lnTo>
                <a:lnTo>
                  <a:pt x="110067" y="296334"/>
                </a:lnTo>
                <a:lnTo>
                  <a:pt x="110067" y="304800"/>
                </a:lnTo>
                <a:lnTo>
                  <a:pt x="110067" y="321734"/>
                </a:lnTo>
                <a:lnTo>
                  <a:pt x="110067" y="321734"/>
                </a:lnTo>
                <a:lnTo>
                  <a:pt x="118534" y="330200"/>
                </a:lnTo>
                <a:lnTo>
                  <a:pt x="118534" y="330200"/>
                </a:lnTo>
                <a:lnTo>
                  <a:pt x="118534" y="330200"/>
                </a:lnTo>
                <a:lnTo>
                  <a:pt x="118534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496733" y="1930400"/>
            <a:ext cx="135468" cy="279401"/>
          </a:xfrm>
          <a:custGeom>
            <a:avLst/>
            <a:gdLst/>
            <a:ahLst/>
            <a:cxnLst/>
            <a:rect l="0" t="0" r="0" b="0"/>
            <a:pathLst>
              <a:path w="135468" h="279401">
                <a:moveTo>
                  <a:pt x="135467" y="0"/>
                </a:moveTo>
                <a:lnTo>
                  <a:pt x="135467" y="0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8534" y="33867"/>
                </a:lnTo>
                <a:lnTo>
                  <a:pt x="110067" y="50800"/>
                </a:lnTo>
                <a:lnTo>
                  <a:pt x="101600" y="67733"/>
                </a:lnTo>
                <a:lnTo>
                  <a:pt x="93134" y="84667"/>
                </a:lnTo>
                <a:lnTo>
                  <a:pt x="76200" y="101600"/>
                </a:lnTo>
                <a:lnTo>
                  <a:pt x="67734" y="127000"/>
                </a:lnTo>
                <a:lnTo>
                  <a:pt x="59267" y="143933"/>
                </a:lnTo>
                <a:lnTo>
                  <a:pt x="50800" y="169333"/>
                </a:lnTo>
                <a:lnTo>
                  <a:pt x="42334" y="186267"/>
                </a:lnTo>
                <a:lnTo>
                  <a:pt x="25400" y="211667"/>
                </a:lnTo>
                <a:lnTo>
                  <a:pt x="16934" y="228600"/>
                </a:lnTo>
                <a:lnTo>
                  <a:pt x="8467" y="245533"/>
                </a:lnTo>
                <a:lnTo>
                  <a:pt x="8467" y="262467"/>
                </a:lnTo>
                <a:lnTo>
                  <a:pt x="0" y="270933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0933"/>
                </a:lnTo>
                <a:lnTo>
                  <a:pt x="0" y="270933"/>
                </a:lnTo>
                <a:lnTo>
                  <a:pt x="8467" y="262467"/>
                </a:lnTo>
                <a:lnTo>
                  <a:pt x="8467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513667" y="1947333"/>
            <a:ext cx="203201" cy="279401"/>
          </a:xfrm>
          <a:custGeom>
            <a:avLst/>
            <a:gdLst/>
            <a:ahLst/>
            <a:cxnLst/>
            <a:rect l="0" t="0" r="0" b="0"/>
            <a:pathLst>
              <a:path w="203201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3" y="50800"/>
                </a:lnTo>
                <a:lnTo>
                  <a:pt x="50800" y="67734"/>
                </a:lnTo>
                <a:lnTo>
                  <a:pt x="59266" y="76200"/>
                </a:lnTo>
                <a:lnTo>
                  <a:pt x="67733" y="93134"/>
                </a:lnTo>
                <a:lnTo>
                  <a:pt x="84666" y="118534"/>
                </a:lnTo>
                <a:lnTo>
                  <a:pt x="93133" y="135467"/>
                </a:lnTo>
                <a:lnTo>
                  <a:pt x="101600" y="152400"/>
                </a:lnTo>
                <a:lnTo>
                  <a:pt x="110066" y="169334"/>
                </a:lnTo>
                <a:lnTo>
                  <a:pt x="127000" y="186267"/>
                </a:lnTo>
                <a:lnTo>
                  <a:pt x="135466" y="203200"/>
                </a:lnTo>
                <a:lnTo>
                  <a:pt x="143933" y="220134"/>
                </a:lnTo>
                <a:lnTo>
                  <a:pt x="152400" y="228600"/>
                </a:lnTo>
                <a:lnTo>
                  <a:pt x="160866" y="245534"/>
                </a:lnTo>
                <a:lnTo>
                  <a:pt x="177800" y="254000"/>
                </a:lnTo>
                <a:lnTo>
                  <a:pt x="186266" y="262467"/>
                </a:lnTo>
                <a:lnTo>
                  <a:pt x="194733" y="270934"/>
                </a:lnTo>
                <a:lnTo>
                  <a:pt x="194733" y="270934"/>
                </a:lnTo>
                <a:lnTo>
                  <a:pt x="203200" y="279400"/>
                </a:lnTo>
                <a:lnTo>
                  <a:pt x="2032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294467" y="1862667"/>
            <a:ext cx="203201" cy="482601"/>
          </a:xfrm>
          <a:custGeom>
            <a:avLst/>
            <a:gdLst/>
            <a:ahLst/>
            <a:cxnLst/>
            <a:rect l="0" t="0" r="0" b="0"/>
            <a:pathLst>
              <a:path w="203201" h="4826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0866"/>
                </a:lnTo>
                <a:lnTo>
                  <a:pt x="25400" y="169333"/>
                </a:lnTo>
                <a:lnTo>
                  <a:pt x="33866" y="186266"/>
                </a:lnTo>
                <a:lnTo>
                  <a:pt x="33866" y="194733"/>
                </a:lnTo>
                <a:lnTo>
                  <a:pt x="33866" y="211666"/>
                </a:lnTo>
                <a:lnTo>
                  <a:pt x="42333" y="211666"/>
                </a:lnTo>
                <a:lnTo>
                  <a:pt x="50800" y="220133"/>
                </a:lnTo>
                <a:lnTo>
                  <a:pt x="50800" y="220133"/>
                </a:lnTo>
                <a:lnTo>
                  <a:pt x="59266" y="220133"/>
                </a:lnTo>
                <a:lnTo>
                  <a:pt x="76200" y="220133"/>
                </a:lnTo>
                <a:lnTo>
                  <a:pt x="84666" y="220133"/>
                </a:lnTo>
                <a:lnTo>
                  <a:pt x="93133" y="220133"/>
                </a:lnTo>
                <a:lnTo>
                  <a:pt x="110066" y="211666"/>
                </a:lnTo>
                <a:lnTo>
                  <a:pt x="118533" y="203200"/>
                </a:lnTo>
                <a:lnTo>
                  <a:pt x="127000" y="186266"/>
                </a:lnTo>
                <a:lnTo>
                  <a:pt x="135466" y="177800"/>
                </a:lnTo>
                <a:lnTo>
                  <a:pt x="143933" y="160866"/>
                </a:lnTo>
                <a:lnTo>
                  <a:pt x="152400" y="152400"/>
                </a:lnTo>
                <a:lnTo>
                  <a:pt x="160866" y="135466"/>
                </a:lnTo>
                <a:lnTo>
                  <a:pt x="160866" y="118533"/>
                </a:lnTo>
                <a:lnTo>
                  <a:pt x="169333" y="101600"/>
                </a:lnTo>
                <a:lnTo>
                  <a:pt x="169333" y="84666"/>
                </a:lnTo>
                <a:lnTo>
                  <a:pt x="169333" y="76200"/>
                </a:lnTo>
                <a:lnTo>
                  <a:pt x="169333" y="67733"/>
                </a:lnTo>
                <a:lnTo>
                  <a:pt x="169333" y="59266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9333" y="50800"/>
                </a:lnTo>
                <a:lnTo>
                  <a:pt x="177800" y="59266"/>
                </a:lnTo>
                <a:lnTo>
                  <a:pt x="177800" y="67733"/>
                </a:lnTo>
                <a:lnTo>
                  <a:pt x="186266" y="84666"/>
                </a:lnTo>
                <a:lnTo>
                  <a:pt x="186266" y="101600"/>
                </a:lnTo>
                <a:lnTo>
                  <a:pt x="186266" y="118533"/>
                </a:lnTo>
                <a:lnTo>
                  <a:pt x="194733" y="135466"/>
                </a:lnTo>
                <a:lnTo>
                  <a:pt x="194733" y="160866"/>
                </a:lnTo>
                <a:lnTo>
                  <a:pt x="194733" y="177800"/>
                </a:lnTo>
                <a:lnTo>
                  <a:pt x="203200" y="194733"/>
                </a:lnTo>
                <a:lnTo>
                  <a:pt x="203200" y="220133"/>
                </a:lnTo>
                <a:lnTo>
                  <a:pt x="203200" y="237066"/>
                </a:lnTo>
                <a:lnTo>
                  <a:pt x="203200" y="262466"/>
                </a:lnTo>
                <a:lnTo>
                  <a:pt x="203200" y="287866"/>
                </a:lnTo>
                <a:lnTo>
                  <a:pt x="203200" y="304800"/>
                </a:lnTo>
                <a:lnTo>
                  <a:pt x="203200" y="330200"/>
                </a:lnTo>
                <a:lnTo>
                  <a:pt x="203200" y="355600"/>
                </a:lnTo>
                <a:lnTo>
                  <a:pt x="194733" y="372533"/>
                </a:lnTo>
                <a:lnTo>
                  <a:pt x="186266" y="397933"/>
                </a:lnTo>
                <a:lnTo>
                  <a:pt x="186266" y="406400"/>
                </a:lnTo>
                <a:lnTo>
                  <a:pt x="169333" y="423333"/>
                </a:lnTo>
                <a:lnTo>
                  <a:pt x="160866" y="440266"/>
                </a:lnTo>
                <a:lnTo>
                  <a:pt x="143933" y="448733"/>
                </a:lnTo>
                <a:lnTo>
                  <a:pt x="127000" y="465666"/>
                </a:lnTo>
                <a:lnTo>
                  <a:pt x="110066" y="474133"/>
                </a:lnTo>
                <a:lnTo>
                  <a:pt x="93133" y="474133"/>
                </a:lnTo>
                <a:lnTo>
                  <a:pt x="76200" y="482600"/>
                </a:lnTo>
                <a:lnTo>
                  <a:pt x="59266" y="482600"/>
                </a:lnTo>
                <a:lnTo>
                  <a:pt x="50800" y="482600"/>
                </a:lnTo>
                <a:lnTo>
                  <a:pt x="33866" y="474133"/>
                </a:lnTo>
                <a:lnTo>
                  <a:pt x="16933" y="474133"/>
                </a:lnTo>
                <a:lnTo>
                  <a:pt x="8466" y="465666"/>
                </a:lnTo>
                <a:lnTo>
                  <a:pt x="0" y="457200"/>
                </a:lnTo>
                <a:lnTo>
                  <a:pt x="0" y="440266"/>
                </a:lnTo>
                <a:lnTo>
                  <a:pt x="0" y="440266"/>
                </a:lnTo>
                <a:lnTo>
                  <a:pt x="0" y="423333"/>
                </a:lnTo>
                <a:lnTo>
                  <a:pt x="0" y="423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65400" y="1684867"/>
            <a:ext cx="220134" cy="211667"/>
          </a:xfrm>
          <a:custGeom>
            <a:avLst/>
            <a:gdLst/>
            <a:ahLst/>
            <a:cxnLst/>
            <a:rect l="0" t="0" r="0" b="0"/>
            <a:pathLst>
              <a:path w="220134" h="211667">
                <a:moveTo>
                  <a:pt x="50800" y="16933"/>
                </a:move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27000" y="135466"/>
                </a:lnTo>
                <a:lnTo>
                  <a:pt x="118533" y="152400"/>
                </a:lnTo>
                <a:lnTo>
                  <a:pt x="118533" y="169333"/>
                </a:lnTo>
                <a:lnTo>
                  <a:pt x="110067" y="177800"/>
                </a:lnTo>
                <a:lnTo>
                  <a:pt x="101600" y="186266"/>
                </a:lnTo>
                <a:lnTo>
                  <a:pt x="93133" y="194733"/>
                </a:lnTo>
                <a:lnTo>
                  <a:pt x="76200" y="203200"/>
                </a:lnTo>
                <a:lnTo>
                  <a:pt x="67733" y="211666"/>
                </a:lnTo>
                <a:lnTo>
                  <a:pt x="59267" y="211666"/>
                </a:lnTo>
                <a:lnTo>
                  <a:pt x="42333" y="211666"/>
                </a:lnTo>
                <a:lnTo>
                  <a:pt x="33867" y="211666"/>
                </a:lnTo>
                <a:lnTo>
                  <a:pt x="25400" y="211666"/>
                </a:lnTo>
                <a:lnTo>
                  <a:pt x="16933" y="203200"/>
                </a:lnTo>
                <a:lnTo>
                  <a:pt x="8467" y="194733"/>
                </a:lnTo>
                <a:lnTo>
                  <a:pt x="8467" y="186266"/>
                </a:lnTo>
                <a:lnTo>
                  <a:pt x="0" y="177800"/>
                </a:lnTo>
                <a:lnTo>
                  <a:pt x="0" y="169333"/>
                </a:lnTo>
                <a:lnTo>
                  <a:pt x="8467" y="160866"/>
                </a:lnTo>
                <a:lnTo>
                  <a:pt x="8467" y="152400"/>
                </a:lnTo>
                <a:lnTo>
                  <a:pt x="25400" y="143933"/>
                </a:lnTo>
                <a:lnTo>
                  <a:pt x="33867" y="135466"/>
                </a:lnTo>
                <a:lnTo>
                  <a:pt x="50800" y="127000"/>
                </a:lnTo>
                <a:lnTo>
                  <a:pt x="67733" y="118533"/>
                </a:lnTo>
                <a:lnTo>
                  <a:pt x="84667" y="118533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43933" y="135466"/>
                </a:lnTo>
                <a:lnTo>
                  <a:pt x="160867" y="143933"/>
                </a:lnTo>
                <a:lnTo>
                  <a:pt x="169333" y="160866"/>
                </a:lnTo>
                <a:lnTo>
                  <a:pt x="177800" y="169333"/>
                </a:lnTo>
                <a:lnTo>
                  <a:pt x="186267" y="186266"/>
                </a:lnTo>
                <a:lnTo>
                  <a:pt x="194733" y="194733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20133" y="211666"/>
                </a:lnTo>
                <a:lnTo>
                  <a:pt x="220133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903133" y="1921933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42334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793067" y="2023533"/>
            <a:ext cx="220134" cy="16935"/>
          </a:xfrm>
          <a:custGeom>
            <a:avLst/>
            <a:gdLst/>
            <a:ahLst/>
            <a:cxnLst/>
            <a:rect l="0" t="0" r="0" b="0"/>
            <a:pathLst>
              <a:path w="220134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101600" y="16934"/>
                </a:lnTo>
                <a:lnTo>
                  <a:pt x="127000" y="16934"/>
                </a:lnTo>
                <a:lnTo>
                  <a:pt x="143933" y="16934"/>
                </a:lnTo>
                <a:lnTo>
                  <a:pt x="169333" y="8467"/>
                </a:lnTo>
                <a:lnTo>
                  <a:pt x="186266" y="8467"/>
                </a:lnTo>
                <a:lnTo>
                  <a:pt x="203200" y="0"/>
                </a:lnTo>
                <a:lnTo>
                  <a:pt x="203200" y="0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114800" y="1905000"/>
            <a:ext cx="169334" cy="152401"/>
          </a:xfrm>
          <a:custGeom>
            <a:avLst/>
            <a:gdLst/>
            <a:ahLst/>
            <a:cxnLst/>
            <a:rect l="0" t="0" r="0" b="0"/>
            <a:pathLst>
              <a:path w="169334" h="152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52400"/>
                </a:lnTo>
                <a:lnTo>
                  <a:pt x="67733" y="152400"/>
                </a:lnTo>
                <a:lnTo>
                  <a:pt x="84667" y="152400"/>
                </a:lnTo>
                <a:lnTo>
                  <a:pt x="101600" y="143933"/>
                </a:lnTo>
                <a:lnTo>
                  <a:pt x="118533" y="143933"/>
                </a:lnTo>
                <a:lnTo>
                  <a:pt x="135467" y="135467"/>
                </a:lnTo>
                <a:lnTo>
                  <a:pt x="143933" y="135467"/>
                </a:lnTo>
                <a:lnTo>
                  <a:pt x="160867" y="127000"/>
                </a:lnTo>
                <a:lnTo>
                  <a:pt x="160867" y="127000"/>
                </a:lnTo>
                <a:lnTo>
                  <a:pt x="169333" y="118533"/>
                </a:lnTo>
                <a:lnTo>
                  <a:pt x="169333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233333" y="1871133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8467" y="254000"/>
                </a:lnTo>
                <a:lnTo>
                  <a:pt x="16934" y="262467"/>
                </a:lnTo>
                <a:lnTo>
                  <a:pt x="16934" y="270934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385733" y="1930400"/>
            <a:ext cx="194735" cy="381001"/>
          </a:xfrm>
          <a:custGeom>
            <a:avLst/>
            <a:gdLst/>
            <a:ahLst/>
            <a:cxnLst/>
            <a:rect l="0" t="0" r="0" b="0"/>
            <a:pathLst>
              <a:path w="194735" h="381001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25400"/>
                </a:lnTo>
                <a:lnTo>
                  <a:pt x="33867" y="42333"/>
                </a:lnTo>
                <a:lnTo>
                  <a:pt x="25400" y="59267"/>
                </a:lnTo>
                <a:lnTo>
                  <a:pt x="25400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77800"/>
                </a:lnTo>
                <a:lnTo>
                  <a:pt x="8467" y="186267"/>
                </a:lnTo>
                <a:lnTo>
                  <a:pt x="8467" y="194733"/>
                </a:lnTo>
                <a:lnTo>
                  <a:pt x="16934" y="203200"/>
                </a:lnTo>
                <a:lnTo>
                  <a:pt x="25400" y="203200"/>
                </a:lnTo>
                <a:lnTo>
                  <a:pt x="33867" y="211667"/>
                </a:lnTo>
                <a:lnTo>
                  <a:pt x="50800" y="203200"/>
                </a:lnTo>
                <a:lnTo>
                  <a:pt x="59267" y="203200"/>
                </a:lnTo>
                <a:lnTo>
                  <a:pt x="76200" y="194733"/>
                </a:lnTo>
                <a:lnTo>
                  <a:pt x="93134" y="177800"/>
                </a:lnTo>
                <a:lnTo>
                  <a:pt x="110067" y="169333"/>
                </a:lnTo>
                <a:lnTo>
                  <a:pt x="127000" y="143933"/>
                </a:lnTo>
                <a:lnTo>
                  <a:pt x="135467" y="127000"/>
                </a:lnTo>
                <a:lnTo>
                  <a:pt x="152400" y="110067"/>
                </a:lnTo>
                <a:lnTo>
                  <a:pt x="160867" y="93133"/>
                </a:lnTo>
                <a:lnTo>
                  <a:pt x="160867" y="67733"/>
                </a:lnTo>
                <a:lnTo>
                  <a:pt x="169334" y="59267"/>
                </a:lnTo>
                <a:lnTo>
                  <a:pt x="169334" y="42333"/>
                </a:lnTo>
                <a:lnTo>
                  <a:pt x="169334" y="33867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25400"/>
                </a:lnTo>
                <a:lnTo>
                  <a:pt x="169334" y="33867"/>
                </a:lnTo>
                <a:lnTo>
                  <a:pt x="169334" y="50800"/>
                </a:lnTo>
                <a:lnTo>
                  <a:pt x="169334" y="67733"/>
                </a:lnTo>
                <a:lnTo>
                  <a:pt x="177800" y="93133"/>
                </a:lnTo>
                <a:lnTo>
                  <a:pt x="177800" y="110067"/>
                </a:lnTo>
                <a:lnTo>
                  <a:pt x="186267" y="127000"/>
                </a:lnTo>
                <a:lnTo>
                  <a:pt x="186267" y="152400"/>
                </a:lnTo>
                <a:lnTo>
                  <a:pt x="186267" y="169333"/>
                </a:lnTo>
                <a:lnTo>
                  <a:pt x="194734" y="186267"/>
                </a:lnTo>
                <a:lnTo>
                  <a:pt x="194734" y="211667"/>
                </a:lnTo>
                <a:lnTo>
                  <a:pt x="194734" y="237067"/>
                </a:lnTo>
                <a:lnTo>
                  <a:pt x="186267" y="254000"/>
                </a:lnTo>
                <a:lnTo>
                  <a:pt x="186267" y="279400"/>
                </a:lnTo>
                <a:lnTo>
                  <a:pt x="186267" y="296333"/>
                </a:lnTo>
                <a:lnTo>
                  <a:pt x="177800" y="313267"/>
                </a:lnTo>
                <a:lnTo>
                  <a:pt x="169334" y="330200"/>
                </a:lnTo>
                <a:lnTo>
                  <a:pt x="160867" y="347133"/>
                </a:lnTo>
                <a:lnTo>
                  <a:pt x="143934" y="355600"/>
                </a:lnTo>
                <a:lnTo>
                  <a:pt x="135467" y="364067"/>
                </a:lnTo>
                <a:lnTo>
                  <a:pt x="118534" y="372533"/>
                </a:lnTo>
                <a:lnTo>
                  <a:pt x="101600" y="381000"/>
                </a:lnTo>
                <a:lnTo>
                  <a:pt x="84667" y="381000"/>
                </a:lnTo>
                <a:lnTo>
                  <a:pt x="67734" y="381000"/>
                </a:lnTo>
                <a:lnTo>
                  <a:pt x="59267" y="372533"/>
                </a:lnTo>
                <a:lnTo>
                  <a:pt x="42334" y="372533"/>
                </a:lnTo>
                <a:lnTo>
                  <a:pt x="33867" y="355600"/>
                </a:lnTo>
                <a:lnTo>
                  <a:pt x="33867" y="355600"/>
                </a:lnTo>
                <a:lnTo>
                  <a:pt x="25400" y="347133"/>
                </a:lnTo>
                <a:lnTo>
                  <a:pt x="25400" y="347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05933" y="2802467"/>
            <a:ext cx="143935" cy="567267"/>
          </a:xfrm>
          <a:custGeom>
            <a:avLst/>
            <a:gdLst/>
            <a:ahLst/>
            <a:cxnLst/>
            <a:rect l="0" t="0" r="0" b="0"/>
            <a:pathLst>
              <a:path w="143935" h="567267">
                <a:moveTo>
                  <a:pt x="143934" y="0"/>
                </a:moveTo>
                <a:lnTo>
                  <a:pt x="143934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0067" y="33866"/>
                </a:lnTo>
                <a:lnTo>
                  <a:pt x="101600" y="42333"/>
                </a:lnTo>
                <a:lnTo>
                  <a:pt x="84667" y="59266"/>
                </a:lnTo>
                <a:lnTo>
                  <a:pt x="76200" y="76200"/>
                </a:lnTo>
                <a:lnTo>
                  <a:pt x="59267" y="101600"/>
                </a:lnTo>
                <a:lnTo>
                  <a:pt x="50800" y="127000"/>
                </a:lnTo>
                <a:lnTo>
                  <a:pt x="42334" y="160866"/>
                </a:lnTo>
                <a:lnTo>
                  <a:pt x="25400" y="194733"/>
                </a:lnTo>
                <a:lnTo>
                  <a:pt x="16934" y="220133"/>
                </a:lnTo>
                <a:lnTo>
                  <a:pt x="8467" y="262466"/>
                </a:lnTo>
                <a:lnTo>
                  <a:pt x="0" y="296333"/>
                </a:lnTo>
                <a:lnTo>
                  <a:pt x="0" y="338666"/>
                </a:lnTo>
                <a:lnTo>
                  <a:pt x="0" y="372533"/>
                </a:lnTo>
                <a:lnTo>
                  <a:pt x="0" y="406400"/>
                </a:lnTo>
                <a:lnTo>
                  <a:pt x="8467" y="440266"/>
                </a:lnTo>
                <a:lnTo>
                  <a:pt x="16934" y="474133"/>
                </a:lnTo>
                <a:lnTo>
                  <a:pt x="25400" y="499533"/>
                </a:lnTo>
                <a:lnTo>
                  <a:pt x="33867" y="524933"/>
                </a:lnTo>
                <a:lnTo>
                  <a:pt x="42334" y="541866"/>
                </a:lnTo>
                <a:lnTo>
                  <a:pt x="59267" y="558800"/>
                </a:lnTo>
                <a:lnTo>
                  <a:pt x="67734" y="558800"/>
                </a:lnTo>
                <a:lnTo>
                  <a:pt x="76200" y="567266"/>
                </a:lnTo>
                <a:lnTo>
                  <a:pt x="84667" y="558800"/>
                </a:lnTo>
                <a:lnTo>
                  <a:pt x="84667" y="558800"/>
                </a:lnTo>
                <a:lnTo>
                  <a:pt x="93134" y="550333"/>
                </a:lnTo>
                <a:lnTo>
                  <a:pt x="93134" y="550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083733" y="2980267"/>
            <a:ext cx="135468" cy="338667"/>
          </a:xfrm>
          <a:custGeom>
            <a:avLst/>
            <a:gdLst/>
            <a:ahLst/>
            <a:cxnLst/>
            <a:rect l="0" t="0" r="0" b="0"/>
            <a:pathLst>
              <a:path w="135468" h="338667">
                <a:moveTo>
                  <a:pt x="127000" y="0"/>
                </a:move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6"/>
                </a:lnTo>
                <a:lnTo>
                  <a:pt x="127000" y="16933"/>
                </a:lnTo>
                <a:lnTo>
                  <a:pt x="127000" y="33866"/>
                </a:lnTo>
                <a:lnTo>
                  <a:pt x="118534" y="59266"/>
                </a:lnTo>
                <a:lnTo>
                  <a:pt x="101600" y="84666"/>
                </a:lnTo>
                <a:lnTo>
                  <a:pt x="93134" y="118533"/>
                </a:lnTo>
                <a:lnTo>
                  <a:pt x="84667" y="152400"/>
                </a:lnTo>
                <a:lnTo>
                  <a:pt x="67734" y="186266"/>
                </a:lnTo>
                <a:lnTo>
                  <a:pt x="59267" y="220133"/>
                </a:lnTo>
                <a:lnTo>
                  <a:pt x="42334" y="254000"/>
                </a:lnTo>
                <a:lnTo>
                  <a:pt x="33867" y="279400"/>
                </a:lnTo>
                <a:lnTo>
                  <a:pt x="25400" y="304800"/>
                </a:lnTo>
                <a:lnTo>
                  <a:pt x="25400" y="321733"/>
                </a:lnTo>
                <a:lnTo>
                  <a:pt x="16934" y="330200"/>
                </a:lnTo>
                <a:lnTo>
                  <a:pt x="16934" y="338666"/>
                </a:lnTo>
                <a:lnTo>
                  <a:pt x="8467" y="338666"/>
                </a:lnTo>
                <a:lnTo>
                  <a:pt x="8467" y="338666"/>
                </a:lnTo>
                <a:lnTo>
                  <a:pt x="8467" y="330200"/>
                </a:lnTo>
                <a:lnTo>
                  <a:pt x="8467" y="330200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075267" y="3039533"/>
            <a:ext cx="169334" cy="262468"/>
          </a:xfrm>
          <a:custGeom>
            <a:avLst/>
            <a:gdLst/>
            <a:ahLst/>
            <a:cxnLst/>
            <a:rect l="0" t="0" r="0" b="0"/>
            <a:pathLst>
              <a:path w="169334" h="262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6" y="42334"/>
                </a:lnTo>
                <a:lnTo>
                  <a:pt x="42333" y="59267"/>
                </a:lnTo>
                <a:lnTo>
                  <a:pt x="50800" y="84667"/>
                </a:lnTo>
                <a:lnTo>
                  <a:pt x="67733" y="110067"/>
                </a:lnTo>
                <a:lnTo>
                  <a:pt x="76200" y="135467"/>
                </a:lnTo>
                <a:lnTo>
                  <a:pt x="84666" y="160867"/>
                </a:lnTo>
                <a:lnTo>
                  <a:pt x="101600" y="186267"/>
                </a:lnTo>
                <a:lnTo>
                  <a:pt x="110066" y="203200"/>
                </a:lnTo>
                <a:lnTo>
                  <a:pt x="127000" y="228600"/>
                </a:lnTo>
                <a:lnTo>
                  <a:pt x="135466" y="245534"/>
                </a:lnTo>
                <a:lnTo>
                  <a:pt x="143933" y="254000"/>
                </a:lnTo>
                <a:lnTo>
                  <a:pt x="152400" y="262467"/>
                </a:lnTo>
                <a:lnTo>
                  <a:pt x="152400" y="254000"/>
                </a:lnTo>
                <a:lnTo>
                  <a:pt x="160866" y="254000"/>
                </a:lnTo>
                <a:lnTo>
                  <a:pt x="160866" y="254000"/>
                </a:lnTo>
                <a:lnTo>
                  <a:pt x="169333" y="245534"/>
                </a:lnTo>
                <a:lnTo>
                  <a:pt x="169333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354667" y="2819400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0" y="8467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01600" y="127000"/>
                </a:lnTo>
                <a:lnTo>
                  <a:pt x="93133" y="143933"/>
                </a:lnTo>
                <a:lnTo>
                  <a:pt x="93133" y="160867"/>
                </a:lnTo>
                <a:lnTo>
                  <a:pt x="76200" y="169333"/>
                </a:lnTo>
                <a:lnTo>
                  <a:pt x="67733" y="177800"/>
                </a:lnTo>
                <a:lnTo>
                  <a:pt x="59266" y="177800"/>
                </a:lnTo>
                <a:lnTo>
                  <a:pt x="50800" y="186267"/>
                </a:lnTo>
                <a:lnTo>
                  <a:pt x="33866" y="186267"/>
                </a:lnTo>
                <a:lnTo>
                  <a:pt x="33866" y="177800"/>
                </a:lnTo>
                <a:lnTo>
                  <a:pt x="25400" y="169333"/>
                </a:lnTo>
                <a:lnTo>
                  <a:pt x="16933" y="160867"/>
                </a:lnTo>
                <a:lnTo>
                  <a:pt x="16933" y="152400"/>
                </a:lnTo>
                <a:lnTo>
                  <a:pt x="16933" y="143933"/>
                </a:lnTo>
                <a:lnTo>
                  <a:pt x="16933" y="135467"/>
                </a:lnTo>
                <a:lnTo>
                  <a:pt x="25400" y="127000"/>
                </a:lnTo>
                <a:lnTo>
                  <a:pt x="42333" y="118533"/>
                </a:lnTo>
                <a:lnTo>
                  <a:pt x="50800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18533" y="127000"/>
                </a:lnTo>
                <a:lnTo>
                  <a:pt x="135466" y="135467"/>
                </a:lnTo>
                <a:lnTo>
                  <a:pt x="152400" y="143933"/>
                </a:lnTo>
                <a:lnTo>
                  <a:pt x="169333" y="152400"/>
                </a:lnTo>
                <a:lnTo>
                  <a:pt x="177800" y="160867"/>
                </a:lnTo>
                <a:lnTo>
                  <a:pt x="186266" y="177800"/>
                </a:lnTo>
                <a:lnTo>
                  <a:pt x="186266" y="177800"/>
                </a:lnTo>
                <a:lnTo>
                  <a:pt x="186266" y="177800"/>
                </a:lnTo>
                <a:lnTo>
                  <a:pt x="186266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98600" y="3166533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16934"/>
                </a:lnTo>
                <a:lnTo>
                  <a:pt x="42333" y="16934"/>
                </a:lnTo>
                <a:lnTo>
                  <a:pt x="59267" y="25400"/>
                </a:lnTo>
                <a:lnTo>
                  <a:pt x="84667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52400" y="25400"/>
                </a:lnTo>
                <a:lnTo>
                  <a:pt x="177800" y="25400"/>
                </a:lnTo>
                <a:lnTo>
                  <a:pt x="194733" y="25400"/>
                </a:lnTo>
                <a:lnTo>
                  <a:pt x="194733" y="25400"/>
                </a:lnTo>
                <a:lnTo>
                  <a:pt x="211667" y="25400"/>
                </a:lnTo>
                <a:lnTo>
                  <a:pt x="2116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811867" y="2997200"/>
            <a:ext cx="177801" cy="304801"/>
          </a:xfrm>
          <a:custGeom>
            <a:avLst/>
            <a:gdLst/>
            <a:ahLst/>
            <a:cxnLst/>
            <a:rect l="0" t="0" r="0" b="0"/>
            <a:pathLst>
              <a:path w="177801" h="3048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67733"/>
                </a:lnTo>
                <a:lnTo>
                  <a:pt x="25400" y="93133"/>
                </a:lnTo>
                <a:lnTo>
                  <a:pt x="16933" y="118533"/>
                </a:lnTo>
                <a:lnTo>
                  <a:pt x="16933" y="152400"/>
                </a:lnTo>
                <a:lnTo>
                  <a:pt x="8466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8466" y="262467"/>
                </a:lnTo>
                <a:lnTo>
                  <a:pt x="16933" y="270933"/>
                </a:lnTo>
                <a:lnTo>
                  <a:pt x="25400" y="279400"/>
                </a:lnTo>
                <a:lnTo>
                  <a:pt x="42333" y="279400"/>
                </a:lnTo>
                <a:lnTo>
                  <a:pt x="59266" y="279400"/>
                </a:lnTo>
                <a:lnTo>
                  <a:pt x="76200" y="279400"/>
                </a:lnTo>
                <a:lnTo>
                  <a:pt x="93133" y="270933"/>
                </a:lnTo>
                <a:lnTo>
                  <a:pt x="110066" y="262467"/>
                </a:lnTo>
                <a:lnTo>
                  <a:pt x="127000" y="245533"/>
                </a:lnTo>
                <a:lnTo>
                  <a:pt x="143933" y="237067"/>
                </a:lnTo>
                <a:lnTo>
                  <a:pt x="152400" y="220133"/>
                </a:lnTo>
                <a:lnTo>
                  <a:pt x="160866" y="203200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77800" y="169333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69333" y="143933"/>
                </a:lnTo>
                <a:lnTo>
                  <a:pt x="169333" y="143933"/>
                </a:lnTo>
                <a:lnTo>
                  <a:pt x="160866" y="152400"/>
                </a:lnTo>
                <a:lnTo>
                  <a:pt x="152400" y="152400"/>
                </a:lnTo>
                <a:lnTo>
                  <a:pt x="135466" y="160867"/>
                </a:lnTo>
                <a:lnTo>
                  <a:pt x="127000" y="169333"/>
                </a:lnTo>
                <a:lnTo>
                  <a:pt x="118533" y="186267"/>
                </a:lnTo>
                <a:lnTo>
                  <a:pt x="110066" y="203200"/>
                </a:lnTo>
                <a:lnTo>
                  <a:pt x="110066" y="220133"/>
                </a:lnTo>
                <a:lnTo>
                  <a:pt x="101600" y="237067"/>
                </a:lnTo>
                <a:lnTo>
                  <a:pt x="101600" y="254000"/>
                </a:lnTo>
                <a:lnTo>
                  <a:pt x="101600" y="270933"/>
                </a:lnTo>
                <a:lnTo>
                  <a:pt x="110066" y="279400"/>
                </a:lnTo>
                <a:lnTo>
                  <a:pt x="118533" y="287867"/>
                </a:lnTo>
                <a:lnTo>
                  <a:pt x="127000" y="296333"/>
                </a:lnTo>
                <a:lnTo>
                  <a:pt x="135466" y="304800"/>
                </a:lnTo>
                <a:lnTo>
                  <a:pt x="152400" y="296333"/>
                </a:lnTo>
                <a:lnTo>
                  <a:pt x="152400" y="296333"/>
                </a:lnTo>
                <a:lnTo>
                  <a:pt x="160866" y="287867"/>
                </a:lnTo>
                <a:lnTo>
                  <a:pt x="160866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08200" y="3005667"/>
            <a:ext cx="135468" cy="304801"/>
          </a:xfrm>
          <a:custGeom>
            <a:avLst/>
            <a:gdLst/>
            <a:ahLst/>
            <a:cxnLst/>
            <a:rect l="0" t="0" r="0" b="0"/>
            <a:pathLst>
              <a:path w="135468" h="304801">
                <a:moveTo>
                  <a:pt x="135467" y="0"/>
                </a:move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42333"/>
                </a:lnTo>
                <a:lnTo>
                  <a:pt x="110067" y="67733"/>
                </a:lnTo>
                <a:lnTo>
                  <a:pt x="110067" y="93133"/>
                </a:lnTo>
                <a:lnTo>
                  <a:pt x="93133" y="127000"/>
                </a:lnTo>
                <a:lnTo>
                  <a:pt x="84667" y="160866"/>
                </a:lnTo>
                <a:lnTo>
                  <a:pt x="67733" y="186266"/>
                </a:lnTo>
                <a:lnTo>
                  <a:pt x="59267" y="211666"/>
                </a:lnTo>
                <a:lnTo>
                  <a:pt x="42333" y="237066"/>
                </a:lnTo>
                <a:lnTo>
                  <a:pt x="33867" y="262466"/>
                </a:lnTo>
                <a:lnTo>
                  <a:pt x="25400" y="279400"/>
                </a:lnTo>
                <a:lnTo>
                  <a:pt x="16933" y="287866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116667" y="3014133"/>
            <a:ext cx="203201" cy="338668"/>
          </a:xfrm>
          <a:custGeom>
            <a:avLst/>
            <a:gdLst/>
            <a:ahLst/>
            <a:cxnLst/>
            <a:rect l="0" t="0" r="0" b="0"/>
            <a:pathLst>
              <a:path w="203201" h="3386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25400" y="50800"/>
                </a:lnTo>
                <a:lnTo>
                  <a:pt x="33866" y="76200"/>
                </a:lnTo>
                <a:lnTo>
                  <a:pt x="50800" y="101600"/>
                </a:lnTo>
                <a:lnTo>
                  <a:pt x="67733" y="127000"/>
                </a:lnTo>
                <a:lnTo>
                  <a:pt x="84666" y="152400"/>
                </a:lnTo>
                <a:lnTo>
                  <a:pt x="101600" y="177800"/>
                </a:lnTo>
                <a:lnTo>
                  <a:pt x="118533" y="203200"/>
                </a:lnTo>
                <a:lnTo>
                  <a:pt x="135466" y="228600"/>
                </a:lnTo>
                <a:lnTo>
                  <a:pt x="143933" y="254000"/>
                </a:lnTo>
                <a:lnTo>
                  <a:pt x="160866" y="270934"/>
                </a:lnTo>
                <a:lnTo>
                  <a:pt x="177800" y="296334"/>
                </a:lnTo>
                <a:lnTo>
                  <a:pt x="186266" y="313267"/>
                </a:lnTo>
                <a:lnTo>
                  <a:pt x="203200" y="330200"/>
                </a:lnTo>
                <a:lnTo>
                  <a:pt x="203200" y="330200"/>
                </a:lnTo>
                <a:lnTo>
                  <a:pt x="203200" y="338667"/>
                </a:lnTo>
                <a:lnTo>
                  <a:pt x="203200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412067" y="2794000"/>
            <a:ext cx="135467" cy="601134"/>
          </a:xfrm>
          <a:custGeom>
            <a:avLst/>
            <a:gdLst/>
            <a:ahLst/>
            <a:cxnLst/>
            <a:rect l="0" t="0" r="0" b="0"/>
            <a:pathLst>
              <a:path w="135467" h="601134">
                <a:moveTo>
                  <a:pt x="16933" y="0"/>
                </a:move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42333" y="25400"/>
                </a:lnTo>
                <a:lnTo>
                  <a:pt x="50800" y="33867"/>
                </a:lnTo>
                <a:lnTo>
                  <a:pt x="59266" y="42333"/>
                </a:lnTo>
                <a:lnTo>
                  <a:pt x="67733" y="50800"/>
                </a:lnTo>
                <a:lnTo>
                  <a:pt x="84666" y="67733"/>
                </a:lnTo>
                <a:lnTo>
                  <a:pt x="93133" y="84667"/>
                </a:lnTo>
                <a:lnTo>
                  <a:pt x="101600" y="110067"/>
                </a:lnTo>
                <a:lnTo>
                  <a:pt x="110066" y="135467"/>
                </a:lnTo>
                <a:lnTo>
                  <a:pt x="127000" y="160867"/>
                </a:lnTo>
                <a:lnTo>
                  <a:pt x="127000" y="194733"/>
                </a:lnTo>
                <a:lnTo>
                  <a:pt x="135466" y="228600"/>
                </a:lnTo>
                <a:lnTo>
                  <a:pt x="135466" y="262467"/>
                </a:lnTo>
                <a:lnTo>
                  <a:pt x="135466" y="296333"/>
                </a:lnTo>
                <a:lnTo>
                  <a:pt x="127000" y="330200"/>
                </a:lnTo>
                <a:lnTo>
                  <a:pt x="127000" y="364067"/>
                </a:lnTo>
                <a:lnTo>
                  <a:pt x="118533" y="397933"/>
                </a:lnTo>
                <a:lnTo>
                  <a:pt x="110066" y="431800"/>
                </a:lnTo>
                <a:lnTo>
                  <a:pt x="101600" y="457200"/>
                </a:lnTo>
                <a:lnTo>
                  <a:pt x="93133" y="482600"/>
                </a:lnTo>
                <a:lnTo>
                  <a:pt x="84666" y="508000"/>
                </a:lnTo>
                <a:lnTo>
                  <a:pt x="76200" y="533400"/>
                </a:lnTo>
                <a:lnTo>
                  <a:pt x="59266" y="550333"/>
                </a:lnTo>
                <a:lnTo>
                  <a:pt x="50800" y="567267"/>
                </a:lnTo>
                <a:lnTo>
                  <a:pt x="42333" y="584200"/>
                </a:lnTo>
                <a:lnTo>
                  <a:pt x="25400" y="592667"/>
                </a:lnTo>
                <a:lnTo>
                  <a:pt x="16933" y="592667"/>
                </a:lnTo>
                <a:lnTo>
                  <a:pt x="16933" y="592667"/>
                </a:lnTo>
                <a:lnTo>
                  <a:pt x="0" y="601133"/>
                </a:lnTo>
                <a:lnTo>
                  <a:pt x="0" y="60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843867" y="2887133"/>
            <a:ext cx="33867" cy="372535"/>
          </a:xfrm>
          <a:custGeom>
            <a:avLst/>
            <a:gdLst/>
            <a:ahLst/>
            <a:cxnLst/>
            <a:rect l="0" t="0" r="0" b="0"/>
            <a:pathLst>
              <a:path w="33867" h="372535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59267"/>
                </a:lnTo>
                <a:lnTo>
                  <a:pt x="25400" y="84667"/>
                </a:lnTo>
                <a:lnTo>
                  <a:pt x="33866" y="118534"/>
                </a:lnTo>
                <a:lnTo>
                  <a:pt x="33866" y="152400"/>
                </a:lnTo>
                <a:lnTo>
                  <a:pt x="33866" y="194734"/>
                </a:lnTo>
                <a:lnTo>
                  <a:pt x="33866" y="228600"/>
                </a:lnTo>
                <a:lnTo>
                  <a:pt x="33866" y="270934"/>
                </a:lnTo>
                <a:lnTo>
                  <a:pt x="33866" y="296334"/>
                </a:lnTo>
                <a:lnTo>
                  <a:pt x="25400" y="330200"/>
                </a:lnTo>
                <a:lnTo>
                  <a:pt x="25400" y="347134"/>
                </a:lnTo>
                <a:lnTo>
                  <a:pt x="16933" y="364067"/>
                </a:lnTo>
                <a:lnTo>
                  <a:pt x="16933" y="372534"/>
                </a:lnTo>
                <a:lnTo>
                  <a:pt x="8466" y="372534"/>
                </a:lnTo>
                <a:lnTo>
                  <a:pt x="8466" y="372534"/>
                </a:lnTo>
                <a:lnTo>
                  <a:pt x="8466" y="364067"/>
                </a:lnTo>
                <a:lnTo>
                  <a:pt x="0" y="338667"/>
                </a:lnTo>
                <a:lnTo>
                  <a:pt x="0" y="338667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767667" y="3081867"/>
            <a:ext cx="279401" cy="16934"/>
          </a:xfrm>
          <a:custGeom>
            <a:avLst/>
            <a:gdLst/>
            <a:ahLst/>
            <a:cxnLst/>
            <a:rect l="0" t="0" r="0" b="0"/>
            <a:pathLst>
              <a:path w="2794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50800" y="8466"/>
                </a:lnTo>
                <a:lnTo>
                  <a:pt x="67733" y="8466"/>
                </a:lnTo>
                <a:lnTo>
                  <a:pt x="101600" y="8466"/>
                </a:lnTo>
                <a:lnTo>
                  <a:pt x="135466" y="8466"/>
                </a:lnTo>
                <a:lnTo>
                  <a:pt x="169333" y="0"/>
                </a:lnTo>
                <a:lnTo>
                  <a:pt x="194733" y="0"/>
                </a:lnTo>
                <a:lnTo>
                  <a:pt x="220133" y="0"/>
                </a:lnTo>
                <a:lnTo>
                  <a:pt x="245533" y="0"/>
                </a:lnTo>
                <a:lnTo>
                  <a:pt x="270933" y="0"/>
                </a:lnTo>
                <a:lnTo>
                  <a:pt x="270933" y="0"/>
                </a:lnTo>
                <a:lnTo>
                  <a:pt x="279400" y="8466"/>
                </a:lnTo>
                <a:lnTo>
                  <a:pt x="2794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818467" y="2853267"/>
            <a:ext cx="59267" cy="457201"/>
          </a:xfrm>
          <a:custGeom>
            <a:avLst/>
            <a:gdLst/>
            <a:ahLst/>
            <a:cxnLst/>
            <a:rect l="0" t="0" r="0" b="0"/>
            <a:pathLst>
              <a:path w="59267" h="4572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25400" y="84666"/>
                </a:lnTo>
                <a:lnTo>
                  <a:pt x="33866" y="110066"/>
                </a:lnTo>
                <a:lnTo>
                  <a:pt x="33866" y="143933"/>
                </a:lnTo>
                <a:lnTo>
                  <a:pt x="42333" y="169333"/>
                </a:lnTo>
                <a:lnTo>
                  <a:pt x="50800" y="203200"/>
                </a:lnTo>
                <a:lnTo>
                  <a:pt x="50800" y="237066"/>
                </a:lnTo>
                <a:lnTo>
                  <a:pt x="50800" y="262466"/>
                </a:lnTo>
                <a:lnTo>
                  <a:pt x="50800" y="296333"/>
                </a:lnTo>
                <a:lnTo>
                  <a:pt x="50800" y="330200"/>
                </a:lnTo>
                <a:lnTo>
                  <a:pt x="50800" y="364066"/>
                </a:lnTo>
                <a:lnTo>
                  <a:pt x="50800" y="397933"/>
                </a:lnTo>
                <a:lnTo>
                  <a:pt x="50800" y="414866"/>
                </a:lnTo>
                <a:lnTo>
                  <a:pt x="50800" y="440266"/>
                </a:lnTo>
                <a:lnTo>
                  <a:pt x="59266" y="448733"/>
                </a:lnTo>
                <a:lnTo>
                  <a:pt x="59266" y="457200"/>
                </a:lnTo>
                <a:lnTo>
                  <a:pt x="59266" y="457200"/>
                </a:lnTo>
                <a:lnTo>
                  <a:pt x="59266" y="457200"/>
                </a:lnTo>
                <a:lnTo>
                  <a:pt x="59266" y="448733"/>
                </a:lnTo>
                <a:lnTo>
                  <a:pt x="59266" y="440266"/>
                </a:lnTo>
                <a:lnTo>
                  <a:pt x="59266" y="440266"/>
                </a:lnTo>
                <a:lnTo>
                  <a:pt x="50800" y="423333"/>
                </a:lnTo>
                <a:lnTo>
                  <a:pt x="50800" y="423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733800" y="3064933"/>
            <a:ext cx="313268" cy="16935"/>
          </a:xfrm>
          <a:custGeom>
            <a:avLst/>
            <a:gdLst/>
            <a:ahLst/>
            <a:cxnLst/>
            <a:rect l="0" t="0" r="0" b="0"/>
            <a:pathLst>
              <a:path w="313268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16934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60867" y="16934"/>
                </a:lnTo>
                <a:lnTo>
                  <a:pt x="186267" y="16934"/>
                </a:lnTo>
                <a:lnTo>
                  <a:pt x="211667" y="16934"/>
                </a:lnTo>
                <a:lnTo>
                  <a:pt x="237067" y="16934"/>
                </a:lnTo>
                <a:lnTo>
                  <a:pt x="262467" y="8467"/>
                </a:lnTo>
                <a:lnTo>
                  <a:pt x="279400" y="8467"/>
                </a:lnTo>
                <a:lnTo>
                  <a:pt x="296333" y="8467"/>
                </a:lnTo>
                <a:lnTo>
                  <a:pt x="304800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326467" y="2929467"/>
            <a:ext cx="8467" cy="42334"/>
          </a:xfrm>
          <a:custGeom>
            <a:avLst/>
            <a:gdLst/>
            <a:ahLst/>
            <a:cxnLst/>
            <a:rect l="0" t="0" r="0" b="0"/>
            <a:pathLst>
              <a:path w="8467" h="42334">
                <a:moveTo>
                  <a:pt x="8466" y="42333"/>
                </a:moveTo>
                <a:lnTo>
                  <a:pt x="8466" y="33866"/>
                </a:lnTo>
                <a:lnTo>
                  <a:pt x="8466" y="33866"/>
                </a:lnTo>
                <a:lnTo>
                  <a:pt x="8466" y="33866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275667" y="2785533"/>
            <a:ext cx="169334" cy="567268"/>
          </a:xfrm>
          <a:custGeom>
            <a:avLst/>
            <a:gdLst/>
            <a:ahLst/>
            <a:cxnLst/>
            <a:rect l="0" t="0" r="0" b="0"/>
            <a:pathLst>
              <a:path w="169334" h="567268">
                <a:moveTo>
                  <a:pt x="160866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0866" y="8467"/>
                </a:lnTo>
                <a:lnTo>
                  <a:pt x="152400" y="16934"/>
                </a:lnTo>
                <a:lnTo>
                  <a:pt x="143933" y="33867"/>
                </a:lnTo>
                <a:lnTo>
                  <a:pt x="135466" y="50800"/>
                </a:lnTo>
                <a:lnTo>
                  <a:pt x="118533" y="67734"/>
                </a:lnTo>
                <a:lnTo>
                  <a:pt x="110066" y="93134"/>
                </a:lnTo>
                <a:lnTo>
                  <a:pt x="93133" y="118534"/>
                </a:lnTo>
                <a:lnTo>
                  <a:pt x="76200" y="143934"/>
                </a:lnTo>
                <a:lnTo>
                  <a:pt x="59266" y="177800"/>
                </a:lnTo>
                <a:lnTo>
                  <a:pt x="42333" y="211667"/>
                </a:lnTo>
                <a:lnTo>
                  <a:pt x="25400" y="245534"/>
                </a:lnTo>
                <a:lnTo>
                  <a:pt x="8466" y="270934"/>
                </a:lnTo>
                <a:lnTo>
                  <a:pt x="8466" y="304800"/>
                </a:lnTo>
                <a:lnTo>
                  <a:pt x="0" y="330200"/>
                </a:lnTo>
                <a:lnTo>
                  <a:pt x="0" y="364067"/>
                </a:lnTo>
                <a:lnTo>
                  <a:pt x="0" y="389467"/>
                </a:lnTo>
                <a:lnTo>
                  <a:pt x="0" y="414867"/>
                </a:lnTo>
                <a:lnTo>
                  <a:pt x="8466" y="440267"/>
                </a:lnTo>
                <a:lnTo>
                  <a:pt x="16933" y="474134"/>
                </a:lnTo>
                <a:lnTo>
                  <a:pt x="25400" y="491067"/>
                </a:lnTo>
                <a:lnTo>
                  <a:pt x="42333" y="516467"/>
                </a:lnTo>
                <a:lnTo>
                  <a:pt x="50800" y="533400"/>
                </a:lnTo>
                <a:lnTo>
                  <a:pt x="59266" y="541867"/>
                </a:lnTo>
                <a:lnTo>
                  <a:pt x="67733" y="550334"/>
                </a:lnTo>
                <a:lnTo>
                  <a:pt x="84666" y="558800"/>
                </a:lnTo>
                <a:lnTo>
                  <a:pt x="93133" y="567267"/>
                </a:lnTo>
                <a:lnTo>
                  <a:pt x="93133" y="567267"/>
                </a:lnTo>
                <a:lnTo>
                  <a:pt x="101600" y="567267"/>
                </a:lnTo>
                <a:lnTo>
                  <a:pt x="101600" y="567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453467" y="3022600"/>
            <a:ext cx="194734" cy="516468"/>
          </a:xfrm>
          <a:custGeom>
            <a:avLst/>
            <a:gdLst/>
            <a:ahLst/>
            <a:cxnLst/>
            <a:rect l="0" t="0" r="0" b="0"/>
            <a:pathLst>
              <a:path w="194734" h="516468">
                <a:moveTo>
                  <a:pt x="25400" y="8467"/>
                </a:move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59267"/>
                </a:lnTo>
                <a:lnTo>
                  <a:pt x="16933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8466" y="211667"/>
                </a:lnTo>
                <a:lnTo>
                  <a:pt x="16933" y="228600"/>
                </a:lnTo>
                <a:lnTo>
                  <a:pt x="25400" y="245533"/>
                </a:lnTo>
                <a:lnTo>
                  <a:pt x="42333" y="254000"/>
                </a:lnTo>
                <a:lnTo>
                  <a:pt x="50800" y="262467"/>
                </a:lnTo>
                <a:lnTo>
                  <a:pt x="67733" y="270933"/>
                </a:lnTo>
                <a:lnTo>
                  <a:pt x="84666" y="270933"/>
                </a:lnTo>
                <a:lnTo>
                  <a:pt x="93133" y="262467"/>
                </a:lnTo>
                <a:lnTo>
                  <a:pt x="110066" y="262467"/>
                </a:lnTo>
                <a:lnTo>
                  <a:pt x="127000" y="245533"/>
                </a:lnTo>
                <a:lnTo>
                  <a:pt x="135466" y="237067"/>
                </a:lnTo>
                <a:lnTo>
                  <a:pt x="152400" y="220133"/>
                </a:lnTo>
                <a:lnTo>
                  <a:pt x="160866" y="194733"/>
                </a:lnTo>
                <a:lnTo>
                  <a:pt x="169333" y="169333"/>
                </a:lnTo>
                <a:lnTo>
                  <a:pt x="177800" y="152400"/>
                </a:lnTo>
                <a:lnTo>
                  <a:pt x="177800" y="127000"/>
                </a:lnTo>
                <a:lnTo>
                  <a:pt x="177800" y="110067"/>
                </a:lnTo>
                <a:lnTo>
                  <a:pt x="177800" y="93133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10067"/>
                </a:lnTo>
                <a:lnTo>
                  <a:pt x="186266" y="127000"/>
                </a:lnTo>
                <a:lnTo>
                  <a:pt x="186266" y="152400"/>
                </a:lnTo>
                <a:lnTo>
                  <a:pt x="186266" y="169333"/>
                </a:lnTo>
                <a:lnTo>
                  <a:pt x="186266" y="203200"/>
                </a:lnTo>
                <a:lnTo>
                  <a:pt x="194733" y="237067"/>
                </a:lnTo>
                <a:lnTo>
                  <a:pt x="194733" y="262467"/>
                </a:lnTo>
                <a:lnTo>
                  <a:pt x="194733" y="296333"/>
                </a:lnTo>
                <a:lnTo>
                  <a:pt x="194733" y="338667"/>
                </a:lnTo>
                <a:lnTo>
                  <a:pt x="194733" y="364067"/>
                </a:lnTo>
                <a:lnTo>
                  <a:pt x="194733" y="397933"/>
                </a:lnTo>
                <a:lnTo>
                  <a:pt x="194733" y="431800"/>
                </a:lnTo>
                <a:lnTo>
                  <a:pt x="186266" y="457200"/>
                </a:lnTo>
                <a:lnTo>
                  <a:pt x="177800" y="482600"/>
                </a:lnTo>
                <a:lnTo>
                  <a:pt x="160866" y="491067"/>
                </a:lnTo>
                <a:lnTo>
                  <a:pt x="152400" y="508000"/>
                </a:lnTo>
                <a:lnTo>
                  <a:pt x="143933" y="516467"/>
                </a:lnTo>
                <a:lnTo>
                  <a:pt x="127000" y="516467"/>
                </a:lnTo>
                <a:lnTo>
                  <a:pt x="110066" y="508000"/>
                </a:lnTo>
                <a:lnTo>
                  <a:pt x="93133" y="499533"/>
                </a:lnTo>
                <a:lnTo>
                  <a:pt x="84666" y="474133"/>
                </a:lnTo>
                <a:lnTo>
                  <a:pt x="84666" y="474133"/>
                </a:lnTo>
                <a:lnTo>
                  <a:pt x="76200" y="448733"/>
                </a:lnTo>
                <a:lnTo>
                  <a:pt x="76200" y="448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682067" y="2946400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8466" y="16933"/>
                </a:move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42333" y="0"/>
                </a:lnTo>
                <a:lnTo>
                  <a:pt x="59266" y="8467"/>
                </a:lnTo>
                <a:lnTo>
                  <a:pt x="67733" y="16933"/>
                </a:lnTo>
                <a:lnTo>
                  <a:pt x="76200" y="33867"/>
                </a:lnTo>
                <a:lnTo>
                  <a:pt x="84666" y="50800"/>
                </a:lnTo>
                <a:lnTo>
                  <a:pt x="93133" y="76200"/>
                </a:lnTo>
                <a:lnTo>
                  <a:pt x="101600" y="93133"/>
                </a:lnTo>
                <a:lnTo>
                  <a:pt x="93133" y="118533"/>
                </a:lnTo>
                <a:lnTo>
                  <a:pt x="93133" y="135467"/>
                </a:lnTo>
                <a:lnTo>
                  <a:pt x="84666" y="152400"/>
                </a:lnTo>
                <a:lnTo>
                  <a:pt x="76200" y="169333"/>
                </a:lnTo>
                <a:lnTo>
                  <a:pt x="67733" y="186267"/>
                </a:lnTo>
                <a:lnTo>
                  <a:pt x="59266" y="194733"/>
                </a:lnTo>
                <a:lnTo>
                  <a:pt x="42333" y="203200"/>
                </a:lnTo>
                <a:lnTo>
                  <a:pt x="33866" y="203200"/>
                </a:lnTo>
                <a:lnTo>
                  <a:pt x="25400" y="211667"/>
                </a:lnTo>
                <a:lnTo>
                  <a:pt x="16933" y="203200"/>
                </a:lnTo>
                <a:lnTo>
                  <a:pt x="8466" y="203200"/>
                </a:lnTo>
                <a:lnTo>
                  <a:pt x="8466" y="194733"/>
                </a:lnTo>
                <a:lnTo>
                  <a:pt x="0" y="186267"/>
                </a:lnTo>
                <a:lnTo>
                  <a:pt x="0" y="177800"/>
                </a:lnTo>
                <a:lnTo>
                  <a:pt x="8466" y="160867"/>
                </a:lnTo>
                <a:lnTo>
                  <a:pt x="8466" y="143933"/>
                </a:lnTo>
                <a:lnTo>
                  <a:pt x="25400" y="135467"/>
                </a:lnTo>
                <a:lnTo>
                  <a:pt x="33866" y="127000"/>
                </a:lnTo>
                <a:lnTo>
                  <a:pt x="59266" y="118533"/>
                </a:lnTo>
                <a:lnTo>
                  <a:pt x="67733" y="118533"/>
                </a:lnTo>
                <a:lnTo>
                  <a:pt x="84666" y="118533"/>
                </a:lnTo>
                <a:lnTo>
                  <a:pt x="101600" y="127000"/>
                </a:lnTo>
                <a:lnTo>
                  <a:pt x="118533" y="135467"/>
                </a:lnTo>
                <a:lnTo>
                  <a:pt x="127000" y="143933"/>
                </a:lnTo>
                <a:lnTo>
                  <a:pt x="135466" y="152400"/>
                </a:lnTo>
                <a:lnTo>
                  <a:pt x="143933" y="160867"/>
                </a:lnTo>
                <a:lnTo>
                  <a:pt x="152400" y="160867"/>
                </a:lnTo>
                <a:lnTo>
                  <a:pt x="160866" y="169333"/>
                </a:lnTo>
                <a:lnTo>
                  <a:pt x="160866" y="169333"/>
                </a:lnTo>
                <a:lnTo>
                  <a:pt x="160866" y="169333"/>
                </a:lnTo>
                <a:lnTo>
                  <a:pt x="169333" y="177800"/>
                </a:lnTo>
                <a:lnTo>
                  <a:pt x="169333" y="177800"/>
                </a:lnTo>
                <a:lnTo>
                  <a:pt x="169333" y="177800"/>
                </a:lnTo>
                <a:lnTo>
                  <a:pt x="169333" y="169333"/>
                </a:lnTo>
                <a:lnTo>
                  <a:pt x="169333" y="169333"/>
                </a:lnTo>
                <a:lnTo>
                  <a:pt x="169333" y="169333"/>
                </a:lnTo>
                <a:lnTo>
                  <a:pt x="169333" y="169333"/>
                </a:lnTo>
                <a:lnTo>
                  <a:pt x="169333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995333" y="3107267"/>
            <a:ext cx="25401" cy="237067"/>
          </a:xfrm>
          <a:custGeom>
            <a:avLst/>
            <a:gdLst/>
            <a:ahLst/>
            <a:cxnLst/>
            <a:rect l="0" t="0" r="0" b="0"/>
            <a:pathLst>
              <a:path w="25401" h="237067">
                <a:moveTo>
                  <a:pt x="16934" y="0"/>
                </a:moveTo>
                <a:lnTo>
                  <a:pt x="16934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84666"/>
                </a:lnTo>
                <a:lnTo>
                  <a:pt x="25400" y="110066"/>
                </a:lnTo>
                <a:lnTo>
                  <a:pt x="25400" y="143933"/>
                </a:lnTo>
                <a:lnTo>
                  <a:pt x="25400" y="169333"/>
                </a:lnTo>
                <a:lnTo>
                  <a:pt x="16934" y="194733"/>
                </a:lnTo>
                <a:lnTo>
                  <a:pt x="16934" y="211666"/>
                </a:lnTo>
                <a:lnTo>
                  <a:pt x="16934" y="228600"/>
                </a:lnTo>
                <a:lnTo>
                  <a:pt x="16934" y="237066"/>
                </a:lnTo>
                <a:lnTo>
                  <a:pt x="16934" y="237066"/>
                </a:lnTo>
                <a:lnTo>
                  <a:pt x="8467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36067" y="3208867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42333" y="16933"/>
                </a:lnTo>
                <a:lnTo>
                  <a:pt x="67733" y="25400"/>
                </a:lnTo>
                <a:lnTo>
                  <a:pt x="93133" y="25400"/>
                </a:lnTo>
                <a:lnTo>
                  <a:pt x="110066" y="25400"/>
                </a:lnTo>
                <a:lnTo>
                  <a:pt x="135466" y="25400"/>
                </a:lnTo>
                <a:lnTo>
                  <a:pt x="160866" y="25400"/>
                </a:lnTo>
                <a:lnTo>
                  <a:pt x="160866" y="25400"/>
                </a:lnTo>
                <a:lnTo>
                  <a:pt x="177800" y="16933"/>
                </a:lnTo>
                <a:lnTo>
                  <a:pt x="1778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181600" y="3115733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4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7" y="152400"/>
                </a:lnTo>
                <a:lnTo>
                  <a:pt x="42333" y="160867"/>
                </a:lnTo>
                <a:lnTo>
                  <a:pt x="59267" y="169334"/>
                </a:lnTo>
                <a:lnTo>
                  <a:pt x="76200" y="169334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35467" y="177800"/>
                </a:lnTo>
                <a:lnTo>
                  <a:pt x="143933" y="177800"/>
                </a:lnTo>
                <a:lnTo>
                  <a:pt x="160867" y="177800"/>
                </a:lnTo>
                <a:lnTo>
                  <a:pt x="169333" y="169334"/>
                </a:lnTo>
                <a:lnTo>
                  <a:pt x="169333" y="169334"/>
                </a:lnTo>
                <a:lnTo>
                  <a:pt x="177800" y="160867"/>
                </a:lnTo>
                <a:lnTo>
                  <a:pt x="177800" y="160867"/>
                </a:lnTo>
                <a:lnTo>
                  <a:pt x="177800" y="152400"/>
                </a:lnTo>
                <a:lnTo>
                  <a:pt x="1778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291667" y="3090333"/>
            <a:ext cx="33867" cy="287868"/>
          </a:xfrm>
          <a:custGeom>
            <a:avLst/>
            <a:gdLst/>
            <a:ahLst/>
            <a:cxnLst/>
            <a:rect l="0" t="0" r="0" b="0"/>
            <a:pathLst>
              <a:path w="33867" h="287868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16933" y="287867"/>
                </a:lnTo>
                <a:lnTo>
                  <a:pt x="25400" y="287867"/>
                </a:lnTo>
                <a:lnTo>
                  <a:pt x="25400" y="287867"/>
                </a:lnTo>
                <a:lnTo>
                  <a:pt x="33866" y="279400"/>
                </a:lnTo>
                <a:lnTo>
                  <a:pt x="33866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317067" y="3158067"/>
            <a:ext cx="254001" cy="508001"/>
          </a:xfrm>
          <a:custGeom>
            <a:avLst/>
            <a:gdLst/>
            <a:ahLst/>
            <a:cxnLst/>
            <a:rect l="0" t="0" r="0" b="0"/>
            <a:pathLst>
              <a:path w="254001" h="508001">
                <a:moveTo>
                  <a:pt x="118533" y="0"/>
                </a:move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33866"/>
                </a:lnTo>
                <a:lnTo>
                  <a:pt x="118533" y="50800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6" y="143933"/>
                </a:lnTo>
                <a:lnTo>
                  <a:pt x="135466" y="160866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6" y="186266"/>
                </a:lnTo>
                <a:lnTo>
                  <a:pt x="169333" y="186266"/>
                </a:lnTo>
                <a:lnTo>
                  <a:pt x="186266" y="186266"/>
                </a:lnTo>
                <a:lnTo>
                  <a:pt x="194733" y="186266"/>
                </a:lnTo>
                <a:lnTo>
                  <a:pt x="203200" y="177800"/>
                </a:lnTo>
                <a:lnTo>
                  <a:pt x="211666" y="169333"/>
                </a:lnTo>
                <a:lnTo>
                  <a:pt x="220133" y="152400"/>
                </a:lnTo>
                <a:lnTo>
                  <a:pt x="228600" y="135466"/>
                </a:lnTo>
                <a:lnTo>
                  <a:pt x="237066" y="118533"/>
                </a:lnTo>
                <a:lnTo>
                  <a:pt x="237066" y="93133"/>
                </a:lnTo>
                <a:lnTo>
                  <a:pt x="237066" y="67733"/>
                </a:lnTo>
                <a:lnTo>
                  <a:pt x="245533" y="50800"/>
                </a:lnTo>
                <a:lnTo>
                  <a:pt x="237066" y="33866"/>
                </a:lnTo>
                <a:lnTo>
                  <a:pt x="237066" y="16933"/>
                </a:lnTo>
                <a:lnTo>
                  <a:pt x="237066" y="8466"/>
                </a:lnTo>
                <a:lnTo>
                  <a:pt x="237066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6"/>
                </a:lnTo>
                <a:lnTo>
                  <a:pt x="220133" y="16933"/>
                </a:lnTo>
                <a:lnTo>
                  <a:pt x="228600" y="33866"/>
                </a:lnTo>
                <a:lnTo>
                  <a:pt x="228600" y="59266"/>
                </a:lnTo>
                <a:lnTo>
                  <a:pt x="228600" y="84666"/>
                </a:lnTo>
                <a:lnTo>
                  <a:pt x="237066" y="110066"/>
                </a:lnTo>
                <a:lnTo>
                  <a:pt x="245533" y="135466"/>
                </a:lnTo>
                <a:lnTo>
                  <a:pt x="245533" y="169333"/>
                </a:lnTo>
                <a:lnTo>
                  <a:pt x="254000" y="203200"/>
                </a:lnTo>
                <a:lnTo>
                  <a:pt x="254000" y="237066"/>
                </a:lnTo>
                <a:lnTo>
                  <a:pt x="254000" y="270933"/>
                </a:lnTo>
                <a:lnTo>
                  <a:pt x="254000" y="304800"/>
                </a:lnTo>
                <a:lnTo>
                  <a:pt x="254000" y="347133"/>
                </a:lnTo>
                <a:lnTo>
                  <a:pt x="245533" y="372533"/>
                </a:lnTo>
                <a:lnTo>
                  <a:pt x="245533" y="406400"/>
                </a:lnTo>
                <a:lnTo>
                  <a:pt x="228600" y="431800"/>
                </a:lnTo>
                <a:lnTo>
                  <a:pt x="211666" y="448733"/>
                </a:lnTo>
                <a:lnTo>
                  <a:pt x="203200" y="474133"/>
                </a:lnTo>
                <a:lnTo>
                  <a:pt x="177800" y="491066"/>
                </a:lnTo>
                <a:lnTo>
                  <a:pt x="160866" y="499533"/>
                </a:lnTo>
                <a:lnTo>
                  <a:pt x="135466" y="508000"/>
                </a:lnTo>
                <a:lnTo>
                  <a:pt x="118533" y="508000"/>
                </a:lnTo>
                <a:lnTo>
                  <a:pt x="93133" y="508000"/>
                </a:lnTo>
                <a:lnTo>
                  <a:pt x="76200" y="508000"/>
                </a:lnTo>
                <a:lnTo>
                  <a:pt x="59266" y="499533"/>
                </a:lnTo>
                <a:lnTo>
                  <a:pt x="42333" y="491066"/>
                </a:lnTo>
                <a:lnTo>
                  <a:pt x="33866" y="482600"/>
                </a:lnTo>
                <a:lnTo>
                  <a:pt x="16933" y="482600"/>
                </a:lnTo>
                <a:lnTo>
                  <a:pt x="8466" y="474133"/>
                </a:lnTo>
                <a:lnTo>
                  <a:pt x="0" y="474133"/>
                </a:lnTo>
                <a:lnTo>
                  <a:pt x="0" y="465666"/>
                </a:lnTo>
                <a:lnTo>
                  <a:pt x="0" y="465666"/>
                </a:lnTo>
                <a:lnTo>
                  <a:pt x="0" y="465666"/>
                </a:lnTo>
                <a:lnTo>
                  <a:pt x="0" y="465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485467" y="2717800"/>
            <a:ext cx="330200" cy="770468"/>
          </a:xfrm>
          <a:custGeom>
            <a:avLst/>
            <a:gdLst/>
            <a:ahLst/>
            <a:cxnLst/>
            <a:rect l="0" t="0" r="0" b="0"/>
            <a:pathLst>
              <a:path w="330200" h="770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8467"/>
                </a:lnTo>
                <a:lnTo>
                  <a:pt x="25399" y="8467"/>
                </a:lnTo>
                <a:lnTo>
                  <a:pt x="42333" y="16933"/>
                </a:lnTo>
                <a:lnTo>
                  <a:pt x="50800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93133" y="59267"/>
                </a:lnTo>
                <a:lnTo>
                  <a:pt x="118533" y="84667"/>
                </a:lnTo>
                <a:lnTo>
                  <a:pt x="135466" y="101600"/>
                </a:lnTo>
                <a:lnTo>
                  <a:pt x="160866" y="127000"/>
                </a:lnTo>
                <a:lnTo>
                  <a:pt x="186267" y="152400"/>
                </a:lnTo>
                <a:lnTo>
                  <a:pt x="211666" y="186267"/>
                </a:lnTo>
                <a:lnTo>
                  <a:pt x="228600" y="211667"/>
                </a:lnTo>
                <a:lnTo>
                  <a:pt x="253999" y="245533"/>
                </a:lnTo>
                <a:lnTo>
                  <a:pt x="270933" y="279400"/>
                </a:lnTo>
                <a:lnTo>
                  <a:pt x="287866" y="321733"/>
                </a:lnTo>
                <a:lnTo>
                  <a:pt x="296333" y="355600"/>
                </a:lnTo>
                <a:lnTo>
                  <a:pt x="313266" y="397933"/>
                </a:lnTo>
                <a:lnTo>
                  <a:pt x="321733" y="431800"/>
                </a:lnTo>
                <a:lnTo>
                  <a:pt x="330199" y="474133"/>
                </a:lnTo>
                <a:lnTo>
                  <a:pt x="330199" y="516467"/>
                </a:lnTo>
                <a:lnTo>
                  <a:pt x="330199" y="550333"/>
                </a:lnTo>
                <a:lnTo>
                  <a:pt x="321733" y="584200"/>
                </a:lnTo>
                <a:lnTo>
                  <a:pt x="313266" y="618067"/>
                </a:lnTo>
                <a:lnTo>
                  <a:pt x="304800" y="643467"/>
                </a:lnTo>
                <a:lnTo>
                  <a:pt x="296333" y="668867"/>
                </a:lnTo>
                <a:lnTo>
                  <a:pt x="287866" y="694267"/>
                </a:lnTo>
                <a:lnTo>
                  <a:pt x="270933" y="711200"/>
                </a:lnTo>
                <a:lnTo>
                  <a:pt x="262467" y="719667"/>
                </a:lnTo>
                <a:lnTo>
                  <a:pt x="253999" y="736600"/>
                </a:lnTo>
                <a:lnTo>
                  <a:pt x="253999" y="745067"/>
                </a:lnTo>
                <a:lnTo>
                  <a:pt x="245533" y="753533"/>
                </a:lnTo>
                <a:lnTo>
                  <a:pt x="245533" y="753533"/>
                </a:lnTo>
                <a:lnTo>
                  <a:pt x="245533" y="762000"/>
                </a:lnTo>
                <a:lnTo>
                  <a:pt x="245533" y="762000"/>
                </a:lnTo>
                <a:lnTo>
                  <a:pt x="245533" y="770467"/>
                </a:lnTo>
                <a:lnTo>
                  <a:pt x="245533" y="770467"/>
                </a:lnTo>
                <a:lnTo>
                  <a:pt x="245533" y="770467"/>
                </a:lnTo>
                <a:lnTo>
                  <a:pt x="245533" y="770467"/>
                </a:lnTo>
                <a:lnTo>
                  <a:pt x="245533" y="770467"/>
                </a:lnTo>
                <a:lnTo>
                  <a:pt x="245533" y="770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061200" y="3056467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27000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035800" y="3158067"/>
            <a:ext cx="186268" cy="33867"/>
          </a:xfrm>
          <a:custGeom>
            <a:avLst/>
            <a:gdLst/>
            <a:ahLst/>
            <a:cxnLst/>
            <a:rect l="0" t="0" r="0" b="0"/>
            <a:pathLst>
              <a:path w="186268" h="338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84666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52400" y="25400"/>
                </a:lnTo>
                <a:lnTo>
                  <a:pt x="160866" y="25400"/>
                </a:lnTo>
                <a:lnTo>
                  <a:pt x="169334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  <a:lnTo>
                  <a:pt x="186267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399867" y="2802467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76200" y="16933"/>
                </a:moveTo>
                <a:lnTo>
                  <a:pt x="67733" y="16933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33867" y="8466"/>
                </a:lnTo>
                <a:lnTo>
                  <a:pt x="25399" y="0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01599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603067" y="2667000"/>
            <a:ext cx="203200" cy="211668"/>
          </a:xfrm>
          <a:custGeom>
            <a:avLst/>
            <a:gdLst/>
            <a:ahLst/>
            <a:cxnLst/>
            <a:rect l="0" t="0" r="0" b="0"/>
            <a:pathLst>
              <a:path w="203200" h="2116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6" y="93133"/>
                </a:lnTo>
                <a:lnTo>
                  <a:pt x="42333" y="84667"/>
                </a:lnTo>
                <a:lnTo>
                  <a:pt x="59267" y="76200"/>
                </a:lnTo>
                <a:lnTo>
                  <a:pt x="76200" y="76200"/>
                </a:lnTo>
                <a:lnTo>
                  <a:pt x="101600" y="67733"/>
                </a:lnTo>
                <a:lnTo>
                  <a:pt x="118533" y="76200"/>
                </a:lnTo>
                <a:lnTo>
                  <a:pt x="143933" y="76200"/>
                </a:lnTo>
                <a:lnTo>
                  <a:pt x="152400" y="84667"/>
                </a:lnTo>
                <a:lnTo>
                  <a:pt x="169333" y="101600"/>
                </a:lnTo>
                <a:lnTo>
                  <a:pt x="186266" y="110067"/>
                </a:lnTo>
                <a:lnTo>
                  <a:pt x="194733" y="127000"/>
                </a:lnTo>
                <a:lnTo>
                  <a:pt x="203199" y="143933"/>
                </a:lnTo>
                <a:lnTo>
                  <a:pt x="203199" y="160867"/>
                </a:lnTo>
                <a:lnTo>
                  <a:pt x="203199" y="169333"/>
                </a:lnTo>
                <a:lnTo>
                  <a:pt x="194733" y="186267"/>
                </a:lnTo>
                <a:lnTo>
                  <a:pt x="186266" y="194733"/>
                </a:lnTo>
                <a:lnTo>
                  <a:pt x="169333" y="203200"/>
                </a:lnTo>
                <a:lnTo>
                  <a:pt x="152400" y="203200"/>
                </a:lnTo>
                <a:lnTo>
                  <a:pt x="143933" y="211667"/>
                </a:lnTo>
                <a:lnTo>
                  <a:pt x="126999" y="211667"/>
                </a:lnTo>
                <a:lnTo>
                  <a:pt x="118533" y="211667"/>
                </a:lnTo>
                <a:lnTo>
                  <a:pt x="101600" y="211667"/>
                </a:lnTo>
                <a:lnTo>
                  <a:pt x="93133" y="203200"/>
                </a:lnTo>
                <a:lnTo>
                  <a:pt x="93133" y="203200"/>
                </a:lnTo>
                <a:lnTo>
                  <a:pt x="84666" y="203200"/>
                </a:lnTo>
                <a:lnTo>
                  <a:pt x="84666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653866" y="26500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1" y="25400"/>
                </a:lnTo>
                <a:lnTo>
                  <a:pt x="42334" y="25400"/>
                </a:lnTo>
                <a:lnTo>
                  <a:pt x="50801" y="16933"/>
                </a:lnTo>
                <a:lnTo>
                  <a:pt x="67734" y="16933"/>
                </a:lnTo>
                <a:lnTo>
                  <a:pt x="84668" y="16933"/>
                </a:lnTo>
                <a:lnTo>
                  <a:pt x="101601" y="8466"/>
                </a:lnTo>
                <a:lnTo>
                  <a:pt x="118534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933267" y="2624667"/>
            <a:ext cx="16934" cy="237067"/>
          </a:xfrm>
          <a:custGeom>
            <a:avLst/>
            <a:gdLst/>
            <a:ahLst/>
            <a:cxnLst/>
            <a:rect l="0" t="0" r="0" b="0"/>
            <a:pathLst>
              <a:path w="16934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37066"/>
                </a:lnTo>
                <a:lnTo>
                  <a:pt x="16933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577666" y="2971800"/>
            <a:ext cx="541869" cy="25401"/>
          </a:xfrm>
          <a:custGeom>
            <a:avLst/>
            <a:gdLst/>
            <a:ahLst/>
            <a:cxnLst/>
            <a:rect l="0" t="0" r="0" b="0"/>
            <a:pathLst>
              <a:path w="541869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16934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101601" y="8467"/>
                </a:lnTo>
                <a:lnTo>
                  <a:pt x="135467" y="0"/>
                </a:lnTo>
                <a:lnTo>
                  <a:pt x="169334" y="0"/>
                </a:lnTo>
                <a:lnTo>
                  <a:pt x="211667" y="0"/>
                </a:lnTo>
                <a:lnTo>
                  <a:pt x="254001" y="8467"/>
                </a:lnTo>
                <a:lnTo>
                  <a:pt x="296334" y="8467"/>
                </a:lnTo>
                <a:lnTo>
                  <a:pt x="338667" y="8467"/>
                </a:lnTo>
                <a:lnTo>
                  <a:pt x="381000" y="8467"/>
                </a:lnTo>
                <a:lnTo>
                  <a:pt x="423334" y="16933"/>
                </a:lnTo>
                <a:lnTo>
                  <a:pt x="457200" y="16933"/>
                </a:lnTo>
                <a:lnTo>
                  <a:pt x="491067" y="16933"/>
                </a:lnTo>
                <a:lnTo>
                  <a:pt x="508001" y="25400"/>
                </a:lnTo>
                <a:lnTo>
                  <a:pt x="533400" y="25400"/>
                </a:lnTo>
                <a:lnTo>
                  <a:pt x="533400" y="25400"/>
                </a:lnTo>
                <a:lnTo>
                  <a:pt x="541868" y="25400"/>
                </a:lnTo>
                <a:lnTo>
                  <a:pt x="541868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721600" y="3056467"/>
            <a:ext cx="279401" cy="143934"/>
          </a:xfrm>
          <a:custGeom>
            <a:avLst/>
            <a:gdLst/>
            <a:ahLst/>
            <a:cxnLst/>
            <a:rect l="0" t="0" r="0" b="0"/>
            <a:pathLst>
              <a:path w="279401" h="1439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8466" y="135466"/>
                </a:lnTo>
                <a:lnTo>
                  <a:pt x="8466" y="135466"/>
                </a:lnTo>
                <a:lnTo>
                  <a:pt x="16934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76200" y="143933"/>
                </a:lnTo>
                <a:lnTo>
                  <a:pt x="101600" y="135466"/>
                </a:lnTo>
                <a:lnTo>
                  <a:pt x="127000" y="135466"/>
                </a:lnTo>
                <a:lnTo>
                  <a:pt x="160866" y="127000"/>
                </a:lnTo>
                <a:lnTo>
                  <a:pt x="186267" y="127000"/>
                </a:lnTo>
                <a:lnTo>
                  <a:pt x="211667" y="118533"/>
                </a:lnTo>
                <a:lnTo>
                  <a:pt x="237066" y="118533"/>
                </a:lnTo>
                <a:lnTo>
                  <a:pt x="254000" y="118533"/>
                </a:lnTo>
                <a:lnTo>
                  <a:pt x="262467" y="118533"/>
                </a:lnTo>
                <a:lnTo>
                  <a:pt x="279400" y="110066"/>
                </a:lnTo>
                <a:lnTo>
                  <a:pt x="279400" y="110066"/>
                </a:lnTo>
                <a:lnTo>
                  <a:pt x="279400" y="110066"/>
                </a:lnTo>
                <a:lnTo>
                  <a:pt x="279400" y="110066"/>
                </a:lnTo>
                <a:lnTo>
                  <a:pt x="279400" y="110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857067" y="3064933"/>
            <a:ext cx="25400" cy="330201"/>
          </a:xfrm>
          <a:custGeom>
            <a:avLst/>
            <a:gdLst/>
            <a:ahLst/>
            <a:cxnLst/>
            <a:rect l="0" t="0" r="0" b="0"/>
            <a:pathLst>
              <a:path w="25400" h="330201">
                <a:moveTo>
                  <a:pt x="25399" y="8467"/>
                </a:moveTo>
                <a:lnTo>
                  <a:pt x="25399" y="8467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76200"/>
                </a:lnTo>
                <a:lnTo>
                  <a:pt x="16933" y="101600"/>
                </a:lnTo>
                <a:lnTo>
                  <a:pt x="8466" y="135467"/>
                </a:lnTo>
                <a:lnTo>
                  <a:pt x="8466" y="177800"/>
                </a:lnTo>
                <a:lnTo>
                  <a:pt x="0" y="211667"/>
                </a:lnTo>
                <a:lnTo>
                  <a:pt x="0" y="245534"/>
                </a:lnTo>
                <a:lnTo>
                  <a:pt x="0" y="270934"/>
                </a:lnTo>
                <a:lnTo>
                  <a:pt x="0" y="304800"/>
                </a:lnTo>
                <a:lnTo>
                  <a:pt x="0" y="304800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548467" y="3327400"/>
            <a:ext cx="702734" cy="110068"/>
          </a:xfrm>
          <a:custGeom>
            <a:avLst/>
            <a:gdLst/>
            <a:ahLst/>
            <a:cxnLst/>
            <a:rect l="0" t="0" r="0" b="0"/>
            <a:pathLst>
              <a:path w="702734" h="110068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93133"/>
                </a:lnTo>
                <a:lnTo>
                  <a:pt x="0" y="93133"/>
                </a:ln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01600"/>
                </a:lnTo>
                <a:lnTo>
                  <a:pt x="8466" y="93133"/>
                </a:lnTo>
                <a:lnTo>
                  <a:pt x="8466" y="84667"/>
                </a:lnTo>
                <a:lnTo>
                  <a:pt x="16933" y="67733"/>
                </a:lnTo>
                <a:lnTo>
                  <a:pt x="16933" y="59267"/>
                </a:lnTo>
                <a:lnTo>
                  <a:pt x="25400" y="42333"/>
                </a:lnTo>
                <a:lnTo>
                  <a:pt x="33866" y="33867"/>
                </a:lnTo>
                <a:lnTo>
                  <a:pt x="42333" y="25400"/>
                </a:lnTo>
                <a:lnTo>
                  <a:pt x="50800" y="16933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43933" y="16933"/>
                </a:lnTo>
                <a:lnTo>
                  <a:pt x="160866" y="25400"/>
                </a:lnTo>
                <a:lnTo>
                  <a:pt x="177800" y="42333"/>
                </a:lnTo>
                <a:lnTo>
                  <a:pt x="186266" y="50800"/>
                </a:lnTo>
                <a:lnTo>
                  <a:pt x="203200" y="59267"/>
                </a:lnTo>
                <a:lnTo>
                  <a:pt x="211666" y="67733"/>
                </a:lnTo>
                <a:lnTo>
                  <a:pt x="228600" y="76200"/>
                </a:lnTo>
                <a:lnTo>
                  <a:pt x="237066" y="84667"/>
                </a:lnTo>
                <a:lnTo>
                  <a:pt x="254000" y="93133"/>
                </a:lnTo>
                <a:lnTo>
                  <a:pt x="262466" y="93133"/>
                </a:lnTo>
                <a:lnTo>
                  <a:pt x="270933" y="93133"/>
                </a:lnTo>
                <a:lnTo>
                  <a:pt x="287866" y="93133"/>
                </a:lnTo>
                <a:lnTo>
                  <a:pt x="296333" y="93133"/>
                </a:lnTo>
                <a:lnTo>
                  <a:pt x="313266" y="84667"/>
                </a:lnTo>
                <a:lnTo>
                  <a:pt x="321733" y="84667"/>
                </a:lnTo>
                <a:lnTo>
                  <a:pt x="338666" y="76200"/>
                </a:lnTo>
                <a:lnTo>
                  <a:pt x="347133" y="67733"/>
                </a:lnTo>
                <a:lnTo>
                  <a:pt x="364066" y="59267"/>
                </a:lnTo>
                <a:lnTo>
                  <a:pt x="372533" y="50800"/>
                </a:lnTo>
                <a:lnTo>
                  <a:pt x="381000" y="50800"/>
                </a:lnTo>
                <a:lnTo>
                  <a:pt x="389466" y="50800"/>
                </a:lnTo>
                <a:lnTo>
                  <a:pt x="397933" y="59267"/>
                </a:lnTo>
                <a:lnTo>
                  <a:pt x="406400" y="59267"/>
                </a:lnTo>
                <a:lnTo>
                  <a:pt x="414866" y="67733"/>
                </a:lnTo>
                <a:lnTo>
                  <a:pt x="414866" y="76200"/>
                </a:lnTo>
                <a:lnTo>
                  <a:pt x="423333" y="84667"/>
                </a:lnTo>
                <a:lnTo>
                  <a:pt x="431800" y="93133"/>
                </a:lnTo>
                <a:lnTo>
                  <a:pt x="440266" y="93133"/>
                </a:lnTo>
                <a:lnTo>
                  <a:pt x="448733" y="101600"/>
                </a:lnTo>
                <a:lnTo>
                  <a:pt x="465666" y="101600"/>
                </a:lnTo>
                <a:lnTo>
                  <a:pt x="474133" y="101600"/>
                </a:lnTo>
                <a:lnTo>
                  <a:pt x="482600" y="93133"/>
                </a:lnTo>
                <a:lnTo>
                  <a:pt x="491066" y="93133"/>
                </a:lnTo>
                <a:lnTo>
                  <a:pt x="499533" y="84667"/>
                </a:lnTo>
                <a:lnTo>
                  <a:pt x="516466" y="84667"/>
                </a:lnTo>
                <a:lnTo>
                  <a:pt x="524933" y="76200"/>
                </a:lnTo>
                <a:lnTo>
                  <a:pt x="533400" y="67733"/>
                </a:lnTo>
                <a:lnTo>
                  <a:pt x="541866" y="59267"/>
                </a:lnTo>
                <a:lnTo>
                  <a:pt x="558800" y="59267"/>
                </a:lnTo>
                <a:lnTo>
                  <a:pt x="567266" y="50800"/>
                </a:lnTo>
                <a:lnTo>
                  <a:pt x="575733" y="50800"/>
                </a:lnTo>
                <a:lnTo>
                  <a:pt x="592666" y="50800"/>
                </a:lnTo>
                <a:lnTo>
                  <a:pt x="601133" y="50800"/>
                </a:lnTo>
                <a:lnTo>
                  <a:pt x="609600" y="50800"/>
                </a:lnTo>
                <a:lnTo>
                  <a:pt x="618066" y="50800"/>
                </a:lnTo>
                <a:lnTo>
                  <a:pt x="626533" y="50800"/>
                </a:lnTo>
                <a:lnTo>
                  <a:pt x="635000" y="50800"/>
                </a:lnTo>
                <a:lnTo>
                  <a:pt x="643466" y="50800"/>
                </a:lnTo>
                <a:lnTo>
                  <a:pt x="651933" y="50800"/>
                </a:lnTo>
                <a:lnTo>
                  <a:pt x="668866" y="50800"/>
                </a:lnTo>
                <a:lnTo>
                  <a:pt x="677333" y="50800"/>
                </a:lnTo>
                <a:lnTo>
                  <a:pt x="685800" y="50800"/>
                </a:lnTo>
                <a:lnTo>
                  <a:pt x="694266" y="50800"/>
                </a:lnTo>
                <a:lnTo>
                  <a:pt x="702733" y="50800"/>
                </a:lnTo>
                <a:lnTo>
                  <a:pt x="702733" y="50800"/>
                </a:lnTo>
                <a:lnTo>
                  <a:pt x="702733" y="50800"/>
                </a:lnTo>
                <a:lnTo>
                  <a:pt x="702733" y="50800"/>
                </a:lnTo>
                <a:lnTo>
                  <a:pt x="702733" y="50800"/>
                </a:lnTo>
                <a:lnTo>
                  <a:pt x="694266" y="42333"/>
                </a:lnTo>
                <a:lnTo>
                  <a:pt x="694266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398933" y="3361267"/>
            <a:ext cx="838201" cy="93134"/>
          </a:xfrm>
          <a:custGeom>
            <a:avLst/>
            <a:gdLst/>
            <a:ahLst/>
            <a:cxnLst/>
            <a:rect l="0" t="0" r="0" b="0"/>
            <a:pathLst>
              <a:path w="838201" h="93134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1" y="59266"/>
                </a:lnTo>
                <a:lnTo>
                  <a:pt x="25401" y="59266"/>
                </a:lnTo>
                <a:lnTo>
                  <a:pt x="33867" y="59266"/>
                </a:lnTo>
                <a:lnTo>
                  <a:pt x="42334" y="59266"/>
                </a:lnTo>
                <a:lnTo>
                  <a:pt x="59267" y="50800"/>
                </a:lnTo>
                <a:lnTo>
                  <a:pt x="67734" y="50800"/>
                </a:lnTo>
                <a:lnTo>
                  <a:pt x="93133" y="50800"/>
                </a:lnTo>
                <a:lnTo>
                  <a:pt x="101601" y="42333"/>
                </a:lnTo>
                <a:lnTo>
                  <a:pt x="118534" y="33866"/>
                </a:lnTo>
                <a:lnTo>
                  <a:pt x="135467" y="25400"/>
                </a:lnTo>
                <a:lnTo>
                  <a:pt x="152400" y="16933"/>
                </a:lnTo>
                <a:lnTo>
                  <a:pt x="169333" y="16933"/>
                </a:lnTo>
                <a:lnTo>
                  <a:pt x="186267" y="8466"/>
                </a:lnTo>
                <a:lnTo>
                  <a:pt x="203200" y="8466"/>
                </a:lnTo>
                <a:lnTo>
                  <a:pt x="220134" y="0"/>
                </a:lnTo>
                <a:lnTo>
                  <a:pt x="228600" y="0"/>
                </a:lnTo>
                <a:lnTo>
                  <a:pt x="237067" y="8466"/>
                </a:lnTo>
                <a:lnTo>
                  <a:pt x="245533" y="8466"/>
                </a:lnTo>
                <a:lnTo>
                  <a:pt x="262467" y="16933"/>
                </a:lnTo>
                <a:lnTo>
                  <a:pt x="270934" y="25400"/>
                </a:lnTo>
                <a:lnTo>
                  <a:pt x="279400" y="33866"/>
                </a:lnTo>
                <a:lnTo>
                  <a:pt x="287867" y="42333"/>
                </a:lnTo>
                <a:lnTo>
                  <a:pt x="304800" y="50800"/>
                </a:lnTo>
                <a:lnTo>
                  <a:pt x="313267" y="50800"/>
                </a:lnTo>
                <a:lnTo>
                  <a:pt x="321733" y="50800"/>
                </a:lnTo>
                <a:lnTo>
                  <a:pt x="338667" y="59266"/>
                </a:lnTo>
                <a:lnTo>
                  <a:pt x="347134" y="59266"/>
                </a:lnTo>
                <a:lnTo>
                  <a:pt x="372534" y="50800"/>
                </a:lnTo>
                <a:lnTo>
                  <a:pt x="381000" y="50800"/>
                </a:lnTo>
                <a:lnTo>
                  <a:pt x="397933" y="42333"/>
                </a:lnTo>
                <a:lnTo>
                  <a:pt x="423334" y="42333"/>
                </a:lnTo>
                <a:lnTo>
                  <a:pt x="440267" y="33866"/>
                </a:lnTo>
                <a:lnTo>
                  <a:pt x="457200" y="33866"/>
                </a:lnTo>
                <a:lnTo>
                  <a:pt x="474133" y="25400"/>
                </a:lnTo>
                <a:lnTo>
                  <a:pt x="499534" y="25400"/>
                </a:lnTo>
                <a:lnTo>
                  <a:pt x="508000" y="25400"/>
                </a:lnTo>
                <a:lnTo>
                  <a:pt x="533400" y="25400"/>
                </a:lnTo>
                <a:lnTo>
                  <a:pt x="541867" y="33866"/>
                </a:lnTo>
                <a:lnTo>
                  <a:pt x="558801" y="33866"/>
                </a:lnTo>
                <a:lnTo>
                  <a:pt x="575734" y="42333"/>
                </a:lnTo>
                <a:lnTo>
                  <a:pt x="584200" y="50800"/>
                </a:lnTo>
                <a:lnTo>
                  <a:pt x="592667" y="50800"/>
                </a:lnTo>
                <a:lnTo>
                  <a:pt x="609600" y="59266"/>
                </a:lnTo>
                <a:lnTo>
                  <a:pt x="618067" y="67733"/>
                </a:lnTo>
                <a:lnTo>
                  <a:pt x="626533" y="67733"/>
                </a:lnTo>
                <a:lnTo>
                  <a:pt x="643467" y="76200"/>
                </a:lnTo>
                <a:lnTo>
                  <a:pt x="651934" y="76200"/>
                </a:lnTo>
                <a:lnTo>
                  <a:pt x="668867" y="76200"/>
                </a:lnTo>
                <a:lnTo>
                  <a:pt x="685800" y="76200"/>
                </a:lnTo>
                <a:lnTo>
                  <a:pt x="702733" y="76200"/>
                </a:lnTo>
                <a:lnTo>
                  <a:pt x="711201" y="84666"/>
                </a:lnTo>
                <a:lnTo>
                  <a:pt x="728134" y="84666"/>
                </a:lnTo>
                <a:lnTo>
                  <a:pt x="745067" y="84666"/>
                </a:lnTo>
                <a:lnTo>
                  <a:pt x="753534" y="93133"/>
                </a:lnTo>
                <a:lnTo>
                  <a:pt x="770467" y="93133"/>
                </a:lnTo>
                <a:lnTo>
                  <a:pt x="778933" y="93133"/>
                </a:lnTo>
                <a:lnTo>
                  <a:pt x="787401" y="93133"/>
                </a:lnTo>
                <a:lnTo>
                  <a:pt x="804334" y="93133"/>
                </a:lnTo>
                <a:lnTo>
                  <a:pt x="812800" y="93133"/>
                </a:lnTo>
                <a:lnTo>
                  <a:pt x="821267" y="93133"/>
                </a:lnTo>
                <a:lnTo>
                  <a:pt x="829734" y="84666"/>
                </a:lnTo>
                <a:lnTo>
                  <a:pt x="838200" y="84666"/>
                </a:lnTo>
                <a:lnTo>
                  <a:pt x="838200" y="84666"/>
                </a:lnTo>
                <a:lnTo>
                  <a:pt x="838200" y="84666"/>
                </a:lnTo>
                <a:lnTo>
                  <a:pt x="838200" y="84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365067" y="2912533"/>
            <a:ext cx="42334" cy="262468"/>
          </a:xfrm>
          <a:custGeom>
            <a:avLst/>
            <a:gdLst/>
            <a:ahLst/>
            <a:cxnLst/>
            <a:rect l="0" t="0" r="0" b="0"/>
            <a:pathLst>
              <a:path w="42334" h="2624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50800"/>
                </a:lnTo>
                <a:lnTo>
                  <a:pt x="25400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8466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246533" y="3031067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25400"/>
                </a:lnTo>
                <a:lnTo>
                  <a:pt x="59267" y="25400"/>
                </a:lnTo>
                <a:lnTo>
                  <a:pt x="84667" y="25400"/>
                </a:lnTo>
                <a:lnTo>
                  <a:pt x="118534" y="16933"/>
                </a:lnTo>
                <a:lnTo>
                  <a:pt x="152400" y="16933"/>
                </a:lnTo>
                <a:lnTo>
                  <a:pt x="186267" y="8466"/>
                </a:lnTo>
                <a:lnTo>
                  <a:pt x="186267" y="8466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791200" y="3412067"/>
            <a:ext cx="143934" cy="59267"/>
          </a:xfrm>
          <a:custGeom>
            <a:avLst/>
            <a:gdLst/>
            <a:ahLst/>
            <a:cxnLst/>
            <a:rect l="0" t="0" r="0" b="0"/>
            <a:pathLst>
              <a:path w="143934" h="59267">
                <a:moveTo>
                  <a:pt x="8467" y="50800"/>
                </a:move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59266"/>
                </a:lnTo>
                <a:lnTo>
                  <a:pt x="0" y="59266"/>
                </a:lnTo>
                <a:lnTo>
                  <a:pt x="8467" y="59266"/>
                </a:lnTo>
                <a:lnTo>
                  <a:pt x="8467" y="59266"/>
                </a:lnTo>
                <a:lnTo>
                  <a:pt x="8467" y="59266"/>
                </a:lnTo>
                <a:lnTo>
                  <a:pt x="16933" y="59266"/>
                </a:lnTo>
                <a:lnTo>
                  <a:pt x="25400" y="50800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0" y="42333"/>
                </a:lnTo>
                <a:lnTo>
                  <a:pt x="59267" y="33866"/>
                </a:lnTo>
                <a:lnTo>
                  <a:pt x="67733" y="25400"/>
                </a:lnTo>
                <a:lnTo>
                  <a:pt x="84667" y="25400"/>
                </a:lnTo>
                <a:lnTo>
                  <a:pt x="101600" y="16933"/>
                </a:lnTo>
                <a:lnTo>
                  <a:pt x="1185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969000" y="3420533"/>
            <a:ext cx="516468" cy="76201"/>
          </a:xfrm>
          <a:custGeom>
            <a:avLst/>
            <a:gdLst/>
            <a:ahLst/>
            <a:cxnLst/>
            <a:rect l="0" t="0" r="0" b="0"/>
            <a:pathLst>
              <a:path w="516468" h="762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3" y="42334"/>
                </a:lnTo>
                <a:lnTo>
                  <a:pt x="50800" y="42334"/>
                </a:lnTo>
                <a:lnTo>
                  <a:pt x="59267" y="42334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7" y="33867"/>
                </a:lnTo>
                <a:lnTo>
                  <a:pt x="101600" y="25400"/>
                </a:lnTo>
                <a:lnTo>
                  <a:pt x="110067" y="16934"/>
                </a:lnTo>
                <a:lnTo>
                  <a:pt x="127000" y="16934"/>
                </a:lnTo>
                <a:lnTo>
                  <a:pt x="143933" y="16934"/>
                </a:lnTo>
                <a:lnTo>
                  <a:pt x="160867" y="16934"/>
                </a:lnTo>
                <a:lnTo>
                  <a:pt x="177800" y="16934"/>
                </a:lnTo>
                <a:lnTo>
                  <a:pt x="194733" y="25400"/>
                </a:lnTo>
                <a:lnTo>
                  <a:pt x="203200" y="25400"/>
                </a:lnTo>
                <a:lnTo>
                  <a:pt x="203200" y="33867"/>
                </a:lnTo>
                <a:lnTo>
                  <a:pt x="211667" y="33867"/>
                </a:lnTo>
                <a:lnTo>
                  <a:pt x="220133" y="42334"/>
                </a:lnTo>
                <a:lnTo>
                  <a:pt x="237067" y="42334"/>
                </a:lnTo>
                <a:lnTo>
                  <a:pt x="245533" y="50800"/>
                </a:lnTo>
                <a:lnTo>
                  <a:pt x="254000" y="50800"/>
                </a:lnTo>
                <a:lnTo>
                  <a:pt x="270933" y="50800"/>
                </a:lnTo>
                <a:lnTo>
                  <a:pt x="279400" y="50800"/>
                </a:lnTo>
                <a:lnTo>
                  <a:pt x="296333" y="59267"/>
                </a:lnTo>
                <a:lnTo>
                  <a:pt x="313267" y="59267"/>
                </a:lnTo>
                <a:lnTo>
                  <a:pt x="321733" y="50800"/>
                </a:lnTo>
                <a:lnTo>
                  <a:pt x="338667" y="50800"/>
                </a:lnTo>
                <a:lnTo>
                  <a:pt x="347133" y="50800"/>
                </a:lnTo>
                <a:lnTo>
                  <a:pt x="355600" y="50800"/>
                </a:lnTo>
                <a:lnTo>
                  <a:pt x="372533" y="59267"/>
                </a:lnTo>
                <a:lnTo>
                  <a:pt x="381000" y="59267"/>
                </a:lnTo>
                <a:lnTo>
                  <a:pt x="389467" y="59267"/>
                </a:lnTo>
                <a:lnTo>
                  <a:pt x="397933" y="59267"/>
                </a:lnTo>
                <a:lnTo>
                  <a:pt x="406400" y="59267"/>
                </a:lnTo>
                <a:lnTo>
                  <a:pt x="414867" y="67734"/>
                </a:lnTo>
                <a:lnTo>
                  <a:pt x="423333" y="67734"/>
                </a:lnTo>
                <a:lnTo>
                  <a:pt x="423333" y="67734"/>
                </a:lnTo>
                <a:lnTo>
                  <a:pt x="431800" y="67734"/>
                </a:lnTo>
                <a:lnTo>
                  <a:pt x="440267" y="76200"/>
                </a:lnTo>
                <a:lnTo>
                  <a:pt x="448733" y="76200"/>
                </a:lnTo>
                <a:lnTo>
                  <a:pt x="465667" y="76200"/>
                </a:lnTo>
                <a:lnTo>
                  <a:pt x="474133" y="76200"/>
                </a:lnTo>
                <a:lnTo>
                  <a:pt x="482600" y="76200"/>
                </a:lnTo>
                <a:lnTo>
                  <a:pt x="491067" y="76200"/>
                </a:lnTo>
                <a:lnTo>
                  <a:pt x="499533" y="76200"/>
                </a:lnTo>
                <a:lnTo>
                  <a:pt x="508000" y="76200"/>
                </a:lnTo>
                <a:lnTo>
                  <a:pt x="508000" y="67734"/>
                </a:lnTo>
                <a:lnTo>
                  <a:pt x="516467" y="67734"/>
                </a:lnTo>
                <a:lnTo>
                  <a:pt x="516467" y="67734"/>
                </a:lnTo>
                <a:lnTo>
                  <a:pt x="516467" y="59267"/>
                </a:lnTo>
                <a:lnTo>
                  <a:pt x="516467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706533" y="3073400"/>
            <a:ext cx="25401" cy="220134"/>
          </a:xfrm>
          <a:custGeom>
            <a:avLst/>
            <a:gdLst/>
            <a:ahLst/>
            <a:cxnLst/>
            <a:rect l="0" t="0" r="0" b="0"/>
            <a:pathLst>
              <a:path w="25401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35467"/>
                </a:lnTo>
                <a:lnTo>
                  <a:pt x="16934" y="152400"/>
                </a:lnTo>
                <a:lnTo>
                  <a:pt x="16934" y="169333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211667"/>
                </a:lnTo>
                <a:lnTo>
                  <a:pt x="25400" y="211667"/>
                </a:lnTo>
                <a:lnTo>
                  <a:pt x="16934" y="220133"/>
                </a:lnTo>
                <a:lnTo>
                  <a:pt x="16934" y="220133"/>
                </a:lnTo>
                <a:lnTo>
                  <a:pt x="16934" y="220133"/>
                </a:lnTo>
                <a:lnTo>
                  <a:pt x="16934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621867" y="3208867"/>
            <a:ext cx="194734" cy="25401"/>
          </a:xfrm>
          <a:custGeom>
            <a:avLst/>
            <a:gdLst/>
            <a:ahLst/>
            <a:cxnLst/>
            <a:rect l="0" t="0" r="0" b="0"/>
            <a:pathLst>
              <a:path w="1947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50800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10066" y="0"/>
                </a:lnTo>
                <a:lnTo>
                  <a:pt x="143933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94733" y="8466"/>
                </a:lnTo>
                <a:lnTo>
                  <a:pt x="1947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506133" y="3014133"/>
            <a:ext cx="33868" cy="169335"/>
          </a:xfrm>
          <a:custGeom>
            <a:avLst/>
            <a:gdLst/>
            <a:ahLst/>
            <a:cxnLst/>
            <a:rect l="0" t="0" r="0" b="0"/>
            <a:pathLst>
              <a:path w="33868" h="169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18534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7" y="169334"/>
                </a:lnTo>
                <a:lnTo>
                  <a:pt x="25400" y="169334"/>
                </a:lnTo>
                <a:lnTo>
                  <a:pt x="25400" y="169334"/>
                </a:lnTo>
                <a:lnTo>
                  <a:pt x="25400" y="169334"/>
                </a:lnTo>
                <a:lnTo>
                  <a:pt x="16934" y="169334"/>
                </a:lnTo>
                <a:lnTo>
                  <a:pt x="16934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455333" y="3098800"/>
            <a:ext cx="186268" cy="16934"/>
          </a:xfrm>
          <a:custGeom>
            <a:avLst/>
            <a:gdLst/>
            <a:ahLst/>
            <a:cxnLst/>
            <a:rect l="0" t="0" r="0" b="0"/>
            <a:pathLst>
              <a:path w="186268" h="16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4" y="0"/>
                </a:lnTo>
                <a:lnTo>
                  <a:pt x="118534" y="0"/>
                </a:lnTo>
                <a:lnTo>
                  <a:pt x="135467" y="0"/>
                </a:lnTo>
                <a:lnTo>
                  <a:pt x="160867" y="8467"/>
                </a:lnTo>
                <a:lnTo>
                  <a:pt x="160867" y="8467"/>
                </a:lnTo>
                <a:lnTo>
                  <a:pt x="186267" y="8467"/>
                </a:lnTo>
                <a:lnTo>
                  <a:pt x="1862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516533" y="2980267"/>
            <a:ext cx="8468" cy="270934"/>
          </a:xfrm>
          <a:custGeom>
            <a:avLst/>
            <a:gdLst/>
            <a:ahLst/>
            <a:cxnLst/>
            <a:rect l="0" t="0" r="0" b="0"/>
            <a:pathLst>
              <a:path w="8468" h="270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8467" y="245533"/>
                </a:lnTo>
                <a:lnTo>
                  <a:pt x="8467" y="262466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398000" y="3098800"/>
            <a:ext cx="304801" cy="16934"/>
          </a:xfrm>
          <a:custGeom>
            <a:avLst/>
            <a:gdLst/>
            <a:ahLst/>
            <a:cxnLst/>
            <a:rect l="0" t="0" r="0" b="0"/>
            <a:pathLst>
              <a:path w="304801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18533" y="8467"/>
                </a:lnTo>
                <a:lnTo>
                  <a:pt x="143933" y="0"/>
                </a:lnTo>
                <a:lnTo>
                  <a:pt x="169334" y="0"/>
                </a:lnTo>
                <a:lnTo>
                  <a:pt x="194733" y="0"/>
                </a:lnTo>
                <a:lnTo>
                  <a:pt x="220133" y="8467"/>
                </a:lnTo>
                <a:lnTo>
                  <a:pt x="245534" y="8467"/>
                </a:lnTo>
                <a:lnTo>
                  <a:pt x="262467" y="8467"/>
                </a:lnTo>
                <a:lnTo>
                  <a:pt x="279400" y="16933"/>
                </a:lnTo>
                <a:lnTo>
                  <a:pt x="296333" y="16933"/>
                </a:lnTo>
                <a:lnTo>
                  <a:pt x="296333" y="16933"/>
                </a:lnTo>
                <a:lnTo>
                  <a:pt x="304800" y="16933"/>
                </a:lnTo>
                <a:lnTo>
                  <a:pt x="3048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9838267" y="3369733"/>
            <a:ext cx="939800" cy="76201"/>
          </a:xfrm>
          <a:custGeom>
            <a:avLst/>
            <a:gdLst/>
            <a:ahLst/>
            <a:cxnLst/>
            <a:rect l="0" t="0" r="0" b="0"/>
            <a:pathLst>
              <a:path w="939800" h="76201">
                <a:moveTo>
                  <a:pt x="0" y="76200"/>
                </a:moveTo>
                <a:lnTo>
                  <a:pt x="0" y="76200"/>
                </a:lnTo>
                <a:lnTo>
                  <a:pt x="8467" y="67734"/>
                </a:lnTo>
                <a:lnTo>
                  <a:pt x="8467" y="59267"/>
                </a:lnTo>
                <a:lnTo>
                  <a:pt x="16933" y="59267"/>
                </a:lnTo>
                <a:lnTo>
                  <a:pt x="16933" y="50800"/>
                </a:lnTo>
                <a:lnTo>
                  <a:pt x="25399" y="50800"/>
                </a:lnTo>
                <a:lnTo>
                  <a:pt x="42333" y="42334"/>
                </a:lnTo>
                <a:lnTo>
                  <a:pt x="50799" y="33867"/>
                </a:lnTo>
                <a:lnTo>
                  <a:pt x="67733" y="25400"/>
                </a:lnTo>
                <a:lnTo>
                  <a:pt x="84667" y="25400"/>
                </a:lnTo>
                <a:lnTo>
                  <a:pt x="101599" y="16934"/>
                </a:lnTo>
                <a:lnTo>
                  <a:pt x="118533" y="8467"/>
                </a:lnTo>
                <a:lnTo>
                  <a:pt x="135466" y="8467"/>
                </a:lnTo>
                <a:lnTo>
                  <a:pt x="152400" y="8467"/>
                </a:lnTo>
                <a:lnTo>
                  <a:pt x="160867" y="0"/>
                </a:lnTo>
                <a:lnTo>
                  <a:pt x="177799" y="0"/>
                </a:lnTo>
                <a:lnTo>
                  <a:pt x="186267" y="0"/>
                </a:lnTo>
                <a:lnTo>
                  <a:pt x="203199" y="0"/>
                </a:lnTo>
                <a:lnTo>
                  <a:pt x="211666" y="8467"/>
                </a:lnTo>
                <a:lnTo>
                  <a:pt x="228600" y="8467"/>
                </a:lnTo>
                <a:lnTo>
                  <a:pt x="237067" y="16934"/>
                </a:lnTo>
                <a:lnTo>
                  <a:pt x="245533" y="25400"/>
                </a:lnTo>
                <a:lnTo>
                  <a:pt x="253999" y="42334"/>
                </a:lnTo>
                <a:lnTo>
                  <a:pt x="262467" y="50800"/>
                </a:lnTo>
                <a:lnTo>
                  <a:pt x="270933" y="59267"/>
                </a:lnTo>
                <a:lnTo>
                  <a:pt x="279399" y="67734"/>
                </a:lnTo>
                <a:lnTo>
                  <a:pt x="296333" y="67734"/>
                </a:lnTo>
                <a:lnTo>
                  <a:pt x="304800" y="76200"/>
                </a:lnTo>
                <a:lnTo>
                  <a:pt x="321733" y="76200"/>
                </a:lnTo>
                <a:lnTo>
                  <a:pt x="338667" y="67734"/>
                </a:lnTo>
                <a:lnTo>
                  <a:pt x="355599" y="67734"/>
                </a:lnTo>
                <a:lnTo>
                  <a:pt x="381000" y="59267"/>
                </a:lnTo>
                <a:lnTo>
                  <a:pt x="406399" y="50800"/>
                </a:lnTo>
                <a:lnTo>
                  <a:pt x="423333" y="33867"/>
                </a:lnTo>
                <a:lnTo>
                  <a:pt x="448733" y="25400"/>
                </a:lnTo>
                <a:lnTo>
                  <a:pt x="465667" y="25400"/>
                </a:lnTo>
                <a:lnTo>
                  <a:pt x="491067" y="16934"/>
                </a:lnTo>
                <a:lnTo>
                  <a:pt x="507999" y="16934"/>
                </a:lnTo>
                <a:lnTo>
                  <a:pt x="516466" y="25400"/>
                </a:lnTo>
                <a:lnTo>
                  <a:pt x="533400" y="25400"/>
                </a:lnTo>
                <a:lnTo>
                  <a:pt x="541867" y="33867"/>
                </a:lnTo>
                <a:lnTo>
                  <a:pt x="558799" y="42334"/>
                </a:lnTo>
                <a:lnTo>
                  <a:pt x="558799" y="50800"/>
                </a:lnTo>
                <a:lnTo>
                  <a:pt x="567267" y="59267"/>
                </a:lnTo>
                <a:lnTo>
                  <a:pt x="575733" y="67734"/>
                </a:lnTo>
                <a:lnTo>
                  <a:pt x="592666" y="67734"/>
                </a:lnTo>
                <a:lnTo>
                  <a:pt x="601133" y="67734"/>
                </a:lnTo>
                <a:lnTo>
                  <a:pt x="618067" y="67734"/>
                </a:lnTo>
                <a:lnTo>
                  <a:pt x="634999" y="67734"/>
                </a:lnTo>
                <a:lnTo>
                  <a:pt x="651933" y="59267"/>
                </a:lnTo>
                <a:lnTo>
                  <a:pt x="677333" y="59267"/>
                </a:lnTo>
                <a:lnTo>
                  <a:pt x="694267" y="50800"/>
                </a:lnTo>
                <a:lnTo>
                  <a:pt x="711199" y="50800"/>
                </a:lnTo>
                <a:lnTo>
                  <a:pt x="728133" y="50800"/>
                </a:lnTo>
                <a:lnTo>
                  <a:pt x="745066" y="50800"/>
                </a:lnTo>
                <a:lnTo>
                  <a:pt x="753533" y="59267"/>
                </a:lnTo>
                <a:lnTo>
                  <a:pt x="762000" y="59267"/>
                </a:lnTo>
                <a:lnTo>
                  <a:pt x="770467" y="67734"/>
                </a:lnTo>
                <a:lnTo>
                  <a:pt x="778933" y="67734"/>
                </a:lnTo>
                <a:lnTo>
                  <a:pt x="787399" y="67734"/>
                </a:lnTo>
                <a:lnTo>
                  <a:pt x="804333" y="67734"/>
                </a:lnTo>
                <a:lnTo>
                  <a:pt x="821266" y="59267"/>
                </a:lnTo>
                <a:lnTo>
                  <a:pt x="838200" y="59267"/>
                </a:lnTo>
                <a:lnTo>
                  <a:pt x="855133" y="50800"/>
                </a:lnTo>
                <a:lnTo>
                  <a:pt x="872067" y="42334"/>
                </a:lnTo>
                <a:lnTo>
                  <a:pt x="897466" y="33867"/>
                </a:lnTo>
                <a:lnTo>
                  <a:pt x="905933" y="33867"/>
                </a:lnTo>
                <a:lnTo>
                  <a:pt x="922867" y="25400"/>
                </a:lnTo>
                <a:lnTo>
                  <a:pt x="922867" y="25400"/>
                </a:lnTo>
                <a:lnTo>
                  <a:pt x="931333" y="25400"/>
                </a:lnTo>
                <a:lnTo>
                  <a:pt x="939799" y="25400"/>
                </a:lnTo>
                <a:lnTo>
                  <a:pt x="939799" y="25400"/>
                </a:lnTo>
                <a:lnTo>
                  <a:pt x="939799" y="16934"/>
                </a:lnTo>
                <a:lnTo>
                  <a:pt x="939799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853267" y="2904067"/>
            <a:ext cx="203201" cy="389467"/>
          </a:xfrm>
          <a:custGeom>
            <a:avLst/>
            <a:gdLst/>
            <a:ahLst/>
            <a:cxnLst/>
            <a:rect l="0" t="0" r="0" b="0"/>
            <a:pathLst>
              <a:path w="203201" h="389467">
                <a:moveTo>
                  <a:pt x="169333" y="160866"/>
                </a:moveTo>
                <a:lnTo>
                  <a:pt x="169333" y="160866"/>
                </a:lnTo>
                <a:lnTo>
                  <a:pt x="169333" y="160866"/>
                </a:lnTo>
                <a:lnTo>
                  <a:pt x="169333" y="160866"/>
                </a:lnTo>
                <a:lnTo>
                  <a:pt x="169333" y="169333"/>
                </a:lnTo>
                <a:lnTo>
                  <a:pt x="169333" y="169333"/>
                </a:lnTo>
                <a:lnTo>
                  <a:pt x="169333" y="160866"/>
                </a:lnTo>
                <a:lnTo>
                  <a:pt x="169333" y="160866"/>
                </a:lnTo>
                <a:lnTo>
                  <a:pt x="177800" y="160866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86266" y="143933"/>
                </a:lnTo>
                <a:lnTo>
                  <a:pt x="186266" y="143933"/>
                </a:lnTo>
                <a:lnTo>
                  <a:pt x="186266" y="135466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18533"/>
                </a:lnTo>
                <a:lnTo>
                  <a:pt x="194733" y="110066"/>
                </a:lnTo>
                <a:lnTo>
                  <a:pt x="194733" y="101600"/>
                </a:lnTo>
                <a:lnTo>
                  <a:pt x="194733" y="93133"/>
                </a:lnTo>
                <a:lnTo>
                  <a:pt x="194733" y="76200"/>
                </a:lnTo>
                <a:lnTo>
                  <a:pt x="194733" y="76200"/>
                </a:lnTo>
                <a:lnTo>
                  <a:pt x="194733" y="59266"/>
                </a:lnTo>
                <a:lnTo>
                  <a:pt x="186266" y="50800"/>
                </a:lnTo>
                <a:lnTo>
                  <a:pt x="186266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69333" y="25400"/>
                </a:lnTo>
                <a:lnTo>
                  <a:pt x="160866" y="16933"/>
                </a:lnTo>
                <a:lnTo>
                  <a:pt x="160866" y="8466"/>
                </a:lnTo>
                <a:lnTo>
                  <a:pt x="152400" y="8466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33866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60866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86266"/>
                </a:lnTo>
                <a:lnTo>
                  <a:pt x="50800" y="194733"/>
                </a:lnTo>
                <a:lnTo>
                  <a:pt x="59266" y="194733"/>
                </a:lnTo>
                <a:lnTo>
                  <a:pt x="76200" y="194733"/>
                </a:lnTo>
                <a:lnTo>
                  <a:pt x="84666" y="194733"/>
                </a:lnTo>
                <a:lnTo>
                  <a:pt x="101600" y="194733"/>
                </a:lnTo>
                <a:lnTo>
                  <a:pt x="110066" y="194733"/>
                </a:lnTo>
                <a:lnTo>
                  <a:pt x="118533" y="194733"/>
                </a:lnTo>
                <a:lnTo>
                  <a:pt x="127000" y="186266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52400" y="160866"/>
                </a:lnTo>
                <a:lnTo>
                  <a:pt x="160866" y="152400"/>
                </a:lnTo>
                <a:lnTo>
                  <a:pt x="160866" y="152400"/>
                </a:lnTo>
                <a:lnTo>
                  <a:pt x="169333" y="135466"/>
                </a:lnTo>
                <a:lnTo>
                  <a:pt x="177800" y="135466"/>
                </a:lnTo>
                <a:lnTo>
                  <a:pt x="177800" y="127000"/>
                </a:lnTo>
                <a:lnTo>
                  <a:pt x="177800" y="118533"/>
                </a:lnTo>
                <a:lnTo>
                  <a:pt x="177800" y="110066"/>
                </a:lnTo>
                <a:lnTo>
                  <a:pt x="177800" y="101600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84666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10066"/>
                </a:lnTo>
                <a:lnTo>
                  <a:pt x="177800" y="127000"/>
                </a:lnTo>
                <a:lnTo>
                  <a:pt x="177800" y="135466"/>
                </a:lnTo>
                <a:lnTo>
                  <a:pt x="177800" y="152400"/>
                </a:lnTo>
                <a:lnTo>
                  <a:pt x="177800" y="169333"/>
                </a:lnTo>
                <a:lnTo>
                  <a:pt x="186266" y="186266"/>
                </a:lnTo>
                <a:lnTo>
                  <a:pt x="186266" y="203200"/>
                </a:lnTo>
                <a:lnTo>
                  <a:pt x="186266" y="228600"/>
                </a:lnTo>
                <a:lnTo>
                  <a:pt x="186266" y="245533"/>
                </a:lnTo>
                <a:lnTo>
                  <a:pt x="194733" y="262466"/>
                </a:lnTo>
                <a:lnTo>
                  <a:pt x="194733" y="279400"/>
                </a:lnTo>
                <a:lnTo>
                  <a:pt x="194733" y="296333"/>
                </a:lnTo>
                <a:lnTo>
                  <a:pt x="194733" y="313266"/>
                </a:lnTo>
                <a:lnTo>
                  <a:pt x="194733" y="330200"/>
                </a:lnTo>
                <a:lnTo>
                  <a:pt x="194733" y="338666"/>
                </a:lnTo>
                <a:lnTo>
                  <a:pt x="194733" y="355600"/>
                </a:lnTo>
                <a:lnTo>
                  <a:pt x="194733" y="364066"/>
                </a:lnTo>
                <a:lnTo>
                  <a:pt x="194733" y="372533"/>
                </a:lnTo>
                <a:lnTo>
                  <a:pt x="194733" y="381000"/>
                </a:lnTo>
                <a:lnTo>
                  <a:pt x="203200" y="381000"/>
                </a:lnTo>
                <a:lnTo>
                  <a:pt x="203200" y="389466"/>
                </a:lnTo>
                <a:lnTo>
                  <a:pt x="203200" y="389466"/>
                </a:lnTo>
                <a:lnTo>
                  <a:pt x="203200" y="389466"/>
                </a:lnTo>
                <a:lnTo>
                  <a:pt x="203200" y="389466"/>
                </a:lnTo>
                <a:lnTo>
                  <a:pt x="203200" y="389466"/>
                </a:lnTo>
                <a:lnTo>
                  <a:pt x="203200" y="381000"/>
                </a:lnTo>
                <a:lnTo>
                  <a:pt x="203200" y="381000"/>
                </a:lnTo>
                <a:lnTo>
                  <a:pt x="203200" y="381000"/>
                </a:lnTo>
                <a:lnTo>
                  <a:pt x="203200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661400" y="2794000"/>
            <a:ext cx="330201" cy="533401"/>
          </a:xfrm>
          <a:custGeom>
            <a:avLst/>
            <a:gdLst/>
            <a:ahLst/>
            <a:cxnLst/>
            <a:rect l="0" t="0" r="0" b="0"/>
            <a:pathLst>
              <a:path w="330201" h="533401">
                <a:moveTo>
                  <a:pt x="279400" y="194733"/>
                </a:moveTo>
                <a:lnTo>
                  <a:pt x="279400" y="194733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87866" y="186267"/>
                </a:lnTo>
                <a:lnTo>
                  <a:pt x="287866" y="177800"/>
                </a:lnTo>
                <a:lnTo>
                  <a:pt x="296334" y="169333"/>
                </a:lnTo>
                <a:lnTo>
                  <a:pt x="296334" y="160867"/>
                </a:lnTo>
                <a:lnTo>
                  <a:pt x="304800" y="143933"/>
                </a:lnTo>
                <a:lnTo>
                  <a:pt x="304800" y="135467"/>
                </a:lnTo>
                <a:lnTo>
                  <a:pt x="313267" y="118533"/>
                </a:lnTo>
                <a:lnTo>
                  <a:pt x="313267" y="101600"/>
                </a:lnTo>
                <a:lnTo>
                  <a:pt x="313267" y="76200"/>
                </a:lnTo>
                <a:lnTo>
                  <a:pt x="313267" y="59267"/>
                </a:lnTo>
                <a:lnTo>
                  <a:pt x="313267" y="42333"/>
                </a:lnTo>
                <a:lnTo>
                  <a:pt x="304800" y="33867"/>
                </a:lnTo>
                <a:lnTo>
                  <a:pt x="296334" y="16933"/>
                </a:lnTo>
                <a:lnTo>
                  <a:pt x="279400" y="8467"/>
                </a:lnTo>
                <a:lnTo>
                  <a:pt x="270933" y="0"/>
                </a:lnTo>
                <a:lnTo>
                  <a:pt x="245533" y="0"/>
                </a:lnTo>
                <a:lnTo>
                  <a:pt x="228600" y="0"/>
                </a:lnTo>
                <a:lnTo>
                  <a:pt x="194733" y="0"/>
                </a:lnTo>
                <a:lnTo>
                  <a:pt x="169333" y="8467"/>
                </a:lnTo>
                <a:lnTo>
                  <a:pt x="143934" y="16933"/>
                </a:lnTo>
                <a:lnTo>
                  <a:pt x="118533" y="33867"/>
                </a:lnTo>
                <a:lnTo>
                  <a:pt x="93133" y="42333"/>
                </a:lnTo>
                <a:lnTo>
                  <a:pt x="67734" y="59267"/>
                </a:lnTo>
                <a:lnTo>
                  <a:pt x="50800" y="76200"/>
                </a:lnTo>
                <a:lnTo>
                  <a:pt x="25400" y="93133"/>
                </a:lnTo>
                <a:lnTo>
                  <a:pt x="16933" y="118533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94733"/>
                </a:lnTo>
                <a:lnTo>
                  <a:pt x="16933" y="211667"/>
                </a:lnTo>
                <a:lnTo>
                  <a:pt x="33867" y="228600"/>
                </a:lnTo>
                <a:lnTo>
                  <a:pt x="50800" y="237067"/>
                </a:lnTo>
                <a:lnTo>
                  <a:pt x="67734" y="254000"/>
                </a:lnTo>
                <a:lnTo>
                  <a:pt x="93133" y="262467"/>
                </a:lnTo>
                <a:lnTo>
                  <a:pt x="110067" y="262467"/>
                </a:lnTo>
                <a:lnTo>
                  <a:pt x="135466" y="262467"/>
                </a:lnTo>
                <a:lnTo>
                  <a:pt x="160867" y="262467"/>
                </a:lnTo>
                <a:lnTo>
                  <a:pt x="186267" y="254000"/>
                </a:lnTo>
                <a:lnTo>
                  <a:pt x="211666" y="245533"/>
                </a:lnTo>
                <a:lnTo>
                  <a:pt x="228600" y="237067"/>
                </a:lnTo>
                <a:lnTo>
                  <a:pt x="254000" y="220133"/>
                </a:lnTo>
                <a:lnTo>
                  <a:pt x="270933" y="211667"/>
                </a:lnTo>
                <a:lnTo>
                  <a:pt x="287866" y="194733"/>
                </a:lnTo>
                <a:lnTo>
                  <a:pt x="304800" y="177800"/>
                </a:lnTo>
                <a:lnTo>
                  <a:pt x="313267" y="160867"/>
                </a:lnTo>
                <a:lnTo>
                  <a:pt x="321733" y="152400"/>
                </a:lnTo>
                <a:lnTo>
                  <a:pt x="330200" y="135467"/>
                </a:lnTo>
                <a:lnTo>
                  <a:pt x="330200" y="127000"/>
                </a:lnTo>
                <a:lnTo>
                  <a:pt x="330200" y="127000"/>
                </a:lnTo>
                <a:lnTo>
                  <a:pt x="330200" y="118533"/>
                </a:lnTo>
                <a:lnTo>
                  <a:pt x="330200" y="118533"/>
                </a:lnTo>
                <a:lnTo>
                  <a:pt x="330200" y="118533"/>
                </a:lnTo>
                <a:lnTo>
                  <a:pt x="321733" y="118533"/>
                </a:lnTo>
                <a:lnTo>
                  <a:pt x="321733" y="127000"/>
                </a:lnTo>
                <a:lnTo>
                  <a:pt x="313267" y="135467"/>
                </a:lnTo>
                <a:lnTo>
                  <a:pt x="313267" y="152400"/>
                </a:lnTo>
                <a:lnTo>
                  <a:pt x="304800" y="169333"/>
                </a:lnTo>
                <a:lnTo>
                  <a:pt x="304800" y="186267"/>
                </a:lnTo>
                <a:lnTo>
                  <a:pt x="296334" y="211667"/>
                </a:lnTo>
                <a:lnTo>
                  <a:pt x="296334" y="237067"/>
                </a:lnTo>
                <a:lnTo>
                  <a:pt x="296334" y="254000"/>
                </a:lnTo>
                <a:lnTo>
                  <a:pt x="296334" y="279400"/>
                </a:lnTo>
                <a:lnTo>
                  <a:pt x="296334" y="304800"/>
                </a:lnTo>
                <a:lnTo>
                  <a:pt x="304800" y="330200"/>
                </a:lnTo>
                <a:lnTo>
                  <a:pt x="304800" y="355600"/>
                </a:lnTo>
                <a:lnTo>
                  <a:pt x="304800" y="381000"/>
                </a:lnTo>
                <a:lnTo>
                  <a:pt x="304800" y="414867"/>
                </a:lnTo>
                <a:lnTo>
                  <a:pt x="304800" y="440267"/>
                </a:lnTo>
                <a:lnTo>
                  <a:pt x="304800" y="465667"/>
                </a:lnTo>
                <a:lnTo>
                  <a:pt x="304800" y="491067"/>
                </a:lnTo>
                <a:lnTo>
                  <a:pt x="304800" y="516467"/>
                </a:lnTo>
                <a:lnTo>
                  <a:pt x="304800" y="516467"/>
                </a:lnTo>
                <a:lnTo>
                  <a:pt x="304800" y="533400"/>
                </a:lnTo>
                <a:lnTo>
                  <a:pt x="30480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045200" y="3014133"/>
            <a:ext cx="262468" cy="211668"/>
          </a:xfrm>
          <a:custGeom>
            <a:avLst/>
            <a:gdLst/>
            <a:ahLst/>
            <a:cxnLst/>
            <a:rect l="0" t="0" r="0" b="0"/>
            <a:pathLst>
              <a:path w="262468" h="2116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0" y="194734"/>
                </a:lnTo>
                <a:lnTo>
                  <a:pt x="0" y="203200"/>
                </a:lnTo>
                <a:lnTo>
                  <a:pt x="0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25400" y="211667"/>
                </a:lnTo>
                <a:lnTo>
                  <a:pt x="33867" y="211667"/>
                </a:lnTo>
                <a:lnTo>
                  <a:pt x="50800" y="211667"/>
                </a:lnTo>
                <a:lnTo>
                  <a:pt x="59267" y="203200"/>
                </a:lnTo>
                <a:lnTo>
                  <a:pt x="76200" y="203200"/>
                </a:lnTo>
                <a:lnTo>
                  <a:pt x="93133" y="194734"/>
                </a:lnTo>
                <a:lnTo>
                  <a:pt x="118533" y="194734"/>
                </a:lnTo>
                <a:lnTo>
                  <a:pt x="127000" y="186267"/>
                </a:lnTo>
                <a:lnTo>
                  <a:pt x="143933" y="186267"/>
                </a:lnTo>
                <a:lnTo>
                  <a:pt x="160867" y="186267"/>
                </a:lnTo>
                <a:lnTo>
                  <a:pt x="177800" y="186267"/>
                </a:lnTo>
                <a:lnTo>
                  <a:pt x="194733" y="186267"/>
                </a:lnTo>
                <a:lnTo>
                  <a:pt x="203200" y="186267"/>
                </a:lnTo>
                <a:lnTo>
                  <a:pt x="220133" y="186267"/>
                </a:lnTo>
                <a:lnTo>
                  <a:pt x="237067" y="186267"/>
                </a:lnTo>
                <a:lnTo>
                  <a:pt x="245533" y="186267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54000" y="186267"/>
                </a:lnTo>
                <a:lnTo>
                  <a:pt x="2540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180667" y="2997200"/>
            <a:ext cx="25401" cy="381001"/>
          </a:xfrm>
          <a:custGeom>
            <a:avLst/>
            <a:gdLst/>
            <a:ahLst/>
            <a:cxnLst/>
            <a:rect l="0" t="0" r="0" b="0"/>
            <a:pathLst>
              <a:path w="25401" h="3810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6" y="186267"/>
                </a:lnTo>
                <a:lnTo>
                  <a:pt x="8466" y="220133"/>
                </a:lnTo>
                <a:lnTo>
                  <a:pt x="8466" y="254000"/>
                </a:lnTo>
                <a:lnTo>
                  <a:pt x="8466" y="279400"/>
                </a:lnTo>
                <a:lnTo>
                  <a:pt x="0" y="313267"/>
                </a:lnTo>
                <a:lnTo>
                  <a:pt x="0" y="338667"/>
                </a:lnTo>
                <a:lnTo>
                  <a:pt x="0" y="355600"/>
                </a:lnTo>
                <a:lnTo>
                  <a:pt x="0" y="364067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8466" y="381000"/>
                </a:lnTo>
                <a:lnTo>
                  <a:pt x="8466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0092266" y="2853267"/>
            <a:ext cx="262468" cy="211667"/>
          </a:xfrm>
          <a:custGeom>
            <a:avLst/>
            <a:gdLst/>
            <a:ahLst/>
            <a:cxnLst/>
            <a:rect l="0" t="0" r="0" b="0"/>
            <a:pathLst>
              <a:path w="262468" h="211667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42334" y="25400"/>
                </a:lnTo>
                <a:lnTo>
                  <a:pt x="42334" y="33866"/>
                </a:lnTo>
                <a:lnTo>
                  <a:pt x="33867" y="50800"/>
                </a:lnTo>
                <a:lnTo>
                  <a:pt x="25400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8468" y="143933"/>
                </a:lnTo>
                <a:lnTo>
                  <a:pt x="8468" y="160866"/>
                </a:lnTo>
                <a:lnTo>
                  <a:pt x="8468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8468" y="203200"/>
                </a:lnTo>
                <a:lnTo>
                  <a:pt x="8468" y="203200"/>
                </a:lnTo>
                <a:lnTo>
                  <a:pt x="16934" y="203200"/>
                </a:lnTo>
                <a:lnTo>
                  <a:pt x="33867" y="211666"/>
                </a:lnTo>
                <a:lnTo>
                  <a:pt x="50801" y="211666"/>
                </a:lnTo>
                <a:lnTo>
                  <a:pt x="76200" y="211666"/>
                </a:lnTo>
                <a:lnTo>
                  <a:pt x="101600" y="211666"/>
                </a:lnTo>
                <a:lnTo>
                  <a:pt x="127001" y="203200"/>
                </a:lnTo>
                <a:lnTo>
                  <a:pt x="152400" y="203200"/>
                </a:lnTo>
                <a:lnTo>
                  <a:pt x="177800" y="203200"/>
                </a:lnTo>
                <a:lnTo>
                  <a:pt x="203201" y="194733"/>
                </a:lnTo>
                <a:lnTo>
                  <a:pt x="220134" y="194733"/>
                </a:lnTo>
                <a:lnTo>
                  <a:pt x="237068" y="194733"/>
                </a:lnTo>
                <a:lnTo>
                  <a:pt x="254000" y="194733"/>
                </a:lnTo>
                <a:lnTo>
                  <a:pt x="262467" y="186266"/>
                </a:lnTo>
                <a:lnTo>
                  <a:pt x="262467" y="186266"/>
                </a:lnTo>
                <a:lnTo>
                  <a:pt x="262467" y="186266"/>
                </a:lnTo>
                <a:lnTo>
                  <a:pt x="262467" y="186266"/>
                </a:lnTo>
                <a:lnTo>
                  <a:pt x="262467" y="186266"/>
                </a:lnTo>
                <a:lnTo>
                  <a:pt x="2624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0244666" y="2836333"/>
            <a:ext cx="25401" cy="389468"/>
          </a:xfrm>
          <a:custGeom>
            <a:avLst/>
            <a:gdLst/>
            <a:ahLst/>
            <a:cxnLst/>
            <a:rect l="0" t="0" r="0" b="0"/>
            <a:pathLst>
              <a:path w="25401" h="389468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33867"/>
                </a:lnTo>
                <a:lnTo>
                  <a:pt x="8468" y="50800"/>
                </a:lnTo>
                <a:lnTo>
                  <a:pt x="8468" y="67734"/>
                </a:lnTo>
                <a:lnTo>
                  <a:pt x="8468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9334"/>
                </a:lnTo>
                <a:lnTo>
                  <a:pt x="0" y="194734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0" y="355600"/>
                </a:lnTo>
                <a:lnTo>
                  <a:pt x="0" y="372534"/>
                </a:lnTo>
                <a:lnTo>
                  <a:pt x="0" y="372534"/>
                </a:lnTo>
                <a:lnTo>
                  <a:pt x="0" y="389467"/>
                </a:lnTo>
                <a:lnTo>
                  <a:pt x="0" y="389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612467" y="660400"/>
            <a:ext cx="1303867" cy="1210734"/>
          </a:xfrm>
          <a:custGeom>
            <a:avLst/>
            <a:gdLst/>
            <a:ahLst/>
            <a:cxnLst/>
            <a:rect l="0" t="0" r="0" b="0"/>
            <a:pathLst>
              <a:path w="1303867" h="1210734">
                <a:moveTo>
                  <a:pt x="1210733" y="0"/>
                </a:moveTo>
                <a:lnTo>
                  <a:pt x="1210733" y="0"/>
                </a:lnTo>
                <a:lnTo>
                  <a:pt x="1210733" y="0"/>
                </a:lnTo>
                <a:lnTo>
                  <a:pt x="1210733" y="0"/>
                </a:lnTo>
                <a:lnTo>
                  <a:pt x="1210733" y="0"/>
                </a:lnTo>
                <a:lnTo>
                  <a:pt x="1219200" y="0"/>
                </a:lnTo>
                <a:lnTo>
                  <a:pt x="1219200" y="0"/>
                </a:lnTo>
                <a:lnTo>
                  <a:pt x="1219200" y="0"/>
                </a:lnTo>
                <a:lnTo>
                  <a:pt x="1219200" y="0"/>
                </a:lnTo>
                <a:lnTo>
                  <a:pt x="1219200" y="0"/>
                </a:lnTo>
                <a:lnTo>
                  <a:pt x="1227666" y="8467"/>
                </a:lnTo>
                <a:lnTo>
                  <a:pt x="1227666" y="16933"/>
                </a:lnTo>
                <a:lnTo>
                  <a:pt x="1227666" y="16933"/>
                </a:lnTo>
                <a:lnTo>
                  <a:pt x="1236133" y="25400"/>
                </a:lnTo>
                <a:lnTo>
                  <a:pt x="1236133" y="33867"/>
                </a:lnTo>
                <a:lnTo>
                  <a:pt x="1236133" y="42333"/>
                </a:lnTo>
                <a:lnTo>
                  <a:pt x="1244600" y="50800"/>
                </a:lnTo>
                <a:lnTo>
                  <a:pt x="1244600" y="67733"/>
                </a:lnTo>
                <a:lnTo>
                  <a:pt x="1253066" y="76200"/>
                </a:lnTo>
                <a:lnTo>
                  <a:pt x="1261533" y="93133"/>
                </a:lnTo>
                <a:lnTo>
                  <a:pt x="1261533" y="110067"/>
                </a:lnTo>
                <a:lnTo>
                  <a:pt x="1269999" y="118533"/>
                </a:lnTo>
                <a:lnTo>
                  <a:pt x="1269999" y="135467"/>
                </a:lnTo>
                <a:lnTo>
                  <a:pt x="1278467" y="152400"/>
                </a:lnTo>
                <a:lnTo>
                  <a:pt x="1286933" y="177800"/>
                </a:lnTo>
                <a:lnTo>
                  <a:pt x="1286933" y="194733"/>
                </a:lnTo>
                <a:lnTo>
                  <a:pt x="1286933" y="211667"/>
                </a:lnTo>
                <a:lnTo>
                  <a:pt x="1295400" y="237067"/>
                </a:lnTo>
                <a:lnTo>
                  <a:pt x="1295400" y="262467"/>
                </a:lnTo>
                <a:lnTo>
                  <a:pt x="1303866" y="287867"/>
                </a:lnTo>
                <a:lnTo>
                  <a:pt x="1303866" y="304800"/>
                </a:lnTo>
                <a:lnTo>
                  <a:pt x="1303866" y="330200"/>
                </a:lnTo>
                <a:lnTo>
                  <a:pt x="1295400" y="355600"/>
                </a:lnTo>
                <a:lnTo>
                  <a:pt x="1295400" y="381000"/>
                </a:lnTo>
                <a:lnTo>
                  <a:pt x="1286933" y="406400"/>
                </a:lnTo>
                <a:lnTo>
                  <a:pt x="1269999" y="431800"/>
                </a:lnTo>
                <a:lnTo>
                  <a:pt x="1261533" y="465667"/>
                </a:lnTo>
                <a:lnTo>
                  <a:pt x="1253066" y="491067"/>
                </a:lnTo>
                <a:lnTo>
                  <a:pt x="1236133" y="524933"/>
                </a:lnTo>
                <a:lnTo>
                  <a:pt x="1219200" y="558800"/>
                </a:lnTo>
                <a:lnTo>
                  <a:pt x="1202267" y="592667"/>
                </a:lnTo>
                <a:lnTo>
                  <a:pt x="1185333" y="626533"/>
                </a:lnTo>
                <a:lnTo>
                  <a:pt x="1176866" y="660400"/>
                </a:lnTo>
                <a:lnTo>
                  <a:pt x="1151466" y="694267"/>
                </a:lnTo>
                <a:lnTo>
                  <a:pt x="1134533" y="728133"/>
                </a:lnTo>
                <a:lnTo>
                  <a:pt x="1117599" y="762000"/>
                </a:lnTo>
                <a:lnTo>
                  <a:pt x="1100666" y="787400"/>
                </a:lnTo>
                <a:lnTo>
                  <a:pt x="1075266" y="821267"/>
                </a:lnTo>
                <a:lnTo>
                  <a:pt x="1049867" y="846667"/>
                </a:lnTo>
                <a:lnTo>
                  <a:pt x="1024466" y="872067"/>
                </a:lnTo>
                <a:lnTo>
                  <a:pt x="999066" y="897467"/>
                </a:lnTo>
                <a:lnTo>
                  <a:pt x="965199" y="922867"/>
                </a:lnTo>
                <a:lnTo>
                  <a:pt x="939800" y="948267"/>
                </a:lnTo>
                <a:lnTo>
                  <a:pt x="905933" y="973667"/>
                </a:lnTo>
                <a:lnTo>
                  <a:pt x="872066" y="999067"/>
                </a:lnTo>
                <a:lnTo>
                  <a:pt x="838200" y="1016000"/>
                </a:lnTo>
                <a:lnTo>
                  <a:pt x="804333" y="1041400"/>
                </a:lnTo>
                <a:lnTo>
                  <a:pt x="770466" y="1058333"/>
                </a:lnTo>
                <a:lnTo>
                  <a:pt x="736599" y="1075267"/>
                </a:lnTo>
                <a:lnTo>
                  <a:pt x="694266" y="1092200"/>
                </a:lnTo>
                <a:lnTo>
                  <a:pt x="651933" y="1109133"/>
                </a:lnTo>
                <a:lnTo>
                  <a:pt x="609600" y="1117600"/>
                </a:lnTo>
                <a:lnTo>
                  <a:pt x="575733" y="1134533"/>
                </a:lnTo>
                <a:lnTo>
                  <a:pt x="533400" y="1151467"/>
                </a:lnTo>
                <a:lnTo>
                  <a:pt x="491066" y="1159933"/>
                </a:lnTo>
                <a:lnTo>
                  <a:pt x="448733" y="1168400"/>
                </a:lnTo>
                <a:lnTo>
                  <a:pt x="414866" y="1185333"/>
                </a:lnTo>
                <a:lnTo>
                  <a:pt x="381000" y="1185333"/>
                </a:lnTo>
                <a:lnTo>
                  <a:pt x="338666" y="1193800"/>
                </a:lnTo>
                <a:lnTo>
                  <a:pt x="304800" y="1202267"/>
                </a:lnTo>
                <a:lnTo>
                  <a:pt x="262466" y="1202267"/>
                </a:lnTo>
                <a:lnTo>
                  <a:pt x="228600" y="1210733"/>
                </a:lnTo>
                <a:lnTo>
                  <a:pt x="194733" y="1210733"/>
                </a:lnTo>
                <a:lnTo>
                  <a:pt x="160866" y="1210733"/>
                </a:lnTo>
                <a:lnTo>
                  <a:pt x="135467" y="1210733"/>
                </a:lnTo>
                <a:lnTo>
                  <a:pt x="110066" y="1210733"/>
                </a:lnTo>
                <a:lnTo>
                  <a:pt x="84666" y="1210733"/>
                </a:lnTo>
                <a:lnTo>
                  <a:pt x="67733" y="1210733"/>
                </a:lnTo>
                <a:lnTo>
                  <a:pt x="50799" y="1210733"/>
                </a:lnTo>
                <a:lnTo>
                  <a:pt x="33866" y="1210733"/>
                </a:lnTo>
                <a:lnTo>
                  <a:pt x="25400" y="1210733"/>
                </a:lnTo>
                <a:lnTo>
                  <a:pt x="16933" y="1210733"/>
                </a:lnTo>
                <a:lnTo>
                  <a:pt x="8466" y="1210733"/>
                </a:lnTo>
                <a:lnTo>
                  <a:pt x="0" y="1202267"/>
                </a:lnTo>
                <a:lnTo>
                  <a:pt x="0" y="1202267"/>
                </a:lnTo>
                <a:lnTo>
                  <a:pt x="0" y="1193800"/>
                </a:lnTo>
                <a:lnTo>
                  <a:pt x="0" y="1193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519334" y="1735667"/>
            <a:ext cx="177800" cy="262467"/>
          </a:xfrm>
          <a:custGeom>
            <a:avLst/>
            <a:gdLst/>
            <a:ahLst/>
            <a:cxnLst/>
            <a:rect l="0" t="0" r="0" b="0"/>
            <a:pathLst>
              <a:path w="177800" h="262467">
                <a:moveTo>
                  <a:pt x="177799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0866" y="0"/>
                </a:lnTo>
                <a:lnTo>
                  <a:pt x="160866" y="8466"/>
                </a:lnTo>
                <a:lnTo>
                  <a:pt x="152400" y="8466"/>
                </a:lnTo>
                <a:lnTo>
                  <a:pt x="135466" y="16933"/>
                </a:lnTo>
                <a:lnTo>
                  <a:pt x="126999" y="25400"/>
                </a:lnTo>
                <a:lnTo>
                  <a:pt x="110066" y="42333"/>
                </a:lnTo>
                <a:lnTo>
                  <a:pt x="101599" y="50800"/>
                </a:lnTo>
                <a:lnTo>
                  <a:pt x="84666" y="67733"/>
                </a:lnTo>
                <a:lnTo>
                  <a:pt x="67732" y="84666"/>
                </a:lnTo>
                <a:lnTo>
                  <a:pt x="50799" y="101600"/>
                </a:lnTo>
                <a:lnTo>
                  <a:pt x="33866" y="118533"/>
                </a:lnTo>
                <a:lnTo>
                  <a:pt x="25399" y="127000"/>
                </a:lnTo>
                <a:lnTo>
                  <a:pt x="8466" y="143933"/>
                </a:lnTo>
                <a:lnTo>
                  <a:pt x="0" y="152400"/>
                </a:lnTo>
                <a:lnTo>
                  <a:pt x="0" y="160866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6"/>
                </a:lnTo>
                <a:lnTo>
                  <a:pt x="8466" y="186266"/>
                </a:lnTo>
                <a:lnTo>
                  <a:pt x="8466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25399" y="211666"/>
                </a:lnTo>
                <a:lnTo>
                  <a:pt x="42333" y="220133"/>
                </a:lnTo>
                <a:lnTo>
                  <a:pt x="50799" y="228600"/>
                </a:lnTo>
                <a:lnTo>
                  <a:pt x="67732" y="228600"/>
                </a:lnTo>
                <a:lnTo>
                  <a:pt x="76200" y="237066"/>
                </a:lnTo>
                <a:lnTo>
                  <a:pt x="93133" y="237066"/>
                </a:lnTo>
                <a:lnTo>
                  <a:pt x="110066" y="237066"/>
                </a:lnTo>
                <a:lnTo>
                  <a:pt x="126999" y="245533"/>
                </a:lnTo>
                <a:lnTo>
                  <a:pt x="135466" y="245533"/>
                </a:lnTo>
                <a:lnTo>
                  <a:pt x="143932" y="254000"/>
                </a:lnTo>
                <a:lnTo>
                  <a:pt x="152400" y="262466"/>
                </a:lnTo>
                <a:lnTo>
                  <a:pt x="152400" y="262466"/>
                </a:lnTo>
                <a:lnTo>
                  <a:pt x="160866" y="262466"/>
                </a:lnTo>
                <a:lnTo>
                  <a:pt x="160866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8238067" y="1066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8009467" y="982133"/>
            <a:ext cx="270934" cy="541868"/>
          </a:xfrm>
          <a:custGeom>
            <a:avLst/>
            <a:gdLst/>
            <a:ahLst/>
            <a:cxnLst/>
            <a:rect l="0" t="0" r="0" b="0"/>
            <a:pathLst>
              <a:path w="270934" h="541868">
                <a:moveTo>
                  <a:pt x="228600" y="110067"/>
                </a:moveTo>
                <a:lnTo>
                  <a:pt x="237066" y="110067"/>
                </a:lnTo>
                <a:lnTo>
                  <a:pt x="237066" y="101600"/>
                </a:lnTo>
                <a:lnTo>
                  <a:pt x="237066" y="93134"/>
                </a:lnTo>
                <a:lnTo>
                  <a:pt x="228600" y="93134"/>
                </a:lnTo>
                <a:lnTo>
                  <a:pt x="228600" y="76200"/>
                </a:lnTo>
                <a:lnTo>
                  <a:pt x="228600" y="67734"/>
                </a:lnTo>
                <a:lnTo>
                  <a:pt x="220133" y="59267"/>
                </a:lnTo>
                <a:lnTo>
                  <a:pt x="220133" y="42334"/>
                </a:lnTo>
                <a:lnTo>
                  <a:pt x="211666" y="33867"/>
                </a:lnTo>
                <a:lnTo>
                  <a:pt x="203200" y="16934"/>
                </a:lnTo>
                <a:lnTo>
                  <a:pt x="194733" y="16934"/>
                </a:lnTo>
                <a:lnTo>
                  <a:pt x="186267" y="8467"/>
                </a:lnTo>
                <a:lnTo>
                  <a:pt x="177799" y="0"/>
                </a:lnTo>
                <a:lnTo>
                  <a:pt x="169333" y="0"/>
                </a:lnTo>
                <a:lnTo>
                  <a:pt x="160866" y="8467"/>
                </a:lnTo>
                <a:lnTo>
                  <a:pt x="143933" y="16934"/>
                </a:lnTo>
                <a:lnTo>
                  <a:pt x="127000" y="33867"/>
                </a:lnTo>
                <a:lnTo>
                  <a:pt x="110067" y="50800"/>
                </a:lnTo>
                <a:lnTo>
                  <a:pt x="93133" y="67734"/>
                </a:lnTo>
                <a:lnTo>
                  <a:pt x="76200" y="93134"/>
                </a:lnTo>
                <a:lnTo>
                  <a:pt x="59266" y="118534"/>
                </a:lnTo>
                <a:lnTo>
                  <a:pt x="42333" y="143934"/>
                </a:lnTo>
                <a:lnTo>
                  <a:pt x="25399" y="177800"/>
                </a:lnTo>
                <a:lnTo>
                  <a:pt x="8466" y="220134"/>
                </a:lnTo>
                <a:lnTo>
                  <a:pt x="8466" y="262467"/>
                </a:lnTo>
                <a:lnTo>
                  <a:pt x="0" y="296334"/>
                </a:lnTo>
                <a:lnTo>
                  <a:pt x="0" y="338667"/>
                </a:lnTo>
                <a:lnTo>
                  <a:pt x="0" y="381000"/>
                </a:lnTo>
                <a:lnTo>
                  <a:pt x="8466" y="423334"/>
                </a:lnTo>
                <a:lnTo>
                  <a:pt x="16933" y="457200"/>
                </a:lnTo>
                <a:lnTo>
                  <a:pt x="42333" y="482600"/>
                </a:lnTo>
                <a:lnTo>
                  <a:pt x="59266" y="508000"/>
                </a:lnTo>
                <a:lnTo>
                  <a:pt x="76200" y="516467"/>
                </a:lnTo>
                <a:lnTo>
                  <a:pt x="101599" y="533400"/>
                </a:lnTo>
                <a:lnTo>
                  <a:pt x="127000" y="541867"/>
                </a:lnTo>
                <a:lnTo>
                  <a:pt x="143933" y="541867"/>
                </a:lnTo>
                <a:lnTo>
                  <a:pt x="169333" y="541867"/>
                </a:lnTo>
                <a:lnTo>
                  <a:pt x="194733" y="533400"/>
                </a:lnTo>
                <a:lnTo>
                  <a:pt x="211666" y="516467"/>
                </a:lnTo>
                <a:lnTo>
                  <a:pt x="228600" y="499534"/>
                </a:lnTo>
                <a:lnTo>
                  <a:pt x="245533" y="474134"/>
                </a:lnTo>
                <a:lnTo>
                  <a:pt x="262467" y="448734"/>
                </a:lnTo>
                <a:lnTo>
                  <a:pt x="262467" y="414867"/>
                </a:lnTo>
                <a:lnTo>
                  <a:pt x="270933" y="381000"/>
                </a:lnTo>
                <a:lnTo>
                  <a:pt x="262467" y="355600"/>
                </a:lnTo>
                <a:lnTo>
                  <a:pt x="253999" y="330200"/>
                </a:lnTo>
                <a:lnTo>
                  <a:pt x="245533" y="313267"/>
                </a:lnTo>
                <a:lnTo>
                  <a:pt x="237066" y="304800"/>
                </a:lnTo>
                <a:lnTo>
                  <a:pt x="220133" y="296334"/>
                </a:lnTo>
                <a:lnTo>
                  <a:pt x="194733" y="287867"/>
                </a:lnTo>
                <a:lnTo>
                  <a:pt x="177799" y="296334"/>
                </a:lnTo>
                <a:lnTo>
                  <a:pt x="160866" y="296334"/>
                </a:lnTo>
                <a:lnTo>
                  <a:pt x="135466" y="304800"/>
                </a:lnTo>
                <a:lnTo>
                  <a:pt x="118533" y="321734"/>
                </a:lnTo>
                <a:lnTo>
                  <a:pt x="110067" y="330200"/>
                </a:lnTo>
                <a:lnTo>
                  <a:pt x="93133" y="338667"/>
                </a:lnTo>
                <a:lnTo>
                  <a:pt x="84666" y="347134"/>
                </a:lnTo>
                <a:lnTo>
                  <a:pt x="84666" y="347134"/>
                </a:lnTo>
                <a:lnTo>
                  <a:pt x="84666" y="347134"/>
                </a:lnTo>
                <a:lnTo>
                  <a:pt x="84666" y="347134"/>
                </a:lnTo>
                <a:lnTo>
                  <a:pt x="84666" y="347134"/>
                </a:lnTo>
                <a:lnTo>
                  <a:pt x="84666" y="347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8297333" y="1058333"/>
            <a:ext cx="872068" cy="364068"/>
          </a:xfrm>
          <a:custGeom>
            <a:avLst/>
            <a:gdLst/>
            <a:ahLst/>
            <a:cxnLst/>
            <a:rect l="0" t="0" r="0" b="0"/>
            <a:pathLst>
              <a:path w="872068" h="364068">
                <a:moveTo>
                  <a:pt x="0" y="245534"/>
                </a:moveTo>
                <a:lnTo>
                  <a:pt x="8467" y="245534"/>
                </a:lnTo>
                <a:lnTo>
                  <a:pt x="8467" y="245534"/>
                </a:lnTo>
                <a:lnTo>
                  <a:pt x="16934" y="254000"/>
                </a:lnTo>
                <a:lnTo>
                  <a:pt x="33867" y="245534"/>
                </a:lnTo>
                <a:lnTo>
                  <a:pt x="42333" y="245534"/>
                </a:lnTo>
                <a:lnTo>
                  <a:pt x="59267" y="245534"/>
                </a:lnTo>
                <a:lnTo>
                  <a:pt x="76200" y="237067"/>
                </a:lnTo>
                <a:lnTo>
                  <a:pt x="84667" y="220134"/>
                </a:lnTo>
                <a:lnTo>
                  <a:pt x="101600" y="211667"/>
                </a:lnTo>
                <a:lnTo>
                  <a:pt x="110067" y="194734"/>
                </a:lnTo>
                <a:lnTo>
                  <a:pt x="110067" y="169334"/>
                </a:lnTo>
                <a:lnTo>
                  <a:pt x="110067" y="152400"/>
                </a:lnTo>
                <a:lnTo>
                  <a:pt x="118533" y="135467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93134" y="135467"/>
                </a:lnTo>
                <a:lnTo>
                  <a:pt x="84667" y="143934"/>
                </a:lnTo>
                <a:lnTo>
                  <a:pt x="76200" y="160867"/>
                </a:lnTo>
                <a:lnTo>
                  <a:pt x="67734" y="177800"/>
                </a:lnTo>
                <a:lnTo>
                  <a:pt x="59267" y="203200"/>
                </a:lnTo>
                <a:lnTo>
                  <a:pt x="50801" y="237067"/>
                </a:lnTo>
                <a:lnTo>
                  <a:pt x="50801" y="270934"/>
                </a:lnTo>
                <a:lnTo>
                  <a:pt x="50801" y="296334"/>
                </a:lnTo>
                <a:lnTo>
                  <a:pt x="59267" y="321734"/>
                </a:lnTo>
                <a:lnTo>
                  <a:pt x="67734" y="338667"/>
                </a:lnTo>
                <a:lnTo>
                  <a:pt x="84667" y="355600"/>
                </a:lnTo>
                <a:lnTo>
                  <a:pt x="93134" y="364067"/>
                </a:lnTo>
                <a:lnTo>
                  <a:pt x="110067" y="364067"/>
                </a:lnTo>
                <a:lnTo>
                  <a:pt x="127001" y="364067"/>
                </a:lnTo>
                <a:lnTo>
                  <a:pt x="152400" y="364067"/>
                </a:lnTo>
                <a:lnTo>
                  <a:pt x="169334" y="355600"/>
                </a:lnTo>
                <a:lnTo>
                  <a:pt x="186267" y="338667"/>
                </a:lnTo>
                <a:lnTo>
                  <a:pt x="194733" y="321734"/>
                </a:lnTo>
                <a:lnTo>
                  <a:pt x="203201" y="296334"/>
                </a:lnTo>
                <a:lnTo>
                  <a:pt x="203201" y="270934"/>
                </a:lnTo>
                <a:lnTo>
                  <a:pt x="211667" y="237067"/>
                </a:lnTo>
                <a:lnTo>
                  <a:pt x="211667" y="211667"/>
                </a:lnTo>
                <a:lnTo>
                  <a:pt x="211667" y="177800"/>
                </a:lnTo>
                <a:lnTo>
                  <a:pt x="211667" y="160867"/>
                </a:lnTo>
                <a:lnTo>
                  <a:pt x="211667" y="143934"/>
                </a:lnTo>
                <a:lnTo>
                  <a:pt x="211667" y="135467"/>
                </a:lnTo>
                <a:lnTo>
                  <a:pt x="220134" y="135467"/>
                </a:lnTo>
                <a:lnTo>
                  <a:pt x="220134" y="135467"/>
                </a:lnTo>
                <a:lnTo>
                  <a:pt x="220134" y="143934"/>
                </a:lnTo>
                <a:lnTo>
                  <a:pt x="220134" y="152400"/>
                </a:lnTo>
                <a:lnTo>
                  <a:pt x="228600" y="160867"/>
                </a:lnTo>
                <a:lnTo>
                  <a:pt x="228600" y="177800"/>
                </a:lnTo>
                <a:lnTo>
                  <a:pt x="237067" y="203200"/>
                </a:lnTo>
                <a:lnTo>
                  <a:pt x="237067" y="228600"/>
                </a:lnTo>
                <a:lnTo>
                  <a:pt x="245534" y="254000"/>
                </a:lnTo>
                <a:lnTo>
                  <a:pt x="245534" y="270934"/>
                </a:lnTo>
                <a:lnTo>
                  <a:pt x="237067" y="296334"/>
                </a:lnTo>
                <a:lnTo>
                  <a:pt x="237067" y="304800"/>
                </a:lnTo>
                <a:lnTo>
                  <a:pt x="237067" y="321734"/>
                </a:lnTo>
                <a:lnTo>
                  <a:pt x="237067" y="321734"/>
                </a:lnTo>
                <a:lnTo>
                  <a:pt x="237067" y="321734"/>
                </a:lnTo>
                <a:lnTo>
                  <a:pt x="237067" y="321734"/>
                </a:lnTo>
                <a:lnTo>
                  <a:pt x="237067" y="313267"/>
                </a:lnTo>
                <a:lnTo>
                  <a:pt x="237067" y="296334"/>
                </a:lnTo>
                <a:lnTo>
                  <a:pt x="237067" y="279400"/>
                </a:lnTo>
                <a:lnTo>
                  <a:pt x="237067" y="254000"/>
                </a:lnTo>
                <a:lnTo>
                  <a:pt x="245534" y="228600"/>
                </a:lnTo>
                <a:lnTo>
                  <a:pt x="245534" y="194734"/>
                </a:lnTo>
                <a:lnTo>
                  <a:pt x="254000" y="169334"/>
                </a:lnTo>
                <a:lnTo>
                  <a:pt x="262467" y="143934"/>
                </a:lnTo>
                <a:lnTo>
                  <a:pt x="279401" y="127000"/>
                </a:lnTo>
                <a:lnTo>
                  <a:pt x="287867" y="110067"/>
                </a:lnTo>
                <a:lnTo>
                  <a:pt x="304800" y="101600"/>
                </a:lnTo>
                <a:lnTo>
                  <a:pt x="321734" y="93134"/>
                </a:lnTo>
                <a:lnTo>
                  <a:pt x="330200" y="93134"/>
                </a:lnTo>
                <a:lnTo>
                  <a:pt x="347133" y="101600"/>
                </a:lnTo>
                <a:lnTo>
                  <a:pt x="355601" y="110067"/>
                </a:lnTo>
                <a:lnTo>
                  <a:pt x="364067" y="127000"/>
                </a:lnTo>
                <a:lnTo>
                  <a:pt x="372534" y="143934"/>
                </a:lnTo>
                <a:lnTo>
                  <a:pt x="381000" y="169334"/>
                </a:lnTo>
                <a:lnTo>
                  <a:pt x="381000" y="186267"/>
                </a:lnTo>
                <a:lnTo>
                  <a:pt x="389467" y="211667"/>
                </a:lnTo>
                <a:lnTo>
                  <a:pt x="389467" y="228600"/>
                </a:lnTo>
                <a:lnTo>
                  <a:pt x="397934" y="245534"/>
                </a:lnTo>
                <a:lnTo>
                  <a:pt x="406400" y="262467"/>
                </a:lnTo>
                <a:lnTo>
                  <a:pt x="414867" y="270934"/>
                </a:lnTo>
                <a:lnTo>
                  <a:pt x="423333" y="279400"/>
                </a:lnTo>
                <a:lnTo>
                  <a:pt x="440267" y="279400"/>
                </a:lnTo>
                <a:lnTo>
                  <a:pt x="448734" y="279400"/>
                </a:lnTo>
                <a:lnTo>
                  <a:pt x="457200" y="270934"/>
                </a:lnTo>
                <a:lnTo>
                  <a:pt x="474134" y="262467"/>
                </a:lnTo>
                <a:lnTo>
                  <a:pt x="482600" y="245534"/>
                </a:lnTo>
                <a:lnTo>
                  <a:pt x="491067" y="228600"/>
                </a:lnTo>
                <a:lnTo>
                  <a:pt x="508001" y="203200"/>
                </a:lnTo>
                <a:lnTo>
                  <a:pt x="516467" y="177800"/>
                </a:lnTo>
                <a:lnTo>
                  <a:pt x="524934" y="143934"/>
                </a:lnTo>
                <a:lnTo>
                  <a:pt x="533400" y="118534"/>
                </a:lnTo>
                <a:lnTo>
                  <a:pt x="541867" y="84667"/>
                </a:lnTo>
                <a:lnTo>
                  <a:pt x="541867" y="67734"/>
                </a:lnTo>
                <a:lnTo>
                  <a:pt x="541867" y="50800"/>
                </a:lnTo>
                <a:lnTo>
                  <a:pt x="541867" y="42334"/>
                </a:lnTo>
                <a:lnTo>
                  <a:pt x="533400" y="33867"/>
                </a:lnTo>
                <a:lnTo>
                  <a:pt x="533400" y="33867"/>
                </a:lnTo>
                <a:lnTo>
                  <a:pt x="524934" y="33867"/>
                </a:lnTo>
                <a:lnTo>
                  <a:pt x="524934" y="33867"/>
                </a:lnTo>
                <a:lnTo>
                  <a:pt x="516467" y="42334"/>
                </a:lnTo>
                <a:lnTo>
                  <a:pt x="508001" y="50800"/>
                </a:lnTo>
                <a:lnTo>
                  <a:pt x="508001" y="67734"/>
                </a:lnTo>
                <a:lnTo>
                  <a:pt x="499533" y="93134"/>
                </a:lnTo>
                <a:lnTo>
                  <a:pt x="499533" y="118534"/>
                </a:lnTo>
                <a:lnTo>
                  <a:pt x="491067" y="143934"/>
                </a:lnTo>
                <a:lnTo>
                  <a:pt x="499533" y="169334"/>
                </a:lnTo>
                <a:lnTo>
                  <a:pt x="499533" y="194734"/>
                </a:lnTo>
                <a:lnTo>
                  <a:pt x="508001" y="211667"/>
                </a:lnTo>
                <a:lnTo>
                  <a:pt x="524934" y="228600"/>
                </a:lnTo>
                <a:lnTo>
                  <a:pt x="541867" y="237067"/>
                </a:lnTo>
                <a:lnTo>
                  <a:pt x="558800" y="245534"/>
                </a:lnTo>
                <a:lnTo>
                  <a:pt x="575733" y="254000"/>
                </a:lnTo>
                <a:lnTo>
                  <a:pt x="592667" y="254000"/>
                </a:lnTo>
                <a:lnTo>
                  <a:pt x="609600" y="245534"/>
                </a:lnTo>
                <a:lnTo>
                  <a:pt x="626534" y="237067"/>
                </a:lnTo>
                <a:lnTo>
                  <a:pt x="635000" y="228600"/>
                </a:lnTo>
                <a:lnTo>
                  <a:pt x="643467" y="211667"/>
                </a:lnTo>
                <a:lnTo>
                  <a:pt x="651933" y="186267"/>
                </a:lnTo>
                <a:lnTo>
                  <a:pt x="660401" y="160867"/>
                </a:lnTo>
                <a:lnTo>
                  <a:pt x="660401" y="135467"/>
                </a:lnTo>
                <a:lnTo>
                  <a:pt x="660401" y="101600"/>
                </a:lnTo>
                <a:lnTo>
                  <a:pt x="660401" y="76200"/>
                </a:lnTo>
                <a:lnTo>
                  <a:pt x="651933" y="50800"/>
                </a:lnTo>
                <a:lnTo>
                  <a:pt x="651933" y="33867"/>
                </a:lnTo>
                <a:lnTo>
                  <a:pt x="643467" y="16934"/>
                </a:lnTo>
                <a:lnTo>
                  <a:pt x="643467" y="8467"/>
                </a:lnTo>
                <a:lnTo>
                  <a:pt x="635000" y="0"/>
                </a:lnTo>
                <a:lnTo>
                  <a:pt x="635000" y="0"/>
                </a:lnTo>
                <a:lnTo>
                  <a:pt x="635000" y="0"/>
                </a:lnTo>
                <a:lnTo>
                  <a:pt x="635000" y="0"/>
                </a:lnTo>
                <a:lnTo>
                  <a:pt x="635000" y="0"/>
                </a:lnTo>
                <a:lnTo>
                  <a:pt x="643467" y="0"/>
                </a:lnTo>
                <a:lnTo>
                  <a:pt x="651933" y="0"/>
                </a:lnTo>
                <a:lnTo>
                  <a:pt x="668867" y="0"/>
                </a:lnTo>
                <a:lnTo>
                  <a:pt x="685800" y="0"/>
                </a:lnTo>
                <a:lnTo>
                  <a:pt x="694267" y="0"/>
                </a:lnTo>
                <a:lnTo>
                  <a:pt x="711200" y="0"/>
                </a:lnTo>
                <a:lnTo>
                  <a:pt x="719667" y="0"/>
                </a:lnTo>
                <a:lnTo>
                  <a:pt x="728133" y="8467"/>
                </a:lnTo>
                <a:lnTo>
                  <a:pt x="736601" y="16934"/>
                </a:lnTo>
                <a:lnTo>
                  <a:pt x="736601" y="33867"/>
                </a:lnTo>
                <a:lnTo>
                  <a:pt x="736601" y="42334"/>
                </a:lnTo>
                <a:lnTo>
                  <a:pt x="736601" y="67734"/>
                </a:lnTo>
                <a:lnTo>
                  <a:pt x="736601" y="84667"/>
                </a:lnTo>
                <a:lnTo>
                  <a:pt x="736601" y="110067"/>
                </a:lnTo>
                <a:lnTo>
                  <a:pt x="728133" y="135467"/>
                </a:lnTo>
                <a:lnTo>
                  <a:pt x="728133" y="152400"/>
                </a:lnTo>
                <a:lnTo>
                  <a:pt x="745067" y="177800"/>
                </a:lnTo>
                <a:lnTo>
                  <a:pt x="745067" y="186267"/>
                </a:lnTo>
                <a:lnTo>
                  <a:pt x="753534" y="194734"/>
                </a:lnTo>
                <a:lnTo>
                  <a:pt x="762000" y="203200"/>
                </a:lnTo>
                <a:lnTo>
                  <a:pt x="770467" y="211667"/>
                </a:lnTo>
                <a:lnTo>
                  <a:pt x="778934" y="211667"/>
                </a:lnTo>
                <a:lnTo>
                  <a:pt x="795867" y="211667"/>
                </a:lnTo>
                <a:lnTo>
                  <a:pt x="812801" y="211667"/>
                </a:lnTo>
                <a:lnTo>
                  <a:pt x="821267" y="203200"/>
                </a:lnTo>
                <a:lnTo>
                  <a:pt x="838200" y="186267"/>
                </a:lnTo>
                <a:lnTo>
                  <a:pt x="846667" y="169334"/>
                </a:lnTo>
                <a:lnTo>
                  <a:pt x="855134" y="152400"/>
                </a:lnTo>
                <a:lnTo>
                  <a:pt x="863600" y="135467"/>
                </a:lnTo>
                <a:lnTo>
                  <a:pt x="863600" y="135467"/>
                </a:lnTo>
                <a:lnTo>
                  <a:pt x="872067" y="118534"/>
                </a:lnTo>
                <a:lnTo>
                  <a:pt x="872067" y="118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9203267" y="787400"/>
            <a:ext cx="423334" cy="406401"/>
          </a:xfrm>
          <a:custGeom>
            <a:avLst/>
            <a:gdLst/>
            <a:ahLst/>
            <a:cxnLst/>
            <a:rect l="0" t="0" r="0" b="0"/>
            <a:pathLst>
              <a:path w="423334" h="406401">
                <a:moveTo>
                  <a:pt x="101600" y="245533"/>
                </a:moveTo>
                <a:lnTo>
                  <a:pt x="101600" y="254000"/>
                </a:lnTo>
                <a:lnTo>
                  <a:pt x="101600" y="254000"/>
                </a:lnTo>
                <a:lnTo>
                  <a:pt x="110066" y="262467"/>
                </a:lnTo>
                <a:lnTo>
                  <a:pt x="110066" y="262467"/>
                </a:lnTo>
                <a:lnTo>
                  <a:pt x="110066" y="270933"/>
                </a:lnTo>
                <a:lnTo>
                  <a:pt x="110066" y="270933"/>
                </a:lnTo>
                <a:lnTo>
                  <a:pt x="118533" y="270933"/>
                </a:lnTo>
                <a:lnTo>
                  <a:pt x="118533" y="270933"/>
                </a:lnTo>
                <a:lnTo>
                  <a:pt x="118533" y="270933"/>
                </a:lnTo>
                <a:lnTo>
                  <a:pt x="118533" y="262467"/>
                </a:lnTo>
                <a:lnTo>
                  <a:pt x="118533" y="245533"/>
                </a:lnTo>
                <a:lnTo>
                  <a:pt x="118533" y="237067"/>
                </a:lnTo>
                <a:lnTo>
                  <a:pt x="110066" y="220133"/>
                </a:lnTo>
                <a:lnTo>
                  <a:pt x="110066" y="211667"/>
                </a:lnTo>
                <a:lnTo>
                  <a:pt x="93133" y="203200"/>
                </a:lnTo>
                <a:lnTo>
                  <a:pt x="93133" y="203200"/>
                </a:lnTo>
                <a:lnTo>
                  <a:pt x="76200" y="203200"/>
                </a:lnTo>
                <a:lnTo>
                  <a:pt x="67733" y="211667"/>
                </a:lnTo>
                <a:lnTo>
                  <a:pt x="50799" y="220133"/>
                </a:lnTo>
                <a:lnTo>
                  <a:pt x="42333" y="228600"/>
                </a:lnTo>
                <a:lnTo>
                  <a:pt x="25400" y="237067"/>
                </a:lnTo>
                <a:lnTo>
                  <a:pt x="16933" y="262467"/>
                </a:lnTo>
                <a:lnTo>
                  <a:pt x="8466" y="279400"/>
                </a:lnTo>
                <a:lnTo>
                  <a:pt x="8466" y="304800"/>
                </a:lnTo>
                <a:lnTo>
                  <a:pt x="0" y="321733"/>
                </a:lnTo>
                <a:lnTo>
                  <a:pt x="0" y="347133"/>
                </a:lnTo>
                <a:lnTo>
                  <a:pt x="0" y="364067"/>
                </a:lnTo>
                <a:lnTo>
                  <a:pt x="8466" y="381000"/>
                </a:lnTo>
                <a:lnTo>
                  <a:pt x="16933" y="389467"/>
                </a:lnTo>
                <a:lnTo>
                  <a:pt x="25400" y="397933"/>
                </a:lnTo>
                <a:lnTo>
                  <a:pt x="33866" y="406400"/>
                </a:lnTo>
                <a:lnTo>
                  <a:pt x="50799" y="406400"/>
                </a:lnTo>
                <a:lnTo>
                  <a:pt x="59267" y="406400"/>
                </a:lnTo>
                <a:lnTo>
                  <a:pt x="67733" y="406400"/>
                </a:lnTo>
                <a:lnTo>
                  <a:pt x="76200" y="406400"/>
                </a:lnTo>
                <a:lnTo>
                  <a:pt x="76200" y="397933"/>
                </a:lnTo>
                <a:lnTo>
                  <a:pt x="84666" y="381000"/>
                </a:lnTo>
                <a:lnTo>
                  <a:pt x="93133" y="364067"/>
                </a:lnTo>
                <a:lnTo>
                  <a:pt x="93133" y="347133"/>
                </a:lnTo>
                <a:lnTo>
                  <a:pt x="93133" y="321733"/>
                </a:lnTo>
                <a:lnTo>
                  <a:pt x="101600" y="296333"/>
                </a:lnTo>
                <a:lnTo>
                  <a:pt x="101600" y="270933"/>
                </a:lnTo>
                <a:lnTo>
                  <a:pt x="101600" y="254000"/>
                </a:lnTo>
                <a:lnTo>
                  <a:pt x="110066" y="237067"/>
                </a:lnTo>
                <a:lnTo>
                  <a:pt x="110066" y="237067"/>
                </a:lnTo>
                <a:lnTo>
                  <a:pt x="110066" y="228600"/>
                </a:lnTo>
                <a:lnTo>
                  <a:pt x="110066" y="228600"/>
                </a:lnTo>
                <a:lnTo>
                  <a:pt x="110066" y="237067"/>
                </a:lnTo>
                <a:lnTo>
                  <a:pt x="110066" y="237067"/>
                </a:lnTo>
                <a:lnTo>
                  <a:pt x="110066" y="245533"/>
                </a:lnTo>
                <a:lnTo>
                  <a:pt x="110066" y="262467"/>
                </a:lnTo>
                <a:lnTo>
                  <a:pt x="110066" y="279400"/>
                </a:lnTo>
                <a:lnTo>
                  <a:pt x="118533" y="304800"/>
                </a:lnTo>
                <a:lnTo>
                  <a:pt x="118533" y="330200"/>
                </a:lnTo>
                <a:lnTo>
                  <a:pt x="126999" y="347133"/>
                </a:lnTo>
                <a:lnTo>
                  <a:pt x="135467" y="364067"/>
                </a:lnTo>
                <a:lnTo>
                  <a:pt x="152400" y="381000"/>
                </a:lnTo>
                <a:lnTo>
                  <a:pt x="160866" y="381000"/>
                </a:lnTo>
                <a:lnTo>
                  <a:pt x="177800" y="389467"/>
                </a:lnTo>
                <a:lnTo>
                  <a:pt x="186266" y="389467"/>
                </a:lnTo>
                <a:lnTo>
                  <a:pt x="203199" y="381000"/>
                </a:lnTo>
                <a:lnTo>
                  <a:pt x="220133" y="372533"/>
                </a:lnTo>
                <a:lnTo>
                  <a:pt x="237066" y="364067"/>
                </a:lnTo>
                <a:lnTo>
                  <a:pt x="245533" y="347133"/>
                </a:lnTo>
                <a:lnTo>
                  <a:pt x="270933" y="321733"/>
                </a:lnTo>
                <a:lnTo>
                  <a:pt x="279399" y="296333"/>
                </a:lnTo>
                <a:lnTo>
                  <a:pt x="296333" y="262467"/>
                </a:lnTo>
                <a:lnTo>
                  <a:pt x="304800" y="228600"/>
                </a:lnTo>
                <a:lnTo>
                  <a:pt x="313266" y="186267"/>
                </a:lnTo>
                <a:lnTo>
                  <a:pt x="321733" y="152400"/>
                </a:lnTo>
                <a:lnTo>
                  <a:pt x="330200" y="118533"/>
                </a:lnTo>
                <a:lnTo>
                  <a:pt x="338666" y="93133"/>
                </a:lnTo>
                <a:lnTo>
                  <a:pt x="338666" y="67733"/>
                </a:lnTo>
                <a:lnTo>
                  <a:pt x="338666" y="59267"/>
                </a:lnTo>
                <a:lnTo>
                  <a:pt x="330200" y="42333"/>
                </a:lnTo>
                <a:lnTo>
                  <a:pt x="330200" y="33867"/>
                </a:lnTo>
                <a:lnTo>
                  <a:pt x="321733" y="25400"/>
                </a:lnTo>
                <a:lnTo>
                  <a:pt x="313266" y="16933"/>
                </a:lnTo>
                <a:lnTo>
                  <a:pt x="304800" y="8467"/>
                </a:lnTo>
                <a:lnTo>
                  <a:pt x="287867" y="0"/>
                </a:lnTo>
                <a:lnTo>
                  <a:pt x="279399" y="0"/>
                </a:lnTo>
                <a:lnTo>
                  <a:pt x="270933" y="0"/>
                </a:lnTo>
                <a:lnTo>
                  <a:pt x="254000" y="8467"/>
                </a:lnTo>
                <a:lnTo>
                  <a:pt x="245533" y="16933"/>
                </a:lnTo>
                <a:lnTo>
                  <a:pt x="237066" y="25400"/>
                </a:lnTo>
                <a:lnTo>
                  <a:pt x="228600" y="42333"/>
                </a:lnTo>
                <a:lnTo>
                  <a:pt x="228600" y="59267"/>
                </a:lnTo>
                <a:lnTo>
                  <a:pt x="228600" y="84667"/>
                </a:lnTo>
                <a:lnTo>
                  <a:pt x="228600" y="110067"/>
                </a:lnTo>
                <a:lnTo>
                  <a:pt x="228600" y="143933"/>
                </a:lnTo>
                <a:lnTo>
                  <a:pt x="237066" y="169333"/>
                </a:lnTo>
                <a:lnTo>
                  <a:pt x="245533" y="194733"/>
                </a:lnTo>
                <a:lnTo>
                  <a:pt x="262466" y="220133"/>
                </a:lnTo>
                <a:lnTo>
                  <a:pt x="270933" y="245533"/>
                </a:lnTo>
                <a:lnTo>
                  <a:pt x="287867" y="270933"/>
                </a:lnTo>
                <a:lnTo>
                  <a:pt x="296333" y="287867"/>
                </a:lnTo>
                <a:lnTo>
                  <a:pt x="321733" y="304800"/>
                </a:lnTo>
                <a:lnTo>
                  <a:pt x="338666" y="321733"/>
                </a:lnTo>
                <a:lnTo>
                  <a:pt x="355599" y="338667"/>
                </a:lnTo>
                <a:lnTo>
                  <a:pt x="364067" y="347133"/>
                </a:lnTo>
                <a:lnTo>
                  <a:pt x="389466" y="347133"/>
                </a:lnTo>
                <a:lnTo>
                  <a:pt x="397933" y="347133"/>
                </a:lnTo>
                <a:lnTo>
                  <a:pt x="414866" y="347133"/>
                </a:lnTo>
                <a:lnTo>
                  <a:pt x="414866" y="347133"/>
                </a:lnTo>
                <a:lnTo>
                  <a:pt x="423333" y="338667"/>
                </a:lnTo>
                <a:lnTo>
                  <a:pt x="423333" y="338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8957734" y="1244600"/>
            <a:ext cx="1176867" cy="541868"/>
          </a:xfrm>
          <a:custGeom>
            <a:avLst/>
            <a:gdLst/>
            <a:ahLst/>
            <a:cxnLst/>
            <a:rect l="0" t="0" r="0" b="0"/>
            <a:pathLst>
              <a:path w="1176867" h="541868">
                <a:moveTo>
                  <a:pt x="0" y="254000"/>
                </a:moveTo>
                <a:lnTo>
                  <a:pt x="0" y="262467"/>
                </a:lnTo>
                <a:lnTo>
                  <a:pt x="8466" y="262467"/>
                </a:lnTo>
                <a:lnTo>
                  <a:pt x="8466" y="262467"/>
                </a:lnTo>
                <a:lnTo>
                  <a:pt x="16933" y="279400"/>
                </a:lnTo>
                <a:lnTo>
                  <a:pt x="25399" y="287867"/>
                </a:lnTo>
                <a:lnTo>
                  <a:pt x="42333" y="304800"/>
                </a:lnTo>
                <a:lnTo>
                  <a:pt x="59266" y="313267"/>
                </a:lnTo>
                <a:lnTo>
                  <a:pt x="76200" y="321733"/>
                </a:lnTo>
                <a:lnTo>
                  <a:pt x="93133" y="321733"/>
                </a:lnTo>
                <a:lnTo>
                  <a:pt x="110066" y="321733"/>
                </a:lnTo>
                <a:lnTo>
                  <a:pt x="126999" y="313267"/>
                </a:lnTo>
                <a:lnTo>
                  <a:pt x="143932" y="296333"/>
                </a:lnTo>
                <a:lnTo>
                  <a:pt x="160866" y="287867"/>
                </a:lnTo>
                <a:lnTo>
                  <a:pt x="177799" y="270933"/>
                </a:lnTo>
                <a:lnTo>
                  <a:pt x="186266" y="245533"/>
                </a:lnTo>
                <a:lnTo>
                  <a:pt x="186266" y="228600"/>
                </a:lnTo>
                <a:lnTo>
                  <a:pt x="194733" y="203200"/>
                </a:lnTo>
                <a:lnTo>
                  <a:pt x="186266" y="177800"/>
                </a:lnTo>
                <a:lnTo>
                  <a:pt x="186266" y="152400"/>
                </a:lnTo>
                <a:lnTo>
                  <a:pt x="186266" y="118533"/>
                </a:lnTo>
                <a:lnTo>
                  <a:pt x="177799" y="101600"/>
                </a:lnTo>
                <a:lnTo>
                  <a:pt x="169333" y="84667"/>
                </a:lnTo>
                <a:lnTo>
                  <a:pt x="169333" y="76200"/>
                </a:lnTo>
                <a:lnTo>
                  <a:pt x="169333" y="76200"/>
                </a:lnTo>
                <a:lnTo>
                  <a:pt x="160866" y="76200"/>
                </a:lnTo>
                <a:lnTo>
                  <a:pt x="152400" y="76200"/>
                </a:lnTo>
                <a:lnTo>
                  <a:pt x="143932" y="84667"/>
                </a:lnTo>
                <a:lnTo>
                  <a:pt x="143932" y="101600"/>
                </a:lnTo>
                <a:lnTo>
                  <a:pt x="135466" y="127000"/>
                </a:lnTo>
                <a:lnTo>
                  <a:pt x="135466" y="152400"/>
                </a:lnTo>
                <a:lnTo>
                  <a:pt x="126999" y="177800"/>
                </a:lnTo>
                <a:lnTo>
                  <a:pt x="126999" y="211667"/>
                </a:lnTo>
                <a:lnTo>
                  <a:pt x="126999" y="245533"/>
                </a:lnTo>
                <a:lnTo>
                  <a:pt x="126999" y="279400"/>
                </a:lnTo>
                <a:lnTo>
                  <a:pt x="126999" y="313267"/>
                </a:lnTo>
                <a:lnTo>
                  <a:pt x="135466" y="338667"/>
                </a:lnTo>
                <a:lnTo>
                  <a:pt x="143932" y="372533"/>
                </a:lnTo>
                <a:lnTo>
                  <a:pt x="143932" y="397933"/>
                </a:lnTo>
                <a:lnTo>
                  <a:pt x="152400" y="431800"/>
                </a:lnTo>
                <a:lnTo>
                  <a:pt x="152400" y="457200"/>
                </a:lnTo>
                <a:lnTo>
                  <a:pt x="160866" y="474133"/>
                </a:lnTo>
                <a:lnTo>
                  <a:pt x="160866" y="499533"/>
                </a:lnTo>
                <a:lnTo>
                  <a:pt x="169333" y="516467"/>
                </a:lnTo>
                <a:lnTo>
                  <a:pt x="186266" y="524933"/>
                </a:lnTo>
                <a:lnTo>
                  <a:pt x="194733" y="533400"/>
                </a:lnTo>
                <a:lnTo>
                  <a:pt x="203199" y="541867"/>
                </a:lnTo>
                <a:lnTo>
                  <a:pt x="211666" y="541867"/>
                </a:lnTo>
                <a:lnTo>
                  <a:pt x="220132" y="541867"/>
                </a:lnTo>
                <a:lnTo>
                  <a:pt x="228600" y="541867"/>
                </a:lnTo>
                <a:lnTo>
                  <a:pt x="237066" y="533400"/>
                </a:lnTo>
                <a:lnTo>
                  <a:pt x="245533" y="524933"/>
                </a:lnTo>
                <a:lnTo>
                  <a:pt x="253999" y="516467"/>
                </a:lnTo>
                <a:lnTo>
                  <a:pt x="253999" y="499533"/>
                </a:lnTo>
                <a:lnTo>
                  <a:pt x="253999" y="482600"/>
                </a:lnTo>
                <a:lnTo>
                  <a:pt x="253999" y="465667"/>
                </a:lnTo>
                <a:lnTo>
                  <a:pt x="253999" y="440267"/>
                </a:lnTo>
                <a:lnTo>
                  <a:pt x="253999" y="423333"/>
                </a:lnTo>
                <a:lnTo>
                  <a:pt x="245533" y="397933"/>
                </a:lnTo>
                <a:lnTo>
                  <a:pt x="237066" y="372533"/>
                </a:lnTo>
                <a:lnTo>
                  <a:pt x="220132" y="347133"/>
                </a:lnTo>
                <a:lnTo>
                  <a:pt x="211666" y="321733"/>
                </a:lnTo>
                <a:lnTo>
                  <a:pt x="194733" y="296333"/>
                </a:lnTo>
                <a:lnTo>
                  <a:pt x="186266" y="279400"/>
                </a:lnTo>
                <a:lnTo>
                  <a:pt x="169333" y="262467"/>
                </a:lnTo>
                <a:lnTo>
                  <a:pt x="160866" y="245533"/>
                </a:lnTo>
                <a:lnTo>
                  <a:pt x="152400" y="245533"/>
                </a:lnTo>
                <a:lnTo>
                  <a:pt x="143932" y="237067"/>
                </a:lnTo>
                <a:lnTo>
                  <a:pt x="143932" y="237067"/>
                </a:lnTo>
                <a:lnTo>
                  <a:pt x="152400" y="245533"/>
                </a:lnTo>
                <a:lnTo>
                  <a:pt x="160866" y="245533"/>
                </a:lnTo>
                <a:lnTo>
                  <a:pt x="177799" y="254000"/>
                </a:lnTo>
                <a:lnTo>
                  <a:pt x="194733" y="262467"/>
                </a:lnTo>
                <a:lnTo>
                  <a:pt x="211666" y="270933"/>
                </a:lnTo>
                <a:lnTo>
                  <a:pt x="228600" y="279400"/>
                </a:lnTo>
                <a:lnTo>
                  <a:pt x="253999" y="279400"/>
                </a:lnTo>
                <a:lnTo>
                  <a:pt x="279399" y="279400"/>
                </a:lnTo>
                <a:lnTo>
                  <a:pt x="296332" y="279400"/>
                </a:lnTo>
                <a:lnTo>
                  <a:pt x="313266" y="270933"/>
                </a:lnTo>
                <a:lnTo>
                  <a:pt x="330199" y="262467"/>
                </a:lnTo>
                <a:lnTo>
                  <a:pt x="355599" y="262467"/>
                </a:lnTo>
                <a:lnTo>
                  <a:pt x="364066" y="245533"/>
                </a:lnTo>
                <a:lnTo>
                  <a:pt x="372532" y="237067"/>
                </a:lnTo>
                <a:lnTo>
                  <a:pt x="381000" y="220133"/>
                </a:lnTo>
                <a:lnTo>
                  <a:pt x="389466" y="203200"/>
                </a:lnTo>
                <a:lnTo>
                  <a:pt x="397933" y="186267"/>
                </a:lnTo>
                <a:lnTo>
                  <a:pt x="397933" y="169333"/>
                </a:lnTo>
                <a:lnTo>
                  <a:pt x="397933" y="160867"/>
                </a:lnTo>
                <a:lnTo>
                  <a:pt x="397933" y="152400"/>
                </a:lnTo>
                <a:lnTo>
                  <a:pt x="397933" y="152400"/>
                </a:lnTo>
                <a:lnTo>
                  <a:pt x="397933" y="152400"/>
                </a:lnTo>
                <a:lnTo>
                  <a:pt x="397933" y="152400"/>
                </a:lnTo>
                <a:lnTo>
                  <a:pt x="389466" y="160867"/>
                </a:lnTo>
                <a:lnTo>
                  <a:pt x="389466" y="169333"/>
                </a:lnTo>
                <a:lnTo>
                  <a:pt x="381000" y="186267"/>
                </a:lnTo>
                <a:lnTo>
                  <a:pt x="381000" y="203200"/>
                </a:lnTo>
                <a:lnTo>
                  <a:pt x="381000" y="228600"/>
                </a:lnTo>
                <a:lnTo>
                  <a:pt x="381000" y="254000"/>
                </a:lnTo>
                <a:lnTo>
                  <a:pt x="381000" y="279400"/>
                </a:lnTo>
                <a:lnTo>
                  <a:pt x="389466" y="304800"/>
                </a:lnTo>
                <a:lnTo>
                  <a:pt x="389466" y="321733"/>
                </a:lnTo>
                <a:lnTo>
                  <a:pt x="406399" y="338667"/>
                </a:lnTo>
                <a:lnTo>
                  <a:pt x="414866" y="347133"/>
                </a:lnTo>
                <a:lnTo>
                  <a:pt x="431799" y="355600"/>
                </a:lnTo>
                <a:lnTo>
                  <a:pt x="440266" y="355600"/>
                </a:lnTo>
                <a:lnTo>
                  <a:pt x="448732" y="355600"/>
                </a:lnTo>
                <a:lnTo>
                  <a:pt x="465666" y="355600"/>
                </a:lnTo>
                <a:lnTo>
                  <a:pt x="474133" y="347133"/>
                </a:lnTo>
                <a:lnTo>
                  <a:pt x="482599" y="338667"/>
                </a:lnTo>
                <a:lnTo>
                  <a:pt x="491066" y="321733"/>
                </a:lnTo>
                <a:lnTo>
                  <a:pt x="499533" y="304800"/>
                </a:lnTo>
                <a:lnTo>
                  <a:pt x="499533" y="287867"/>
                </a:lnTo>
                <a:lnTo>
                  <a:pt x="507999" y="262467"/>
                </a:lnTo>
                <a:lnTo>
                  <a:pt x="507999" y="237067"/>
                </a:lnTo>
                <a:lnTo>
                  <a:pt x="499533" y="211667"/>
                </a:lnTo>
                <a:lnTo>
                  <a:pt x="499533" y="194733"/>
                </a:lnTo>
                <a:lnTo>
                  <a:pt x="491066" y="169333"/>
                </a:lnTo>
                <a:lnTo>
                  <a:pt x="482599" y="152400"/>
                </a:lnTo>
                <a:lnTo>
                  <a:pt x="465666" y="143933"/>
                </a:lnTo>
                <a:lnTo>
                  <a:pt x="448732" y="135467"/>
                </a:lnTo>
                <a:lnTo>
                  <a:pt x="440266" y="127000"/>
                </a:lnTo>
                <a:lnTo>
                  <a:pt x="431799" y="127000"/>
                </a:lnTo>
                <a:lnTo>
                  <a:pt x="414866" y="127000"/>
                </a:lnTo>
                <a:lnTo>
                  <a:pt x="414866" y="127000"/>
                </a:lnTo>
                <a:lnTo>
                  <a:pt x="406399" y="135467"/>
                </a:lnTo>
                <a:lnTo>
                  <a:pt x="406399" y="135467"/>
                </a:lnTo>
                <a:lnTo>
                  <a:pt x="414866" y="135467"/>
                </a:lnTo>
                <a:lnTo>
                  <a:pt x="414866" y="143933"/>
                </a:lnTo>
                <a:lnTo>
                  <a:pt x="423333" y="143933"/>
                </a:lnTo>
                <a:lnTo>
                  <a:pt x="440266" y="143933"/>
                </a:lnTo>
                <a:lnTo>
                  <a:pt x="448732" y="143933"/>
                </a:lnTo>
                <a:lnTo>
                  <a:pt x="465666" y="135467"/>
                </a:lnTo>
                <a:lnTo>
                  <a:pt x="482599" y="135467"/>
                </a:lnTo>
                <a:lnTo>
                  <a:pt x="491066" y="118533"/>
                </a:lnTo>
                <a:lnTo>
                  <a:pt x="507999" y="110067"/>
                </a:lnTo>
                <a:lnTo>
                  <a:pt x="516466" y="101600"/>
                </a:lnTo>
                <a:lnTo>
                  <a:pt x="524932" y="93133"/>
                </a:lnTo>
                <a:lnTo>
                  <a:pt x="524932" y="84667"/>
                </a:lnTo>
                <a:lnTo>
                  <a:pt x="533400" y="84667"/>
                </a:lnTo>
                <a:lnTo>
                  <a:pt x="533400" y="84667"/>
                </a:lnTo>
                <a:lnTo>
                  <a:pt x="533400" y="84667"/>
                </a:lnTo>
                <a:lnTo>
                  <a:pt x="533400" y="84667"/>
                </a:lnTo>
                <a:lnTo>
                  <a:pt x="533400" y="93133"/>
                </a:lnTo>
                <a:lnTo>
                  <a:pt x="541866" y="110067"/>
                </a:lnTo>
                <a:lnTo>
                  <a:pt x="541866" y="118533"/>
                </a:lnTo>
                <a:lnTo>
                  <a:pt x="541866" y="143933"/>
                </a:lnTo>
                <a:lnTo>
                  <a:pt x="550333" y="160867"/>
                </a:lnTo>
                <a:lnTo>
                  <a:pt x="550333" y="177800"/>
                </a:lnTo>
                <a:lnTo>
                  <a:pt x="550333" y="186267"/>
                </a:lnTo>
                <a:lnTo>
                  <a:pt x="550333" y="203200"/>
                </a:lnTo>
                <a:lnTo>
                  <a:pt x="550333" y="211667"/>
                </a:lnTo>
                <a:lnTo>
                  <a:pt x="550333" y="228600"/>
                </a:lnTo>
                <a:lnTo>
                  <a:pt x="550333" y="237067"/>
                </a:lnTo>
                <a:lnTo>
                  <a:pt x="558799" y="245533"/>
                </a:lnTo>
                <a:lnTo>
                  <a:pt x="567266" y="262467"/>
                </a:lnTo>
                <a:lnTo>
                  <a:pt x="575733" y="270933"/>
                </a:lnTo>
                <a:lnTo>
                  <a:pt x="592666" y="270933"/>
                </a:lnTo>
                <a:lnTo>
                  <a:pt x="609600" y="279400"/>
                </a:lnTo>
                <a:lnTo>
                  <a:pt x="626533" y="279400"/>
                </a:lnTo>
                <a:lnTo>
                  <a:pt x="643466" y="279400"/>
                </a:lnTo>
                <a:lnTo>
                  <a:pt x="660399" y="279400"/>
                </a:lnTo>
                <a:lnTo>
                  <a:pt x="677332" y="270933"/>
                </a:lnTo>
                <a:lnTo>
                  <a:pt x="685800" y="262467"/>
                </a:lnTo>
                <a:lnTo>
                  <a:pt x="702733" y="245533"/>
                </a:lnTo>
                <a:lnTo>
                  <a:pt x="711199" y="228600"/>
                </a:lnTo>
                <a:lnTo>
                  <a:pt x="711199" y="211667"/>
                </a:lnTo>
                <a:lnTo>
                  <a:pt x="719666" y="186267"/>
                </a:lnTo>
                <a:lnTo>
                  <a:pt x="719666" y="160867"/>
                </a:lnTo>
                <a:lnTo>
                  <a:pt x="719666" y="135467"/>
                </a:lnTo>
                <a:lnTo>
                  <a:pt x="719666" y="110067"/>
                </a:lnTo>
                <a:lnTo>
                  <a:pt x="719666" y="93133"/>
                </a:lnTo>
                <a:lnTo>
                  <a:pt x="719666" y="76200"/>
                </a:lnTo>
                <a:lnTo>
                  <a:pt x="719666" y="67733"/>
                </a:lnTo>
                <a:lnTo>
                  <a:pt x="719666" y="67733"/>
                </a:lnTo>
                <a:lnTo>
                  <a:pt x="719666" y="67733"/>
                </a:lnTo>
                <a:lnTo>
                  <a:pt x="728133" y="67733"/>
                </a:lnTo>
                <a:lnTo>
                  <a:pt x="728133" y="67733"/>
                </a:lnTo>
                <a:lnTo>
                  <a:pt x="736599" y="76200"/>
                </a:lnTo>
                <a:lnTo>
                  <a:pt x="736599" y="93133"/>
                </a:lnTo>
                <a:lnTo>
                  <a:pt x="745066" y="110067"/>
                </a:lnTo>
                <a:lnTo>
                  <a:pt x="745066" y="127000"/>
                </a:lnTo>
                <a:lnTo>
                  <a:pt x="753532" y="152400"/>
                </a:lnTo>
                <a:lnTo>
                  <a:pt x="753532" y="169333"/>
                </a:lnTo>
                <a:lnTo>
                  <a:pt x="753532" y="194733"/>
                </a:lnTo>
                <a:lnTo>
                  <a:pt x="753532" y="211667"/>
                </a:lnTo>
                <a:lnTo>
                  <a:pt x="753532" y="228600"/>
                </a:lnTo>
                <a:lnTo>
                  <a:pt x="762000" y="237067"/>
                </a:lnTo>
                <a:lnTo>
                  <a:pt x="762000" y="245533"/>
                </a:lnTo>
                <a:lnTo>
                  <a:pt x="762000" y="254000"/>
                </a:lnTo>
                <a:lnTo>
                  <a:pt x="762000" y="254000"/>
                </a:lnTo>
                <a:lnTo>
                  <a:pt x="762000" y="254000"/>
                </a:lnTo>
                <a:lnTo>
                  <a:pt x="762000" y="254000"/>
                </a:lnTo>
                <a:lnTo>
                  <a:pt x="762000" y="245533"/>
                </a:lnTo>
                <a:lnTo>
                  <a:pt x="770466" y="237067"/>
                </a:lnTo>
                <a:lnTo>
                  <a:pt x="770466" y="220133"/>
                </a:lnTo>
                <a:lnTo>
                  <a:pt x="770466" y="203200"/>
                </a:lnTo>
                <a:lnTo>
                  <a:pt x="778933" y="177800"/>
                </a:lnTo>
                <a:lnTo>
                  <a:pt x="787399" y="152400"/>
                </a:lnTo>
                <a:lnTo>
                  <a:pt x="795866" y="127000"/>
                </a:lnTo>
                <a:lnTo>
                  <a:pt x="804333" y="101600"/>
                </a:lnTo>
                <a:lnTo>
                  <a:pt x="812800" y="84667"/>
                </a:lnTo>
                <a:lnTo>
                  <a:pt x="821266" y="67733"/>
                </a:lnTo>
                <a:lnTo>
                  <a:pt x="846666" y="50800"/>
                </a:lnTo>
                <a:lnTo>
                  <a:pt x="855132" y="50800"/>
                </a:lnTo>
                <a:lnTo>
                  <a:pt x="872066" y="50800"/>
                </a:lnTo>
                <a:lnTo>
                  <a:pt x="889000" y="59267"/>
                </a:lnTo>
                <a:lnTo>
                  <a:pt x="905932" y="59267"/>
                </a:lnTo>
                <a:lnTo>
                  <a:pt x="914400" y="76200"/>
                </a:lnTo>
                <a:lnTo>
                  <a:pt x="931332" y="93133"/>
                </a:lnTo>
                <a:lnTo>
                  <a:pt x="939799" y="110067"/>
                </a:lnTo>
                <a:lnTo>
                  <a:pt x="939799" y="127000"/>
                </a:lnTo>
                <a:lnTo>
                  <a:pt x="948266" y="152400"/>
                </a:lnTo>
                <a:lnTo>
                  <a:pt x="948266" y="169333"/>
                </a:lnTo>
                <a:lnTo>
                  <a:pt x="948266" y="186267"/>
                </a:lnTo>
                <a:lnTo>
                  <a:pt x="948266" y="194733"/>
                </a:lnTo>
                <a:lnTo>
                  <a:pt x="948266" y="211667"/>
                </a:lnTo>
                <a:lnTo>
                  <a:pt x="939799" y="211667"/>
                </a:lnTo>
                <a:lnTo>
                  <a:pt x="939799" y="220133"/>
                </a:lnTo>
                <a:lnTo>
                  <a:pt x="939799" y="220133"/>
                </a:lnTo>
                <a:lnTo>
                  <a:pt x="939799" y="220133"/>
                </a:lnTo>
                <a:lnTo>
                  <a:pt x="948266" y="220133"/>
                </a:lnTo>
                <a:lnTo>
                  <a:pt x="948266" y="211667"/>
                </a:lnTo>
                <a:lnTo>
                  <a:pt x="948266" y="203200"/>
                </a:lnTo>
                <a:lnTo>
                  <a:pt x="956733" y="194733"/>
                </a:lnTo>
                <a:lnTo>
                  <a:pt x="956733" y="169333"/>
                </a:lnTo>
                <a:lnTo>
                  <a:pt x="965200" y="143933"/>
                </a:lnTo>
                <a:lnTo>
                  <a:pt x="982132" y="118533"/>
                </a:lnTo>
                <a:lnTo>
                  <a:pt x="990600" y="93133"/>
                </a:lnTo>
                <a:lnTo>
                  <a:pt x="1007532" y="59267"/>
                </a:lnTo>
                <a:lnTo>
                  <a:pt x="1024466" y="33867"/>
                </a:lnTo>
                <a:lnTo>
                  <a:pt x="1041400" y="16933"/>
                </a:lnTo>
                <a:lnTo>
                  <a:pt x="1058332" y="0"/>
                </a:lnTo>
                <a:lnTo>
                  <a:pt x="1075266" y="0"/>
                </a:lnTo>
                <a:lnTo>
                  <a:pt x="1092199" y="0"/>
                </a:lnTo>
                <a:lnTo>
                  <a:pt x="1109133" y="0"/>
                </a:lnTo>
                <a:lnTo>
                  <a:pt x="1126066" y="0"/>
                </a:lnTo>
                <a:lnTo>
                  <a:pt x="1134532" y="8467"/>
                </a:lnTo>
                <a:lnTo>
                  <a:pt x="1151466" y="16933"/>
                </a:lnTo>
                <a:lnTo>
                  <a:pt x="1151466" y="42333"/>
                </a:lnTo>
                <a:lnTo>
                  <a:pt x="1168399" y="59267"/>
                </a:lnTo>
                <a:lnTo>
                  <a:pt x="1168399" y="84667"/>
                </a:lnTo>
                <a:lnTo>
                  <a:pt x="1168399" y="110067"/>
                </a:lnTo>
                <a:lnTo>
                  <a:pt x="1168399" y="127000"/>
                </a:lnTo>
                <a:lnTo>
                  <a:pt x="1168399" y="152400"/>
                </a:lnTo>
                <a:lnTo>
                  <a:pt x="1176866" y="160867"/>
                </a:lnTo>
                <a:lnTo>
                  <a:pt x="1176866" y="169333"/>
                </a:lnTo>
                <a:lnTo>
                  <a:pt x="1176866" y="177800"/>
                </a:lnTo>
                <a:lnTo>
                  <a:pt x="1176866" y="177800"/>
                </a:lnTo>
                <a:lnTo>
                  <a:pt x="1176866" y="177800"/>
                </a:lnTo>
                <a:lnTo>
                  <a:pt x="1176866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828800" y="3801533"/>
            <a:ext cx="220134" cy="389468"/>
          </a:xfrm>
          <a:custGeom>
            <a:avLst/>
            <a:gdLst/>
            <a:ahLst/>
            <a:cxnLst/>
            <a:rect l="0" t="0" r="0" b="0"/>
            <a:pathLst>
              <a:path w="220134" h="389468">
                <a:moveTo>
                  <a:pt x="220133" y="0"/>
                </a:moveTo>
                <a:lnTo>
                  <a:pt x="220133" y="0"/>
                </a:lnTo>
                <a:lnTo>
                  <a:pt x="220133" y="0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16934"/>
                </a:lnTo>
                <a:lnTo>
                  <a:pt x="211667" y="25400"/>
                </a:lnTo>
                <a:lnTo>
                  <a:pt x="211667" y="33867"/>
                </a:lnTo>
                <a:lnTo>
                  <a:pt x="203200" y="42334"/>
                </a:lnTo>
                <a:lnTo>
                  <a:pt x="194733" y="59267"/>
                </a:lnTo>
                <a:lnTo>
                  <a:pt x="186267" y="67734"/>
                </a:lnTo>
                <a:lnTo>
                  <a:pt x="169333" y="84667"/>
                </a:lnTo>
                <a:lnTo>
                  <a:pt x="160867" y="110067"/>
                </a:lnTo>
                <a:lnTo>
                  <a:pt x="143933" y="135467"/>
                </a:lnTo>
                <a:lnTo>
                  <a:pt x="127000" y="160867"/>
                </a:lnTo>
                <a:lnTo>
                  <a:pt x="110067" y="186267"/>
                </a:lnTo>
                <a:lnTo>
                  <a:pt x="93133" y="211667"/>
                </a:lnTo>
                <a:lnTo>
                  <a:pt x="76200" y="237067"/>
                </a:lnTo>
                <a:lnTo>
                  <a:pt x="59267" y="262467"/>
                </a:lnTo>
                <a:lnTo>
                  <a:pt x="50800" y="296334"/>
                </a:lnTo>
                <a:lnTo>
                  <a:pt x="33867" y="321734"/>
                </a:lnTo>
                <a:lnTo>
                  <a:pt x="33867" y="338667"/>
                </a:lnTo>
                <a:lnTo>
                  <a:pt x="25400" y="364067"/>
                </a:lnTo>
                <a:lnTo>
                  <a:pt x="8467" y="372534"/>
                </a:lnTo>
                <a:lnTo>
                  <a:pt x="8467" y="389467"/>
                </a:lnTo>
                <a:lnTo>
                  <a:pt x="0" y="389467"/>
                </a:lnTo>
                <a:lnTo>
                  <a:pt x="0" y="389467"/>
                </a:lnTo>
                <a:lnTo>
                  <a:pt x="0" y="381000"/>
                </a:lnTo>
                <a:lnTo>
                  <a:pt x="0" y="372534"/>
                </a:lnTo>
                <a:lnTo>
                  <a:pt x="0" y="372534"/>
                </a:lnTo>
                <a:lnTo>
                  <a:pt x="0" y="364067"/>
                </a:lnTo>
                <a:lnTo>
                  <a:pt x="0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862667" y="3869267"/>
            <a:ext cx="211667" cy="304801"/>
          </a:xfrm>
          <a:custGeom>
            <a:avLst/>
            <a:gdLst/>
            <a:ahLst/>
            <a:cxnLst/>
            <a:rect l="0" t="0" r="0" b="0"/>
            <a:pathLst>
              <a:path w="211667" h="3048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6" y="93133"/>
                </a:lnTo>
                <a:lnTo>
                  <a:pt x="50800" y="110066"/>
                </a:lnTo>
                <a:lnTo>
                  <a:pt x="59266" y="135466"/>
                </a:lnTo>
                <a:lnTo>
                  <a:pt x="76200" y="160866"/>
                </a:lnTo>
                <a:lnTo>
                  <a:pt x="93133" y="186266"/>
                </a:lnTo>
                <a:lnTo>
                  <a:pt x="110066" y="203200"/>
                </a:lnTo>
                <a:lnTo>
                  <a:pt x="118533" y="228600"/>
                </a:lnTo>
                <a:lnTo>
                  <a:pt x="135466" y="245533"/>
                </a:lnTo>
                <a:lnTo>
                  <a:pt x="152400" y="262466"/>
                </a:lnTo>
                <a:lnTo>
                  <a:pt x="160866" y="279400"/>
                </a:lnTo>
                <a:lnTo>
                  <a:pt x="169333" y="287866"/>
                </a:lnTo>
                <a:lnTo>
                  <a:pt x="186266" y="296333"/>
                </a:lnTo>
                <a:lnTo>
                  <a:pt x="194733" y="304800"/>
                </a:lnTo>
                <a:lnTo>
                  <a:pt x="203200" y="296333"/>
                </a:lnTo>
                <a:lnTo>
                  <a:pt x="203200" y="296333"/>
                </a:lnTo>
                <a:lnTo>
                  <a:pt x="211666" y="296333"/>
                </a:lnTo>
                <a:lnTo>
                  <a:pt x="211666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142067" y="4021667"/>
            <a:ext cx="203201" cy="16934"/>
          </a:xfrm>
          <a:custGeom>
            <a:avLst/>
            <a:gdLst/>
            <a:ahLst/>
            <a:cxnLst/>
            <a:rect l="0" t="0" r="0" b="0"/>
            <a:pathLst>
              <a:path w="2032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10066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69333" y="16933"/>
                </a:lnTo>
                <a:lnTo>
                  <a:pt x="177800" y="16933"/>
                </a:lnTo>
                <a:lnTo>
                  <a:pt x="194733" y="16933"/>
                </a:lnTo>
                <a:lnTo>
                  <a:pt x="194733" y="16933"/>
                </a:lnTo>
                <a:lnTo>
                  <a:pt x="203200" y="16933"/>
                </a:lnTo>
                <a:lnTo>
                  <a:pt x="2032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413000" y="3860800"/>
            <a:ext cx="296334" cy="355601"/>
          </a:xfrm>
          <a:custGeom>
            <a:avLst/>
            <a:gdLst/>
            <a:ahLst/>
            <a:cxnLst/>
            <a:rect l="0" t="0" r="0" b="0"/>
            <a:pathLst>
              <a:path w="296334" h="3556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0"/>
                </a:lnTo>
                <a:lnTo>
                  <a:pt x="93133" y="8467"/>
                </a:lnTo>
                <a:lnTo>
                  <a:pt x="101600" y="8467"/>
                </a:lnTo>
                <a:lnTo>
                  <a:pt x="118533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35467" y="59267"/>
                </a:lnTo>
                <a:lnTo>
                  <a:pt x="135467" y="76200"/>
                </a:lnTo>
                <a:lnTo>
                  <a:pt x="135467" y="93133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10067" y="135467"/>
                </a:lnTo>
                <a:lnTo>
                  <a:pt x="101600" y="152400"/>
                </a:lnTo>
                <a:lnTo>
                  <a:pt x="93133" y="160867"/>
                </a:lnTo>
                <a:lnTo>
                  <a:pt x="84667" y="169333"/>
                </a:lnTo>
                <a:lnTo>
                  <a:pt x="76200" y="169333"/>
                </a:lnTo>
                <a:lnTo>
                  <a:pt x="67733" y="177800"/>
                </a:lnTo>
                <a:lnTo>
                  <a:pt x="67733" y="177800"/>
                </a:lnTo>
                <a:lnTo>
                  <a:pt x="67733" y="177800"/>
                </a:lnTo>
                <a:lnTo>
                  <a:pt x="67733" y="177800"/>
                </a:lnTo>
                <a:lnTo>
                  <a:pt x="76200" y="169333"/>
                </a:lnTo>
                <a:lnTo>
                  <a:pt x="93133" y="169333"/>
                </a:lnTo>
                <a:lnTo>
                  <a:pt x="101600" y="160867"/>
                </a:lnTo>
                <a:lnTo>
                  <a:pt x="118533" y="152400"/>
                </a:lnTo>
                <a:lnTo>
                  <a:pt x="135467" y="143933"/>
                </a:lnTo>
                <a:lnTo>
                  <a:pt x="160867" y="143933"/>
                </a:lnTo>
                <a:lnTo>
                  <a:pt x="186267" y="152400"/>
                </a:lnTo>
                <a:lnTo>
                  <a:pt x="211667" y="160867"/>
                </a:lnTo>
                <a:lnTo>
                  <a:pt x="228600" y="169333"/>
                </a:lnTo>
                <a:lnTo>
                  <a:pt x="254000" y="186267"/>
                </a:lnTo>
                <a:lnTo>
                  <a:pt x="270933" y="203200"/>
                </a:lnTo>
                <a:lnTo>
                  <a:pt x="279400" y="220133"/>
                </a:lnTo>
                <a:lnTo>
                  <a:pt x="287867" y="237067"/>
                </a:lnTo>
                <a:lnTo>
                  <a:pt x="296333" y="262467"/>
                </a:lnTo>
                <a:lnTo>
                  <a:pt x="296333" y="279400"/>
                </a:lnTo>
                <a:lnTo>
                  <a:pt x="287867" y="296333"/>
                </a:lnTo>
                <a:lnTo>
                  <a:pt x="279400" y="313267"/>
                </a:lnTo>
                <a:lnTo>
                  <a:pt x="270933" y="321733"/>
                </a:lnTo>
                <a:lnTo>
                  <a:pt x="254000" y="330200"/>
                </a:lnTo>
                <a:lnTo>
                  <a:pt x="237067" y="347133"/>
                </a:lnTo>
                <a:lnTo>
                  <a:pt x="211667" y="355600"/>
                </a:lnTo>
                <a:lnTo>
                  <a:pt x="194733" y="355600"/>
                </a:lnTo>
                <a:lnTo>
                  <a:pt x="169333" y="355600"/>
                </a:lnTo>
                <a:lnTo>
                  <a:pt x="152400" y="355600"/>
                </a:lnTo>
                <a:lnTo>
                  <a:pt x="135467" y="355600"/>
                </a:lnTo>
                <a:lnTo>
                  <a:pt x="127000" y="347133"/>
                </a:lnTo>
                <a:lnTo>
                  <a:pt x="127000" y="347133"/>
                </a:lnTo>
                <a:lnTo>
                  <a:pt x="118533" y="338667"/>
                </a:lnTo>
                <a:lnTo>
                  <a:pt x="118533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726267" y="3750733"/>
            <a:ext cx="220134" cy="660401"/>
          </a:xfrm>
          <a:custGeom>
            <a:avLst/>
            <a:gdLst/>
            <a:ahLst/>
            <a:cxnLst/>
            <a:rect l="0" t="0" r="0" b="0"/>
            <a:pathLst>
              <a:path w="220134" h="660401">
                <a:moveTo>
                  <a:pt x="0" y="0"/>
                </a:move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16934"/>
                </a:lnTo>
                <a:lnTo>
                  <a:pt x="76200" y="25400"/>
                </a:lnTo>
                <a:lnTo>
                  <a:pt x="101600" y="42334"/>
                </a:lnTo>
                <a:lnTo>
                  <a:pt x="127000" y="59267"/>
                </a:lnTo>
                <a:lnTo>
                  <a:pt x="143933" y="93134"/>
                </a:lnTo>
                <a:lnTo>
                  <a:pt x="160866" y="127000"/>
                </a:lnTo>
                <a:lnTo>
                  <a:pt x="177800" y="160867"/>
                </a:lnTo>
                <a:lnTo>
                  <a:pt x="194733" y="203200"/>
                </a:lnTo>
                <a:lnTo>
                  <a:pt x="203200" y="245534"/>
                </a:lnTo>
                <a:lnTo>
                  <a:pt x="211666" y="287867"/>
                </a:lnTo>
                <a:lnTo>
                  <a:pt x="220133" y="330200"/>
                </a:lnTo>
                <a:lnTo>
                  <a:pt x="220133" y="372534"/>
                </a:lnTo>
                <a:lnTo>
                  <a:pt x="220133" y="414867"/>
                </a:lnTo>
                <a:lnTo>
                  <a:pt x="220133" y="457200"/>
                </a:lnTo>
                <a:lnTo>
                  <a:pt x="203200" y="499534"/>
                </a:lnTo>
                <a:lnTo>
                  <a:pt x="194733" y="541867"/>
                </a:lnTo>
                <a:lnTo>
                  <a:pt x="186266" y="575734"/>
                </a:lnTo>
                <a:lnTo>
                  <a:pt x="169333" y="609600"/>
                </a:lnTo>
                <a:lnTo>
                  <a:pt x="143933" y="635000"/>
                </a:lnTo>
                <a:lnTo>
                  <a:pt x="143933" y="635000"/>
                </a:lnTo>
                <a:lnTo>
                  <a:pt x="127000" y="660400"/>
                </a:lnTo>
                <a:lnTo>
                  <a:pt x="12700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1583267" y="3708400"/>
            <a:ext cx="245534" cy="668868"/>
          </a:xfrm>
          <a:custGeom>
            <a:avLst/>
            <a:gdLst/>
            <a:ahLst/>
            <a:cxnLst/>
            <a:rect l="0" t="0" r="0" b="0"/>
            <a:pathLst>
              <a:path w="245534" h="668868">
                <a:moveTo>
                  <a:pt x="160866" y="0"/>
                </a:moveTo>
                <a:lnTo>
                  <a:pt x="160866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8467"/>
                </a:lnTo>
                <a:lnTo>
                  <a:pt x="127000" y="16933"/>
                </a:lnTo>
                <a:lnTo>
                  <a:pt x="118533" y="25400"/>
                </a:lnTo>
                <a:lnTo>
                  <a:pt x="101600" y="42333"/>
                </a:lnTo>
                <a:lnTo>
                  <a:pt x="84666" y="59267"/>
                </a:lnTo>
                <a:lnTo>
                  <a:pt x="76200" y="84667"/>
                </a:lnTo>
                <a:lnTo>
                  <a:pt x="59266" y="118533"/>
                </a:lnTo>
                <a:lnTo>
                  <a:pt x="42333" y="152400"/>
                </a:lnTo>
                <a:lnTo>
                  <a:pt x="25400" y="194733"/>
                </a:lnTo>
                <a:lnTo>
                  <a:pt x="16933" y="237067"/>
                </a:lnTo>
                <a:lnTo>
                  <a:pt x="8466" y="279400"/>
                </a:lnTo>
                <a:lnTo>
                  <a:pt x="0" y="321733"/>
                </a:lnTo>
                <a:lnTo>
                  <a:pt x="0" y="364067"/>
                </a:lnTo>
                <a:lnTo>
                  <a:pt x="0" y="414867"/>
                </a:lnTo>
                <a:lnTo>
                  <a:pt x="8466" y="457200"/>
                </a:lnTo>
                <a:lnTo>
                  <a:pt x="25400" y="499533"/>
                </a:lnTo>
                <a:lnTo>
                  <a:pt x="42333" y="541867"/>
                </a:lnTo>
                <a:lnTo>
                  <a:pt x="67733" y="575733"/>
                </a:lnTo>
                <a:lnTo>
                  <a:pt x="84666" y="609600"/>
                </a:lnTo>
                <a:lnTo>
                  <a:pt x="118533" y="635000"/>
                </a:lnTo>
                <a:lnTo>
                  <a:pt x="143933" y="651933"/>
                </a:lnTo>
                <a:lnTo>
                  <a:pt x="177800" y="668867"/>
                </a:lnTo>
                <a:lnTo>
                  <a:pt x="220133" y="668867"/>
                </a:lnTo>
                <a:lnTo>
                  <a:pt x="220133" y="668867"/>
                </a:lnTo>
                <a:lnTo>
                  <a:pt x="245533" y="668867"/>
                </a:lnTo>
                <a:lnTo>
                  <a:pt x="245533" y="668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870200" y="3572933"/>
            <a:ext cx="245534" cy="186268"/>
          </a:xfrm>
          <a:custGeom>
            <a:avLst/>
            <a:gdLst/>
            <a:ahLst/>
            <a:cxnLst/>
            <a:rect l="0" t="0" r="0" b="0"/>
            <a:pathLst>
              <a:path w="245534" h="186268">
                <a:moveTo>
                  <a:pt x="0" y="16934"/>
                </a:move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0067" y="16934"/>
                </a:lnTo>
                <a:lnTo>
                  <a:pt x="127000" y="25400"/>
                </a:lnTo>
                <a:lnTo>
                  <a:pt x="127000" y="42334"/>
                </a:lnTo>
                <a:lnTo>
                  <a:pt x="135467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18533" y="93134"/>
                </a:lnTo>
                <a:lnTo>
                  <a:pt x="110067" y="101600"/>
                </a:lnTo>
                <a:lnTo>
                  <a:pt x="101600" y="110067"/>
                </a:lnTo>
                <a:lnTo>
                  <a:pt x="93133" y="127000"/>
                </a:lnTo>
                <a:lnTo>
                  <a:pt x="84667" y="135467"/>
                </a:lnTo>
                <a:lnTo>
                  <a:pt x="76200" y="143934"/>
                </a:lnTo>
                <a:lnTo>
                  <a:pt x="67733" y="143934"/>
                </a:lnTo>
                <a:lnTo>
                  <a:pt x="59267" y="152400"/>
                </a:lnTo>
                <a:lnTo>
                  <a:pt x="59267" y="152400"/>
                </a:lnTo>
                <a:lnTo>
                  <a:pt x="59267" y="152400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9267" y="160867"/>
                </a:lnTo>
                <a:lnTo>
                  <a:pt x="67733" y="160867"/>
                </a:lnTo>
                <a:lnTo>
                  <a:pt x="76200" y="160867"/>
                </a:lnTo>
                <a:lnTo>
                  <a:pt x="93133" y="160867"/>
                </a:lnTo>
                <a:lnTo>
                  <a:pt x="110067" y="160867"/>
                </a:lnTo>
                <a:lnTo>
                  <a:pt x="135467" y="160867"/>
                </a:lnTo>
                <a:lnTo>
                  <a:pt x="160867" y="169334"/>
                </a:lnTo>
                <a:lnTo>
                  <a:pt x="186267" y="169334"/>
                </a:lnTo>
                <a:lnTo>
                  <a:pt x="203200" y="169334"/>
                </a:lnTo>
                <a:lnTo>
                  <a:pt x="220133" y="169334"/>
                </a:lnTo>
                <a:lnTo>
                  <a:pt x="237067" y="177800"/>
                </a:lnTo>
                <a:lnTo>
                  <a:pt x="245533" y="177800"/>
                </a:lnTo>
                <a:lnTo>
                  <a:pt x="245533" y="177800"/>
                </a:lnTo>
                <a:lnTo>
                  <a:pt x="245533" y="186267"/>
                </a:lnTo>
                <a:lnTo>
                  <a:pt x="245533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462867" y="3962400"/>
            <a:ext cx="8467" cy="304801"/>
          </a:xfrm>
          <a:custGeom>
            <a:avLst/>
            <a:gdLst/>
            <a:ahLst/>
            <a:cxnLst/>
            <a:rect l="0" t="0" r="0" b="0"/>
            <a:pathLst>
              <a:path w="8467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335867" y="4114800"/>
            <a:ext cx="237067" cy="16934"/>
          </a:xfrm>
          <a:custGeom>
            <a:avLst/>
            <a:gdLst/>
            <a:ahLst/>
            <a:cxnLst/>
            <a:rect l="0" t="0" r="0" b="0"/>
            <a:pathLst>
              <a:path w="237067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118533" y="8467"/>
                </a:lnTo>
                <a:lnTo>
                  <a:pt x="135466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20133" y="0"/>
                </a:lnTo>
                <a:lnTo>
                  <a:pt x="220133" y="0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4080933" y="3784600"/>
            <a:ext cx="127001" cy="609601"/>
          </a:xfrm>
          <a:custGeom>
            <a:avLst/>
            <a:gdLst/>
            <a:ahLst/>
            <a:cxnLst/>
            <a:rect l="0" t="0" r="0" b="0"/>
            <a:pathLst>
              <a:path w="127001" h="609601">
                <a:moveTo>
                  <a:pt x="118534" y="0"/>
                </a:moveTo>
                <a:lnTo>
                  <a:pt x="118534" y="0"/>
                </a:lnTo>
                <a:lnTo>
                  <a:pt x="110067" y="8467"/>
                </a:lnTo>
                <a:lnTo>
                  <a:pt x="101600" y="16933"/>
                </a:lnTo>
                <a:lnTo>
                  <a:pt x="93134" y="25400"/>
                </a:lnTo>
                <a:lnTo>
                  <a:pt x="84667" y="33867"/>
                </a:lnTo>
                <a:lnTo>
                  <a:pt x="76200" y="42333"/>
                </a:lnTo>
                <a:lnTo>
                  <a:pt x="67734" y="59267"/>
                </a:lnTo>
                <a:lnTo>
                  <a:pt x="59267" y="76200"/>
                </a:lnTo>
                <a:lnTo>
                  <a:pt x="50800" y="93133"/>
                </a:lnTo>
                <a:lnTo>
                  <a:pt x="42334" y="110067"/>
                </a:lnTo>
                <a:lnTo>
                  <a:pt x="42334" y="127000"/>
                </a:lnTo>
                <a:lnTo>
                  <a:pt x="33867" y="152400"/>
                </a:lnTo>
                <a:lnTo>
                  <a:pt x="33867" y="169333"/>
                </a:lnTo>
                <a:lnTo>
                  <a:pt x="25400" y="194733"/>
                </a:lnTo>
                <a:lnTo>
                  <a:pt x="16934" y="211667"/>
                </a:lnTo>
                <a:lnTo>
                  <a:pt x="16934" y="237067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0" y="330200"/>
                </a:lnTo>
                <a:lnTo>
                  <a:pt x="0" y="355600"/>
                </a:lnTo>
                <a:lnTo>
                  <a:pt x="0" y="381000"/>
                </a:lnTo>
                <a:lnTo>
                  <a:pt x="0" y="406400"/>
                </a:lnTo>
                <a:lnTo>
                  <a:pt x="8467" y="431800"/>
                </a:lnTo>
                <a:lnTo>
                  <a:pt x="8467" y="457200"/>
                </a:lnTo>
                <a:lnTo>
                  <a:pt x="16934" y="482600"/>
                </a:lnTo>
                <a:lnTo>
                  <a:pt x="25400" y="508000"/>
                </a:lnTo>
                <a:lnTo>
                  <a:pt x="33867" y="524933"/>
                </a:lnTo>
                <a:lnTo>
                  <a:pt x="50800" y="550333"/>
                </a:lnTo>
                <a:lnTo>
                  <a:pt x="59267" y="567267"/>
                </a:lnTo>
                <a:lnTo>
                  <a:pt x="76200" y="575733"/>
                </a:lnTo>
                <a:lnTo>
                  <a:pt x="93134" y="592667"/>
                </a:lnTo>
                <a:lnTo>
                  <a:pt x="110067" y="601133"/>
                </a:lnTo>
                <a:lnTo>
                  <a:pt x="118534" y="609600"/>
                </a:lnTo>
                <a:lnTo>
                  <a:pt x="118534" y="609600"/>
                </a:lnTo>
                <a:lnTo>
                  <a:pt x="127000" y="609600"/>
                </a:lnTo>
                <a:lnTo>
                  <a:pt x="127000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360333" y="4055533"/>
            <a:ext cx="279401" cy="567268"/>
          </a:xfrm>
          <a:custGeom>
            <a:avLst/>
            <a:gdLst/>
            <a:ahLst/>
            <a:cxnLst/>
            <a:rect l="0" t="0" r="0" b="0"/>
            <a:pathLst>
              <a:path w="279401" h="567268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16934" y="169334"/>
                </a:lnTo>
                <a:lnTo>
                  <a:pt x="16934" y="194734"/>
                </a:lnTo>
                <a:lnTo>
                  <a:pt x="33867" y="211667"/>
                </a:lnTo>
                <a:lnTo>
                  <a:pt x="42334" y="228600"/>
                </a:lnTo>
                <a:lnTo>
                  <a:pt x="50800" y="245534"/>
                </a:lnTo>
                <a:lnTo>
                  <a:pt x="67734" y="254000"/>
                </a:lnTo>
                <a:lnTo>
                  <a:pt x="76200" y="262467"/>
                </a:lnTo>
                <a:lnTo>
                  <a:pt x="93134" y="270934"/>
                </a:lnTo>
                <a:lnTo>
                  <a:pt x="110067" y="279400"/>
                </a:lnTo>
                <a:lnTo>
                  <a:pt x="127000" y="279400"/>
                </a:lnTo>
                <a:lnTo>
                  <a:pt x="135467" y="270934"/>
                </a:lnTo>
                <a:lnTo>
                  <a:pt x="152400" y="270934"/>
                </a:lnTo>
                <a:lnTo>
                  <a:pt x="160867" y="262467"/>
                </a:lnTo>
                <a:lnTo>
                  <a:pt x="177800" y="254000"/>
                </a:lnTo>
                <a:lnTo>
                  <a:pt x="186267" y="237067"/>
                </a:lnTo>
                <a:lnTo>
                  <a:pt x="194734" y="220134"/>
                </a:lnTo>
                <a:lnTo>
                  <a:pt x="211667" y="203200"/>
                </a:lnTo>
                <a:lnTo>
                  <a:pt x="211667" y="186267"/>
                </a:lnTo>
                <a:lnTo>
                  <a:pt x="220134" y="169334"/>
                </a:lnTo>
                <a:lnTo>
                  <a:pt x="228600" y="152400"/>
                </a:lnTo>
                <a:lnTo>
                  <a:pt x="228600" y="135467"/>
                </a:lnTo>
                <a:lnTo>
                  <a:pt x="228600" y="127000"/>
                </a:lnTo>
                <a:lnTo>
                  <a:pt x="237067" y="110067"/>
                </a:lnTo>
                <a:lnTo>
                  <a:pt x="237067" y="101600"/>
                </a:lnTo>
                <a:lnTo>
                  <a:pt x="237067" y="93134"/>
                </a:lnTo>
                <a:lnTo>
                  <a:pt x="237067" y="84667"/>
                </a:lnTo>
                <a:lnTo>
                  <a:pt x="237067" y="84667"/>
                </a:lnTo>
                <a:lnTo>
                  <a:pt x="237067" y="84667"/>
                </a:lnTo>
                <a:lnTo>
                  <a:pt x="237067" y="76200"/>
                </a:lnTo>
                <a:lnTo>
                  <a:pt x="237067" y="84667"/>
                </a:lnTo>
                <a:lnTo>
                  <a:pt x="237067" y="84667"/>
                </a:lnTo>
                <a:lnTo>
                  <a:pt x="237067" y="93134"/>
                </a:lnTo>
                <a:lnTo>
                  <a:pt x="237067" y="101600"/>
                </a:lnTo>
                <a:lnTo>
                  <a:pt x="245534" y="118534"/>
                </a:lnTo>
                <a:lnTo>
                  <a:pt x="245534" y="135467"/>
                </a:lnTo>
                <a:lnTo>
                  <a:pt x="245534" y="160867"/>
                </a:lnTo>
                <a:lnTo>
                  <a:pt x="254000" y="186267"/>
                </a:lnTo>
                <a:lnTo>
                  <a:pt x="254000" y="211667"/>
                </a:lnTo>
                <a:lnTo>
                  <a:pt x="262467" y="237067"/>
                </a:lnTo>
                <a:lnTo>
                  <a:pt x="270934" y="262467"/>
                </a:lnTo>
                <a:lnTo>
                  <a:pt x="270934" y="296334"/>
                </a:lnTo>
                <a:lnTo>
                  <a:pt x="279400" y="321734"/>
                </a:lnTo>
                <a:lnTo>
                  <a:pt x="279400" y="355600"/>
                </a:lnTo>
                <a:lnTo>
                  <a:pt x="279400" y="381000"/>
                </a:lnTo>
                <a:lnTo>
                  <a:pt x="270934" y="414867"/>
                </a:lnTo>
                <a:lnTo>
                  <a:pt x="270934" y="440267"/>
                </a:lnTo>
                <a:lnTo>
                  <a:pt x="262467" y="465667"/>
                </a:lnTo>
                <a:lnTo>
                  <a:pt x="254000" y="491067"/>
                </a:lnTo>
                <a:lnTo>
                  <a:pt x="237067" y="516467"/>
                </a:lnTo>
                <a:lnTo>
                  <a:pt x="228600" y="533400"/>
                </a:lnTo>
                <a:lnTo>
                  <a:pt x="211667" y="541867"/>
                </a:lnTo>
                <a:lnTo>
                  <a:pt x="194734" y="550334"/>
                </a:lnTo>
                <a:lnTo>
                  <a:pt x="169334" y="567267"/>
                </a:lnTo>
                <a:lnTo>
                  <a:pt x="152400" y="567267"/>
                </a:lnTo>
                <a:lnTo>
                  <a:pt x="135467" y="567267"/>
                </a:lnTo>
                <a:lnTo>
                  <a:pt x="118534" y="567267"/>
                </a:lnTo>
                <a:lnTo>
                  <a:pt x="110067" y="558800"/>
                </a:lnTo>
                <a:lnTo>
                  <a:pt x="101600" y="550334"/>
                </a:lnTo>
                <a:lnTo>
                  <a:pt x="93134" y="533400"/>
                </a:lnTo>
                <a:lnTo>
                  <a:pt x="93134" y="516467"/>
                </a:lnTo>
                <a:lnTo>
                  <a:pt x="93134" y="491067"/>
                </a:lnTo>
                <a:lnTo>
                  <a:pt x="93134" y="491067"/>
                </a:lnTo>
                <a:lnTo>
                  <a:pt x="93134" y="465667"/>
                </a:lnTo>
                <a:lnTo>
                  <a:pt x="93134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766733" y="4089400"/>
            <a:ext cx="50801" cy="279401"/>
          </a:xfrm>
          <a:custGeom>
            <a:avLst/>
            <a:gdLst/>
            <a:ahLst/>
            <a:cxnLst/>
            <a:rect l="0" t="0" r="0" b="0"/>
            <a:pathLst>
              <a:path w="50801" h="279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16934" y="67733"/>
                </a:lnTo>
                <a:lnTo>
                  <a:pt x="25400" y="93133"/>
                </a:lnTo>
                <a:lnTo>
                  <a:pt x="25400" y="118533"/>
                </a:lnTo>
                <a:lnTo>
                  <a:pt x="25400" y="135467"/>
                </a:lnTo>
                <a:lnTo>
                  <a:pt x="33867" y="160867"/>
                </a:lnTo>
                <a:lnTo>
                  <a:pt x="33867" y="186267"/>
                </a:lnTo>
                <a:lnTo>
                  <a:pt x="42334" y="203200"/>
                </a:lnTo>
                <a:lnTo>
                  <a:pt x="42334" y="228600"/>
                </a:lnTo>
                <a:lnTo>
                  <a:pt x="42334" y="245533"/>
                </a:lnTo>
                <a:lnTo>
                  <a:pt x="50800" y="254000"/>
                </a:lnTo>
                <a:lnTo>
                  <a:pt x="50800" y="270933"/>
                </a:lnTo>
                <a:lnTo>
                  <a:pt x="50800" y="270933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724400" y="4207933"/>
            <a:ext cx="211668" cy="33868"/>
          </a:xfrm>
          <a:custGeom>
            <a:avLst/>
            <a:gdLst/>
            <a:ahLst/>
            <a:cxnLst/>
            <a:rect l="0" t="0" r="0" b="0"/>
            <a:pathLst>
              <a:path w="211668" h="33868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52400" y="16934"/>
                </a:lnTo>
                <a:lnTo>
                  <a:pt x="177800" y="8467"/>
                </a:lnTo>
                <a:lnTo>
                  <a:pt x="194733" y="8467"/>
                </a:lnTo>
                <a:lnTo>
                  <a:pt x="194733" y="8467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986867" y="3962400"/>
            <a:ext cx="381001" cy="431801"/>
          </a:xfrm>
          <a:custGeom>
            <a:avLst/>
            <a:gdLst/>
            <a:ahLst/>
            <a:cxnLst/>
            <a:rect l="0" t="0" r="0" b="0"/>
            <a:pathLst>
              <a:path w="381001" h="4318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33867"/>
                </a:lnTo>
                <a:lnTo>
                  <a:pt x="50800" y="42333"/>
                </a:lnTo>
                <a:lnTo>
                  <a:pt x="67733" y="42333"/>
                </a:lnTo>
                <a:lnTo>
                  <a:pt x="84666" y="42333"/>
                </a:lnTo>
                <a:lnTo>
                  <a:pt x="101600" y="42333"/>
                </a:lnTo>
                <a:lnTo>
                  <a:pt x="118533" y="42333"/>
                </a:lnTo>
                <a:lnTo>
                  <a:pt x="135466" y="42333"/>
                </a:lnTo>
                <a:lnTo>
                  <a:pt x="152400" y="50800"/>
                </a:lnTo>
                <a:lnTo>
                  <a:pt x="169333" y="59267"/>
                </a:lnTo>
                <a:lnTo>
                  <a:pt x="194733" y="67733"/>
                </a:lnTo>
                <a:lnTo>
                  <a:pt x="203200" y="84667"/>
                </a:lnTo>
                <a:lnTo>
                  <a:pt x="220133" y="110067"/>
                </a:lnTo>
                <a:lnTo>
                  <a:pt x="228600" y="135467"/>
                </a:lnTo>
                <a:lnTo>
                  <a:pt x="237066" y="160867"/>
                </a:lnTo>
                <a:lnTo>
                  <a:pt x="237066" y="186267"/>
                </a:lnTo>
                <a:lnTo>
                  <a:pt x="237066" y="220133"/>
                </a:lnTo>
                <a:lnTo>
                  <a:pt x="228600" y="254000"/>
                </a:lnTo>
                <a:lnTo>
                  <a:pt x="220133" y="279400"/>
                </a:lnTo>
                <a:lnTo>
                  <a:pt x="211666" y="304800"/>
                </a:lnTo>
                <a:lnTo>
                  <a:pt x="194733" y="321733"/>
                </a:lnTo>
                <a:lnTo>
                  <a:pt x="177800" y="338667"/>
                </a:lnTo>
                <a:lnTo>
                  <a:pt x="160866" y="355600"/>
                </a:lnTo>
                <a:lnTo>
                  <a:pt x="143933" y="364067"/>
                </a:lnTo>
                <a:lnTo>
                  <a:pt x="135466" y="372533"/>
                </a:lnTo>
                <a:lnTo>
                  <a:pt x="118533" y="372533"/>
                </a:lnTo>
                <a:lnTo>
                  <a:pt x="101600" y="372533"/>
                </a:lnTo>
                <a:lnTo>
                  <a:pt x="93133" y="372533"/>
                </a:lnTo>
                <a:lnTo>
                  <a:pt x="84666" y="364067"/>
                </a:lnTo>
                <a:lnTo>
                  <a:pt x="76200" y="355600"/>
                </a:lnTo>
                <a:lnTo>
                  <a:pt x="76200" y="347133"/>
                </a:lnTo>
                <a:lnTo>
                  <a:pt x="67733" y="338667"/>
                </a:lnTo>
                <a:lnTo>
                  <a:pt x="67733" y="321733"/>
                </a:lnTo>
                <a:lnTo>
                  <a:pt x="76200" y="313267"/>
                </a:lnTo>
                <a:lnTo>
                  <a:pt x="84666" y="304800"/>
                </a:lnTo>
                <a:lnTo>
                  <a:pt x="93133" y="296333"/>
                </a:lnTo>
                <a:lnTo>
                  <a:pt x="101600" y="296333"/>
                </a:lnTo>
                <a:lnTo>
                  <a:pt x="118533" y="296333"/>
                </a:lnTo>
                <a:lnTo>
                  <a:pt x="135466" y="296333"/>
                </a:lnTo>
                <a:lnTo>
                  <a:pt x="160866" y="304800"/>
                </a:lnTo>
                <a:lnTo>
                  <a:pt x="186266" y="313267"/>
                </a:lnTo>
                <a:lnTo>
                  <a:pt x="211666" y="321733"/>
                </a:lnTo>
                <a:lnTo>
                  <a:pt x="228600" y="338667"/>
                </a:lnTo>
                <a:lnTo>
                  <a:pt x="262466" y="355600"/>
                </a:lnTo>
                <a:lnTo>
                  <a:pt x="287866" y="372533"/>
                </a:lnTo>
                <a:lnTo>
                  <a:pt x="313266" y="389467"/>
                </a:lnTo>
                <a:lnTo>
                  <a:pt x="330200" y="406400"/>
                </a:lnTo>
                <a:lnTo>
                  <a:pt x="347133" y="414867"/>
                </a:lnTo>
                <a:lnTo>
                  <a:pt x="355600" y="423333"/>
                </a:lnTo>
                <a:lnTo>
                  <a:pt x="372533" y="431800"/>
                </a:lnTo>
                <a:lnTo>
                  <a:pt x="372533" y="431800"/>
                </a:lnTo>
                <a:lnTo>
                  <a:pt x="381000" y="423333"/>
                </a:lnTo>
                <a:lnTo>
                  <a:pt x="381000" y="414867"/>
                </a:lnTo>
                <a:lnTo>
                  <a:pt x="381000" y="414867"/>
                </a:lnTo>
                <a:lnTo>
                  <a:pt x="381000" y="414867"/>
                </a:lnTo>
                <a:lnTo>
                  <a:pt x="381000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240867" y="3869267"/>
            <a:ext cx="270934" cy="677334"/>
          </a:xfrm>
          <a:custGeom>
            <a:avLst/>
            <a:gdLst/>
            <a:ahLst/>
            <a:cxnLst/>
            <a:rect l="0" t="0" r="0" b="0"/>
            <a:pathLst>
              <a:path w="270934" h="677334">
                <a:moveTo>
                  <a:pt x="0" y="0"/>
                </a:moveTo>
                <a:lnTo>
                  <a:pt x="8466" y="0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42333"/>
                </a:lnTo>
                <a:lnTo>
                  <a:pt x="101600" y="59266"/>
                </a:lnTo>
                <a:lnTo>
                  <a:pt x="118533" y="76200"/>
                </a:lnTo>
                <a:lnTo>
                  <a:pt x="135466" y="101600"/>
                </a:lnTo>
                <a:lnTo>
                  <a:pt x="160866" y="127000"/>
                </a:lnTo>
                <a:lnTo>
                  <a:pt x="177800" y="160866"/>
                </a:lnTo>
                <a:lnTo>
                  <a:pt x="203200" y="194733"/>
                </a:lnTo>
                <a:lnTo>
                  <a:pt x="211666" y="228600"/>
                </a:lnTo>
                <a:lnTo>
                  <a:pt x="228600" y="262466"/>
                </a:lnTo>
                <a:lnTo>
                  <a:pt x="245533" y="304800"/>
                </a:lnTo>
                <a:lnTo>
                  <a:pt x="254000" y="347133"/>
                </a:lnTo>
                <a:lnTo>
                  <a:pt x="262466" y="389466"/>
                </a:lnTo>
                <a:lnTo>
                  <a:pt x="270933" y="431800"/>
                </a:lnTo>
                <a:lnTo>
                  <a:pt x="270933" y="465666"/>
                </a:lnTo>
                <a:lnTo>
                  <a:pt x="270933" y="508000"/>
                </a:lnTo>
                <a:lnTo>
                  <a:pt x="262466" y="541866"/>
                </a:lnTo>
                <a:lnTo>
                  <a:pt x="245533" y="567266"/>
                </a:lnTo>
                <a:lnTo>
                  <a:pt x="237066" y="601133"/>
                </a:lnTo>
                <a:lnTo>
                  <a:pt x="228600" y="626533"/>
                </a:lnTo>
                <a:lnTo>
                  <a:pt x="211666" y="643466"/>
                </a:lnTo>
                <a:lnTo>
                  <a:pt x="203200" y="660400"/>
                </a:lnTo>
                <a:lnTo>
                  <a:pt x="194733" y="677333"/>
                </a:lnTo>
                <a:lnTo>
                  <a:pt x="186266" y="677333"/>
                </a:lnTo>
                <a:lnTo>
                  <a:pt x="177800" y="677333"/>
                </a:lnTo>
                <a:lnTo>
                  <a:pt x="177800" y="677333"/>
                </a:lnTo>
                <a:lnTo>
                  <a:pt x="177800" y="677333"/>
                </a:lnTo>
                <a:lnTo>
                  <a:pt x="177800" y="677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545667" y="3750733"/>
            <a:ext cx="364067" cy="220135"/>
          </a:xfrm>
          <a:custGeom>
            <a:avLst/>
            <a:gdLst/>
            <a:ahLst/>
            <a:cxnLst/>
            <a:rect l="0" t="0" r="0" b="0"/>
            <a:pathLst>
              <a:path w="364067" h="220135">
                <a:moveTo>
                  <a:pt x="0" y="118534"/>
                </a:moveTo>
                <a:lnTo>
                  <a:pt x="0" y="110067"/>
                </a:lnTo>
                <a:lnTo>
                  <a:pt x="0" y="101600"/>
                </a:lnTo>
                <a:lnTo>
                  <a:pt x="0" y="84667"/>
                </a:lnTo>
                <a:lnTo>
                  <a:pt x="0" y="59267"/>
                </a:lnTo>
                <a:lnTo>
                  <a:pt x="8466" y="42334"/>
                </a:lnTo>
                <a:lnTo>
                  <a:pt x="8466" y="33867"/>
                </a:lnTo>
                <a:lnTo>
                  <a:pt x="16933" y="16934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8467"/>
                </a:lnTo>
                <a:lnTo>
                  <a:pt x="101600" y="16934"/>
                </a:lnTo>
                <a:lnTo>
                  <a:pt x="118533" y="25400"/>
                </a:lnTo>
                <a:lnTo>
                  <a:pt x="127000" y="42334"/>
                </a:lnTo>
                <a:lnTo>
                  <a:pt x="143933" y="50800"/>
                </a:lnTo>
                <a:lnTo>
                  <a:pt x="152400" y="76200"/>
                </a:lnTo>
                <a:lnTo>
                  <a:pt x="160866" y="93134"/>
                </a:lnTo>
                <a:lnTo>
                  <a:pt x="169333" y="118534"/>
                </a:lnTo>
                <a:lnTo>
                  <a:pt x="169333" y="135467"/>
                </a:lnTo>
                <a:lnTo>
                  <a:pt x="169333" y="160867"/>
                </a:lnTo>
                <a:lnTo>
                  <a:pt x="169333" y="177800"/>
                </a:lnTo>
                <a:lnTo>
                  <a:pt x="160866" y="186267"/>
                </a:lnTo>
                <a:lnTo>
                  <a:pt x="152400" y="194734"/>
                </a:lnTo>
                <a:lnTo>
                  <a:pt x="135466" y="203200"/>
                </a:lnTo>
                <a:lnTo>
                  <a:pt x="127000" y="211667"/>
                </a:lnTo>
                <a:lnTo>
                  <a:pt x="118533" y="211667"/>
                </a:lnTo>
                <a:lnTo>
                  <a:pt x="101600" y="220134"/>
                </a:lnTo>
                <a:lnTo>
                  <a:pt x="93133" y="211667"/>
                </a:lnTo>
                <a:lnTo>
                  <a:pt x="76200" y="211667"/>
                </a:lnTo>
                <a:lnTo>
                  <a:pt x="67733" y="211667"/>
                </a:lnTo>
                <a:lnTo>
                  <a:pt x="59266" y="203200"/>
                </a:lnTo>
                <a:lnTo>
                  <a:pt x="50800" y="203200"/>
                </a:lnTo>
                <a:lnTo>
                  <a:pt x="42333" y="194734"/>
                </a:lnTo>
                <a:lnTo>
                  <a:pt x="42333" y="194734"/>
                </a:lnTo>
                <a:lnTo>
                  <a:pt x="33866" y="194734"/>
                </a:lnTo>
                <a:lnTo>
                  <a:pt x="42333" y="194734"/>
                </a:lnTo>
                <a:lnTo>
                  <a:pt x="42333" y="186267"/>
                </a:lnTo>
                <a:lnTo>
                  <a:pt x="50800" y="186267"/>
                </a:lnTo>
                <a:lnTo>
                  <a:pt x="59266" y="186267"/>
                </a:lnTo>
                <a:lnTo>
                  <a:pt x="76200" y="177800"/>
                </a:lnTo>
                <a:lnTo>
                  <a:pt x="93133" y="177800"/>
                </a:lnTo>
                <a:lnTo>
                  <a:pt x="110066" y="177800"/>
                </a:lnTo>
                <a:lnTo>
                  <a:pt x="127000" y="169334"/>
                </a:lnTo>
                <a:lnTo>
                  <a:pt x="152400" y="160867"/>
                </a:lnTo>
                <a:lnTo>
                  <a:pt x="169333" y="160867"/>
                </a:lnTo>
                <a:lnTo>
                  <a:pt x="194733" y="152400"/>
                </a:lnTo>
                <a:lnTo>
                  <a:pt x="211666" y="152400"/>
                </a:lnTo>
                <a:lnTo>
                  <a:pt x="228600" y="152400"/>
                </a:lnTo>
                <a:lnTo>
                  <a:pt x="254000" y="152400"/>
                </a:lnTo>
                <a:lnTo>
                  <a:pt x="270933" y="152400"/>
                </a:lnTo>
                <a:lnTo>
                  <a:pt x="287866" y="152400"/>
                </a:lnTo>
                <a:lnTo>
                  <a:pt x="304800" y="160867"/>
                </a:lnTo>
                <a:lnTo>
                  <a:pt x="321733" y="160867"/>
                </a:lnTo>
                <a:lnTo>
                  <a:pt x="330200" y="169334"/>
                </a:lnTo>
                <a:lnTo>
                  <a:pt x="347133" y="169334"/>
                </a:lnTo>
                <a:lnTo>
                  <a:pt x="355600" y="169334"/>
                </a:lnTo>
                <a:lnTo>
                  <a:pt x="355600" y="169334"/>
                </a:lnTo>
                <a:lnTo>
                  <a:pt x="355600" y="169334"/>
                </a:lnTo>
                <a:lnTo>
                  <a:pt x="364066" y="169334"/>
                </a:lnTo>
                <a:lnTo>
                  <a:pt x="364066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892800" y="42587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9267" y="0"/>
                </a:lnTo>
                <a:lnTo>
                  <a:pt x="76200" y="0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867400" y="4334933"/>
            <a:ext cx="186268" cy="16935"/>
          </a:xfrm>
          <a:custGeom>
            <a:avLst/>
            <a:gdLst/>
            <a:ahLst/>
            <a:cxnLst/>
            <a:rect l="0" t="0" r="0" b="0"/>
            <a:pathLst>
              <a:path w="186268" h="16935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50800" y="16934"/>
                </a:lnTo>
                <a:lnTo>
                  <a:pt x="76200" y="8467"/>
                </a:lnTo>
                <a:lnTo>
                  <a:pt x="1100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604000" y="3970867"/>
            <a:ext cx="8468" cy="245534"/>
          </a:xfrm>
          <a:custGeom>
            <a:avLst/>
            <a:gdLst/>
            <a:ahLst/>
            <a:cxnLst/>
            <a:rect l="0" t="0" r="0" b="0"/>
            <a:pathLst>
              <a:path w="8468" h="245534">
                <a:moveTo>
                  <a:pt x="8467" y="8466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8467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0" y="228600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409267" y="4258733"/>
            <a:ext cx="389467" cy="50801"/>
          </a:xfrm>
          <a:custGeom>
            <a:avLst/>
            <a:gdLst/>
            <a:ahLst/>
            <a:cxnLst/>
            <a:rect l="0" t="0" r="0" b="0"/>
            <a:pathLst>
              <a:path w="389467" h="50801">
                <a:moveTo>
                  <a:pt x="8466" y="0"/>
                </a:move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25400"/>
                </a:lnTo>
                <a:lnTo>
                  <a:pt x="33866" y="25400"/>
                </a:lnTo>
                <a:lnTo>
                  <a:pt x="50800" y="25400"/>
                </a:lnTo>
                <a:lnTo>
                  <a:pt x="76200" y="25400"/>
                </a:lnTo>
                <a:lnTo>
                  <a:pt x="101599" y="25400"/>
                </a:lnTo>
                <a:lnTo>
                  <a:pt x="135466" y="25400"/>
                </a:lnTo>
                <a:lnTo>
                  <a:pt x="160866" y="25400"/>
                </a:lnTo>
                <a:lnTo>
                  <a:pt x="203200" y="25400"/>
                </a:lnTo>
                <a:lnTo>
                  <a:pt x="237066" y="33867"/>
                </a:lnTo>
                <a:lnTo>
                  <a:pt x="270933" y="33867"/>
                </a:lnTo>
                <a:lnTo>
                  <a:pt x="296333" y="33867"/>
                </a:lnTo>
                <a:lnTo>
                  <a:pt x="330199" y="42334"/>
                </a:lnTo>
                <a:lnTo>
                  <a:pt x="355600" y="42334"/>
                </a:lnTo>
                <a:lnTo>
                  <a:pt x="372533" y="50800"/>
                </a:lnTo>
                <a:lnTo>
                  <a:pt x="372533" y="50800"/>
                </a:lnTo>
                <a:lnTo>
                  <a:pt x="389466" y="50800"/>
                </a:lnTo>
                <a:lnTo>
                  <a:pt x="389466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544733" y="4351867"/>
            <a:ext cx="211668" cy="169334"/>
          </a:xfrm>
          <a:custGeom>
            <a:avLst/>
            <a:gdLst/>
            <a:ahLst/>
            <a:cxnLst/>
            <a:rect l="0" t="0" r="0" b="0"/>
            <a:pathLst>
              <a:path w="211668" h="1693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16934" y="169333"/>
                </a:lnTo>
                <a:lnTo>
                  <a:pt x="25400" y="169333"/>
                </a:lnTo>
                <a:lnTo>
                  <a:pt x="33867" y="169333"/>
                </a:lnTo>
                <a:lnTo>
                  <a:pt x="50801" y="169333"/>
                </a:lnTo>
                <a:lnTo>
                  <a:pt x="59267" y="169333"/>
                </a:lnTo>
                <a:lnTo>
                  <a:pt x="76200" y="160866"/>
                </a:lnTo>
                <a:lnTo>
                  <a:pt x="101600" y="160866"/>
                </a:lnTo>
                <a:lnTo>
                  <a:pt x="127001" y="160866"/>
                </a:lnTo>
                <a:lnTo>
                  <a:pt x="143934" y="160866"/>
                </a:lnTo>
                <a:lnTo>
                  <a:pt x="160867" y="160866"/>
                </a:lnTo>
                <a:lnTo>
                  <a:pt x="177800" y="160866"/>
                </a:lnTo>
                <a:lnTo>
                  <a:pt x="194733" y="160866"/>
                </a:lnTo>
                <a:lnTo>
                  <a:pt x="203201" y="160866"/>
                </a:lnTo>
                <a:lnTo>
                  <a:pt x="203201" y="160866"/>
                </a:lnTo>
                <a:lnTo>
                  <a:pt x="211667" y="160866"/>
                </a:lnTo>
                <a:lnTo>
                  <a:pt x="211667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654800" y="4385733"/>
            <a:ext cx="25401" cy="364068"/>
          </a:xfrm>
          <a:custGeom>
            <a:avLst/>
            <a:gdLst/>
            <a:ahLst/>
            <a:cxnLst/>
            <a:rect l="0" t="0" r="0" b="0"/>
            <a:pathLst>
              <a:path w="25401" h="3640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93134"/>
                </a:lnTo>
                <a:lnTo>
                  <a:pt x="0" y="135467"/>
                </a:lnTo>
                <a:lnTo>
                  <a:pt x="8466" y="169334"/>
                </a:lnTo>
                <a:lnTo>
                  <a:pt x="8466" y="211667"/>
                </a:lnTo>
                <a:lnTo>
                  <a:pt x="8466" y="245534"/>
                </a:lnTo>
                <a:lnTo>
                  <a:pt x="8466" y="279400"/>
                </a:lnTo>
                <a:lnTo>
                  <a:pt x="8466" y="313267"/>
                </a:lnTo>
                <a:lnTo>
                  <a:pt x="16934" y="347134"/>
                </a:lnTo>
                <a:lnTo>
                  <a:pt x="16934" y="347134"/>
                </a:lnTo>
                <a:lnTo>
                  <a:pt x="16934" y="364067"/>
                </a:lnTo>
                <a:lnTo>
                  <a:pt x="16934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382933" y="4267200"/>
            <a:ext cx="313268" cy="50801"/>
          </a:xfrm>
          <a:custGeom>
            <a:avLst/>
            <a:gdLst/>
            <a:ahLst/>
            <a:cxnLst/>
            <a:rect l="0" t="0" r="0" b="0"/>
            <a:pathLst>
              <a:path w="313268" h="508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1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1" y="16933"/>
                </a:lnTo>
                <a:lnTo>
                  <a:pt x="160867" y="16933"/>
                </a:lnTo>
                <a:lnTo>
                  <a:pt x="186267" y="16933"/>
                </a:lnTo>
                <a:lnTo>
                  <a:pt x="220134" y="25400"/>
                </a:lnTo>
                <a:lnTo>
                  <a:pt x="245534" y="33867"/>
                </a:lnTo>
                <a:lnTo>
                  <a:pt x="270933" y="42333"/>
                </a:lnTo>
                <a:lnTo>
                  <a:pt x="296334" y="50800"/>
                </a:lnTo>
                <a:lnTo>
                  <a:pt x="296334" y="50800"/>
                </a:lnTo>
                <a:lnTo>
                  <a:pt x="313267" y="50800"/>
                </a:lnTo>
                <a:lnTo>
                  <a:pt x="313267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416800" y="4436533"/>
            <a:ext cx="330201" cy="16935"/>
          </a:xfrm>
          <a:custGeom>
            <a:avLst/>
            <a:gdLst/>
            <a:ahLst/>
            <a:cxnLst/>
            <a:rect l="0" t="0" r="0" b="0"/>
            <a:pathLst>
              <a:path w="3302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25400" y="8467"/>
                </a:lnTo>
                <a:lnTo>
                  <a:pt x="50800" y="16934"/>
                </a:lnTo>
                <a:lnTo>
                  <a:pt x="76200" y="16934"/>
                </a:lnTo>
                <a:lnTo>
                  <a:pt x="118533" y="16934"/>
                </a:lnTo>
                <a:lnTo>
                  <a:pt x="160866" y="16934"/>
                </a:lnTo>
                <a:lnTo>
                  <a:pt x="211667" y="16934"/>
                </a:lnTo>
                <a:lnTo>
                  <a:pt x="254000" y="16934"/>
                </a:lnTo>
                <a:lnTo>
                  <a:pt x="296333" y="16934"/>
                </a:lnTo>
                <a:lnTo>
                  <a:pt x="296333" y="16934"/>
                </a:lnTo>
                <a:lnTo>
                  <a:pt x="330200" y="16934"/>
                </a:lnTo>
                <a:lnTo>
                  <a:pt x="3302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670800" y="4191000"/>
            <a:ext cx="211667" cy="474134"/>
          </a:xfrm>
          <a:custGeom>
            <a:avLst/>
            <a:gdLst/>
            <a:ahLst/>
            <a:cxnLst/>
            <a:rect l="0" t="0" r="0" b="0"/>
            <a:pathLst>
              <a:path w="211667" h="474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3" y="42333"/>
                </a:lnTo>
                <a:lnTo>
                  <a:pt x="67734" y="50800"/>
                </a:lnTo>
                <a:lnTo>
                  <a:pt x="84667" y="67733"/>
                </a:lnTo>
                <a:lnTo>
                  <a:pt x="101600" y="76200"/>
                </a:lnTo>
                <a:lnTo>
                  <a:pt x="118533" y="93133"/>
                </a:lnTo>
                <a:lnTo>
                  <a:pt x="143934" y="110067"/>
                </a:lnTo>
                <a:lnTo>
                  <a:pt x="160867" y="118533"/>
                </a:lnTo>
                <a:lnTo>
                  <a:pt x="177800" y="127000"/>
                </a:lnTo>
                <a:lnTo>
                  <a:pt x="194733" y="127000"/>
                </a:lnTo>
                <a:lnTo>
                  <a:pt x="203200" y="135467"/>
                </a:lnTo>
                <a:lnTo>
                  <a:pt x="203200" y="143933"/>
                </a:lnTo>
                <a:lnTo>
                  <a:pt x="211666" y="152400"/>
                </a:lnTo>
                <a:lnTo>
                  <a:pt x="211666" y="152400"/>
                </a:lnTo>
                <a:lnTo>
                  <a:pt x="211666" y="160867"/>
                </a:lnTo>
                <a:lnTo>
                  <a:pt x="203200" y="169333"/>
                </a:lnTo>
                <a:lnTo>
                  <a:pt x="203200" y="177800"/>
                </a:lnTo>
                <a:lnTo>
                  <a:pt x="194733" y="194733"/>
                </a:lnTo>
                <a:lnTo>
                  <a:pt x="186267" y="203200"/>
                </a:lnTo>
                <a:lnTo>
                  <a:pt x="177800" y="220133"/>
                </a:lnTo>
                <a:lnTo>
                  <a:pt x="169333" y="237067"/>
                </a:lnTo>
                <a:lnTo>
                  <a:pt x="160867" y="262467"/>
                </a:lnTo>
                <a:lnTo>
                  <a:pt x="152400" y="279400"/>
                </a:lnTo>
                <a:lnTo>
                  <a:pt x="143934" y="304800"/>
                </a:lnTo>
                <a:lnTo>
                  <a:pt x="135466" y="330200"/>
                </a:lnTo>
                <a:lnTo>
                  <a:pt x="118533" y="355600"/>
                </a:lnTo>
                <a:lnTo>
                  <a:pt x="110067" y="381000"/>
                </a:lnTo>
                <a:lnTo>
                  <a:pt x="101600" y="414867"/>
                </a:lnTo>
                <a:lnTo>
                  <a:pt x="93133" y="440267"/>
                </a:lnTo>
                <a:lnTo>
                  <a:pt x="84667" y="457200"/>
                </a:lnTo>
                <a:lnTo>
                  <a:pt x="84667" y="474133"/>
                </a:lnTo>
                <a:lnTo>
                  <a:pt x="93133" y="474133"/>
                </a:lnTo>
                <a:lnTo>
                  <a:pt x="93133" y="474133"/>
                </a:lnTo>
                <a:lnTo>
                  <a:pt x="101600" y="474133"/>
                </a:lnTo>
                <a:lnTo>
                  <a:pt x="101600" y="474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8128000" y="4250267"/>
            <a:ext cx="203201" cy="364067"/>
          </a:xfrm>
          <a:custGeom>
            <a:avLst/>
            <a:gdLst/>
            <a:ahLst/>
            <a:cxnLst/>
            <a:rect l="0" t="0" r="0" b="0"/>
            <a:pathLst>
              <a:path w="203201" h="364067">
                <a:moveTo>
                  <a:pt x="177800" y="8466"/>
                </a:moveTo>
                <a:lnTo>
                  <a:pt x="169333" y="0"/>
                </a:lnTo>
                <a:lnTo>
                  <a:pt x="160867" y="0"/>
                </a:lnTo>
                <a:lnTo>
                  <a:pt x="152400" y="0"/>
                </a:lnTo>
                <a:lnTo>
                  <a:pt x="127000" y="0"/>
                </a:lnTo>
                <a:lnTo>
                  <a:pt x="110067" y="0"/>
                </a:lnTo>
                <a:lnTo>
                  <a:pt x="84667" y="0"/>
                </a:lnTo>
                <a:lnTo>
                  <a:pt x="67734" y="0"/>
                </a:lnTo>
                <a:lnTo>
                  <a:pt x="50800" y="8466"/>
                </a:lnTo>
                <a:lnTo>
                  <a:pt x="25400" y="16933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16933" y="67733"/>
                </a:lnTo>
                <a:lnTo>
                  <a:pt x="42333" y="84666"/>
                </a:lnTo>
                <a:lnTo>
                  <a:pt x="59266" y="93133"/>
                </a:lnTo>
                <a:lnTo>
                  <a:pt x="93133" y="118533"/>
                </a:lnTo>
                <a:lnTo>
                  <a:pt x="118533" y="143933"/>
                </a:lnTo>
                <a:lnTo>
                  <a:pt x="143934" y="160866"/>
                </a:lnTo>
                <a:lnTo>
                  <a:pt x="160867" y="186266"/>
                </a:lnTo>
                <a:lnTo>
                  <a:pt x="186267" y="220133"/>
                </a:lnTo>
                <a:lnTo>
                  <a:pt x="194733" y="245533"/>
                </a:lnTo>
                <a:lnTo>
                  <a:pt x="203200" y="262466"/>
                </a:lnTo>
                <a:lnTo>
                  <a:pt x="203200" y="287866"/>
                </a:lnTo>
                <a:lnTo>
                  <a:pt x="194733" y="313266"/>
                </a:lnTo>
                <a:lnTo>
                  <a:pt x="186267" y="321733"/>
                </a:lnTo>
                <a:lnTo>
                  <a:pt x="169333" y="338666"/>
                </a:lnTo>
                <a:lnTo>
                  <a:pt x="152400" y="355600"/>
                </a:lnTo>
                <a:lnTo>
                  <a:pt x="135466" y="355600"/>
                </a:lnTo>
                <a:lnTo>
                  <a:pt x="118533" y="364066"/>
                </a:lnTo>
                <a:lnTo>
                  <a:pt x="93133" y="364066"/>
                </a:lnTo>
                <a:lnTo>
                  <a:pt x="76200" y="364066"/>
                </a:lnTo>
                <a:lnTo>
                  <a:pt x="50800" y="364066"/>
                </a:lnTo>
                <a:lnTo>
                  <a:pt x="42333" y="355600"/>
                </a:lnTo>
                <a:lnTo>
                  <a:pt x="25400" y="338666"/>
                </a:lnTo>
                <a:lnTo>
                  <a:pt x="16933" y="330200"/>
                </a:lnTo>
                <a:lnTo>
                  <a:pt x="0" y="304800"/>
                </a:lnTo>
                <a:lnTo>
                  <a:pt x="0" y="304800"/>
                </a:lnTo>
                <a:lnTo>
                  <a:pt x="0" y="279400"/>
                </a:lnTo>
                <a:lnTo>
                  <a:pt x="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8398933" y="4191000"/>
            <a:ext cx="50801" cy="406401"/>
          </a:xfrm>
          <a:custGeom>
            <a:avLst/>
            <a:gdLst/>
            <a:ahLst/>
            <a:cxnLst/>
            <a:rect l="0" t="0" r="0" b="0"/>
            <a:pathLst>
              <a:path w="50801" h="406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84667"/>
                </a:lnTo>
                <a:lnTo>
                  <a:pt x="16933" y="118533"/>
                </a:lnTo>
                <a:lnTo>
                  <a:pt x="25401" y="152400"/>
                </a:lnTo>
                <a:lnTo>
                  <a:pt x="25401" y="194733"/>
                </a:lnTo>
                <a:lnTo>
                  <a:pt x="33867" y="228600"/>
                </a:lnTo>
                <a:lnTo>
                  <a:pt x="42334" y="262467"/>
                </a:lnTo>
                <a:lnTo>
                  <a:pt x="42334" y="296333"/>
                </a:lnTo>
                <a:lnTo>
                  <a:pt x="50800" y="330200"/>
                </a:lnTo>
                <a:lnTo>
                  <a:pt x="50800" y="355600"/>
                </a:lnTo>
                <a:lnTo>
                  <a:pt x="50800" y="372533"/>
                </a:lnTo>
                <a:lnTo>
                  <a:pt x="50800" y="389467"/>
                </a:lnTo>
                <a:lnTo>
                  <a:pt x="50800" y="397933"/>
                </a:lnTo>
                <a:lnTo>
                  <a:pt x="50800" y="406400"/>
                </a:lnTo>
                <a:lnTo>
                  <a:pt x="50800" y="406400"/>
                </a:lnTo>
                <a:lnTo>
                  <a:pt x="50800" y="406400"/>
                </a:lnTo>
                <a:lnTo>
                  <a:pt x="50800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8365067" y="4368800"/>
            <a:ext cx="203200" cy="25401"/>
          </a:xfrm>
          <a:custGeom>
            <a:avLst/>
            <a:gdLst/>
            <a:ahLst/>
            <a:cxnLst/>
            <a:rect l="0" t="0" r="0" b="0"/>
            <a:pathLst>
              <a:path w="203200" h="25401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0"/>
                </a:lnTo>
                <a:lnTo>
                  <a:pt x="177800" y="0"/>
                </a:lnTo>
                <a:lnTo>
                  <a:pt x="177800" y="0"/>
                </a:lnTo>
                <a:lnTo>
                  <a:pt x="203199" y="0"/>
                </a:lnTo>
                <a:lnTo>
                  <a:pt x="20319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8593667" y="4351867"/>
            <a:ext cx="203200" cy="220134"/>
          </a:xfrm>
          <a:custGeom>
            <a:avLst/>
            <a:gdLst/>
            <a:ahLst/>
            <a:cxnLst/>
            <a:rect l="0" t="0" r="0" b="0"/>
            <a:pathLst>
              <a:path w="203200" h="220134">
                <a:moveTo>
                  <a:pt x="93133" y="0"/>
                </a:move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7" y="16933"/>
                </a:lnTo>
                <a:lnTo>
                  <a:pt x="50799" y="25400"/>
                </a:lnTo>
                <a:lnTo>
                  <a:pt x="33866" y="42333"/>
                </a:lnTo>
                <a:lnTo>
                  <a:pt x="25400" y="67733"/>
                </a:lnTo>
                <a:lnTo>
                  <a:pt x="16933" y="101600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8466" y="211666"/>
                </a:lnTo>
                <a:lnTo>
                  <a:pt x="8466" y="220133"/>
                </a:lnTo>
                <a:lnTo>
                  <a:pt x="16933" y="220133"/>
                </a:lnTo>
                <a:lnTo>
                  <a:pt x="25400" y="220133"/>
                </a:lnTo>
                <a:lnTo>
                  <a:pt x="33866" y="211666"/>
                </a:lnTo>
                <a:lnTo>
                  <a:pt x="42333" y="194733"/>
                </a:lnTo>
                <a:lnTo>
                  <a:pt x="50799" y="186266"/>
                </a:lnTo>
                <a:lnTo>
                  <a:pt x="50799" y="160866"/>
                </a:lnTo>
                <a:lnTo>
                  <a:pt x="59267" y="143933"/>
                </a:lnTo>
                <a:lnTo>
                  <a:pt x="67733" y="118533"/>
                </a:lnTo>
                <a:lnTo>
                  <a:pt x="67733" y="101600"/>
                </a:lnTo>
                <a:lnTo>
                  <a:pt x="67733" y="76200"/>
                </a:lnTo>
                <a:lnTo>
                  <a:pt x="76200" y="50800"/>
                </a:lnTo>
                <a:lnTo>
                  <a:pt x="76200" y="33866"/>
                </a:lnTo>
                <a:lnTo>
                  <a:pt x="76200" y="25400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6" y="33866"/>
                </a:lnTo>
                <a:lnTo>
                  <a:pt x="84666" y="59266"/>
                </a:lnTo>
                <a:lnTo>
                  <a:pt x="93133" y="76200"/>
                </a:lnTo>
                <a:lnTo>
                  <a:pt x="101600" y="101600"/>
                </a:lnTo>
                <a:lnTo>
                  <a:pt x="110066" y="135466"/>
                </a:lnTo>
                <a:lnTo>
                  <a:pt x="118533" y="160866"/>
                </a:lnTo>
                <a:lnTo>
                  <a:pt x="135467" y="177800"/>
                </a:lnTo>
                <a:lnTo>
                  <a:pt x="143933" y="194733"/>
                </a:lnTo>
                <a:lnTo>
                  <a:pt x="160866" y="203200"/>
                </a:lnTo>
                <a:lnTo>
                  <a:pt x="177800" y="211666"/>
                </a:lnTo>
                <a:lnTo>
                  <a:pt x="186266" y="211666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03199" y="194733"/>
                </a:lnTo>
                <a:lnTo>
                  <a:pt x="203199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805334" y="4343400"/>
            <a:ext cx="203200" cy="203201"/>
          </a:xfrm>
          <a:custGeom>
            <a:avLst/>
            <a:gdLst/>
            <a:ahLst/>
            <a:cxnLst/>
            <a:rect l="0" t="0" r="0" b="0"/>
            <a:pathLst>
              <a:path w="203200" h="203201">
                <a:moveTo>
                  <a:pt x="33866" y="0"/>
                </a:moveTo>
                <a:lnTo>
                  <a:pt x="33866" y="0"/>
                </a:lnTo>
                <a:lnTo>
                  <a:pt x="25399" y="0"/>
                </a:lnTo>
                <a:lnTo>
                  <a:pt x="25399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194733"/>
                </a:lnTo>
                <a:lnTo>
                  <a:pt x="0" y="203200"/>
                </a:lnTo>
                <a:lnTo>
                  <a:pt x="8466" y="203200"/>
                </a:lnTo>
                <a:lnTo>
                  <a:pt x="8466" y="203200"/>
                </a:lnTo>
                <a:lnTo>
                  <a:pt x="8466" y="203200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52400"/>
                </a:lnTo>
                <a:lnTo>
                  <a:pt x="25399" y="135467"/>
                </a:lnTo>
                <a:lnTo>
                  <a:pt x="25399" y="110067"/>
                </a:lnTo>
                <a:lnTo>
                  <a:pt x="33866" y="84667"/>
                </a:lnTo>
                <a:lnTo>
                  <a:pt x="42333" y="67733"/>
                </a:lnTo>
                <a:lnTo>
                  <a:pt x="50799" y="42333"/>
                </a:lnTo>
                <a:lnTo>
                  <a:pt x="67732" y="33867"/>
                </a:lnTo>
                <a:lnTo>
                  <a:pt x="76200" y="25400"/>
                </a:lnTo>
                <a:lnTo>
                  <a:pt x="93133" y="25400"/>
                </a:lnTo>
                <a:lnTo>
                  <a:pt x="110066" y="33867"/>
                </a:lnTo>
                <a:lnTo>
                  <a:pt x="126999" y="42333"/>
                </a:lnTo>
                <a:lnTo>
                  <a:pt x="135466" y="59267"/>
                </a:lnTo>
                <a:lnTo>
                  <a:pt x="143932" y="76200"/>
                </a:lnTo>
                <a:lnTo>
                  <a:pt x="152400" y="101600"/>
                </a:lnTo>
                <a:lnTo>
                  <a:pt x="152400" y="127000"/>
                </a:lnTo>
                <a:lnTo>
                  <a:pt x="160866" y="143933"/>
                </a:lnTo>
                <a:lnTo>
                  <a:pt x="160866" y="169333"/>
                </a:lnTo>
                <a:lnTo>
                  <a:pt x="169333" y="186267"/>
                </a:lnTo>
                <a:lnTo>
                  <a:pt x="177799" y="194733"/>
                </a:lnTo>
                <a:lnTo>
                  <a:pt x="186266" y="203200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03199" y="203200"/>
                </a:lnTo>
                <a:lnTo>
                  <a:pt x="203199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9042400" y="4207933"/>
            <a:ext cx="169334" cy="347135"/>
          </a:xfrm>
          <a:custGeom>
            <a:avLst/>
            <a:gdLst/>
            <a:ahLst/>
            <a:cxnLst/>
            <a:rect l="0" t="0" r="0" b="0"/>
            <a:pathLst>
              <a:path w="169334" h="347135">
                <a:moveTo>
                  <a:pt x="110067" y="169334"/>
                </a:moveTo>
                <a:lnTo>
                  <a:pt x="110067" y="169334"/>
                </a:lnTo>
                <a:lnTo>
                  <a:pt x="101600" y="169334"/>
                </a:lnTo>
                <a:lnTo>
                  <a:pt x="93133" y="169334"/>
                </a:lnTo>
                <a:lnTo>
                  <a:pt x="76200" y="160867"/>
                </a:lnTo>
                <a:lnTo>
                  <a:pt x="67734" y="160867"/>
                </a:lnTo>
                <a:lnTo>
                  <a:pt x="59266" y="160867"/>
                </a:lnTo>
                <a:lnTo>
                  <a:pt x="42333" y="169334"/>
                </a:lnTo>
                <a:lnTo>
                  <a:pt x="25400" y="186267"/>
                </a:lnTo>
                <a:lnTo>
                  <a:pt x="16933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21734"/>
                </a:lnTo>
                <a:lnTo>
                  <a:pt x="16933" y="330200"/>
                </a:lnTo>
                <a:lnTo>
                  <a:pt x="33867" y="338667"/>
                </a:lnTo>
                <a:lnTo>
                  <a:pt x="42333" y="347134"/>
                </a:lnTo>
                <a:lnTo>
                  <a:pt x="59266" y="347134"/>
                </a:lnTo>
                <a:lnTo>
                  <a:pt x="67734" y="347134"/>
                </a:lnTo>
                <a:lnTo>
                  <a:pt x="84667" y="338667"/>
                </a:lnTo>
                <a:lnTo>
                  <a:pt x="93133" y="321734"/>
                </a:lnTo>
                <a:lnTo>
                  <a:pt x="101600" y="296334"/>
                </a:lnTo>
                <a:lnTo>
                  <a:pt x="110067" y="270934"/>
                </a:lnTo>
                <a:lnTo>
                  <a:pt x="110067" y="245534"/>
                </a:lnTo>
                <a:lnTo>
                  <a:pt x="110067" y="203200"/>
                </a:lnTo>
                <a:lnTo>
                  <a:pt x="118533" y="169334"/>
                </a:lnTo>
                <a:lnTo>
                  <a:pt x="110067" y="127000"/>
                </a:lnTo>
                <a:lnTo>
                  <a:pt x="101600" y="84667"/>
                </a:lnTo>
                <a:lnTo>
                  <a:pt x="101600" y="59267"/>
                </a:lnTo>
                <a:lnTo>
                  <a:pt x="84667" y="33867"/>
                </a:lnTo>
                <a:lnTo>
                  <a:pt x="76200" y="16934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7"/>
                </a:lnTo>
                <a:lnTo>
                  <a:pt x="67734" y="16934"/>
                </a:lnTo>
                <a:lnTo>
                  <a:pt x="67734" y="42334"/>
                </a:lnTo>
                <a:lnTo>
                  <a:pt x="67734" y="76200"/>
                </a:lnTo>
                <a:lnTo>
                  <a:pt x="67734" y="118534"/>
                </a:lnTo>
                <a:lnTo>
                  <a:pt x="76200" y="152400"/>
                </a:lnTo>
                <a:lnTo>
                  <a:pt x="76200" y="194734"/>
                </a:lnTo>
                <a:lnTo>
                  <a:pt x="84667" y="228600"/>
                </a:lnTo>
                <a:lnTo>
                  <a:pt x="101600" y="262467"/>
                </a:lnTo>
                <a:lnTo>
                  <a:pt x="110067" y="287867"/>
                </a:lnTo>
                <a:lnTo>
                  <a:pt x="127000" y="304800"/>
                </a:lnTo>
                <a:lnTo>
                  <a:pt x="135466" y="321734"/>
                </a:lnTo>
                <a:lnTo>
                  <a:pt x="152400" y="330200"/>
                </a:lnTo>
                <a:lnTo>
                  <a:pt x="152400" y="330200"/>
                </a:lnTo>
                <a:lnTo>
                  <a:pt x="169333" y="330200"/>
                </a:lnTo>
                <a:lnTo>
                  <a:pt x="169333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9245600" y="4343400"/>
            <a:ext cx="186268" cy="203201"/>
          </a:xfrm>
          <a:custGeom>
            <a:avLst/>
            <a:gdLst/>
            <a:ahLst/>
            <a:cxnLst/>
            <a:rect l="0" t="0" r="0" b="0"/>
            <a:pathLst>
              <a:path w="186268" h="203201">
                <a:moveTo>
                  <a:pt x="93134" y="0"/>
                </a:moveTo>
                <a:lnTo>
                  <a:pt x="93134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16933"/>
                </a:lnTo>
                <a:lnTo>
                  <a:pt x="42333" y="33867"/>
                </a:lnTo>
                <a:lnTo>
                  <a:pt x="25400" y="59267"/>
                </a:lnTo>
                <a:lnTo>
                  <a:pt x="8466" y="93133"/>
                </a:lnTo>
                <a:lnTo>
                  <a:pt x="0" y="118533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86267"/>
                </a:lnTo>
                <a:lnTo>
                  <a:pt x="16934" y="194733"/>
                </a:lnTo>
                <a:lnTo>
                  <a:pt x="25400" y="203200"/>
                </a:lnTo>
                <a:lnTo>
                  <a:pt x="33867" y="203200"/>
                </a:lnTo>
                <a:lnTo>
                  <a:pt x="42333" y="203200"/>
                </a:lnTo>
                <a:lnTo>
                  <a:pt x="50800" y="186267"/>
                </a:lnTo>
                <a:lnTo>
                  <a:pt x="67733" y="177800"/>
                </a:lnTo>
                <a:lnTo>
                  <a:pt x="67733" y="160867"/>
                </a:lnTo>
                <a:lnTo>
                  <a:pt x="76200" y="135467"/>
                </a:lnTo>
                <a:lnTo>
                  <a:pt x="76200" y="110067"/>
                </a:lnTo>
                <a:lnTo>
                  <a:pt x="84666" y="84667"/>
                </a:lnTo>
                <a:lnTo>
                  <a:pt x="84666" y="59267"/>
                </a:lnTo>
                <a:lnTo>
                  <a:pt x="84666" y="42333"/>
                </a:lnTo>
                <a:lnTo>
                  <a:pt x="84666" y="25400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33867"/>
                </a:lnTo>
                <a:lnTo>
                  <a:pt x="84666" y="50800"/>
                </a:lnTo>
                <a:lnTo>
                  <a:pt x="93134" y="67733"/>
                </a:lnTo>
                <a:lnTo>
                  <a:pt x="93134" y="93133"/>
                </a:lnTo>
                <a:lnTo>
                  <a:pt x="101600" y="118533"/>
                </a:lnTo>
                <a:lnTo>
                  <a:pt x="110067" y="143933"/>
                </a:lnTo>
                <a:lnTo>
                  <a:pt x="118533" y="160867"/>
                </a:lnTo>
                <a:lnTo>
                  <a:pt x="135467" y="169333"/>
                </a:lnTo>
                <a:lnTo>
                  <a:pt x="143933" y="177800"/>
                </a:lnTo>
                <a:lnTo>
                  <a:pt x="160866" y="177800"/>
                </a:lnTo>
                <a:lnTo>
                  <a:pt x="177800" y="169333"/>
                </a:lnTo>
                <a:lnTo>
                  <a:pt x="177800" y="169333"/>
                </a:lnTo>
                <a:lnTo>
                  <a:pt x="186267" y="160867"/>
                </a:lnTo>
                <a:lnTo>
                  <a:pt x="186267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9465733" y="4351867"/>
            <a:ext cx="110068" cy="177801"/>
          </a:xfrm>
          <a:custGeom>
            <a:avLst/>
            <a:gdLst/>
            <a:ahLst/>
            <a:cxnLst/>
            <a:rect l="0" t="0" r="0" b="0"/>
            <a:pathLst>
              <a:path w="110068" h="1778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9266"/>
                </a:lnTo>
                <a:lnTo>
                  <a:pt x="0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16933" y="160866"/>
                </a:lnTo>
                <a:lnTo>
                  <a:pt x="25401" y="169333"/>
                </a:lnTo>
                <a:lnTo>
                  <a:pt x="25401" y="177800"/>
                </a:lnTo>
                <a:lnTo>
                  <a:pt x="25401" y="177800"/>
                </a:lnTo>
                <a:lnTo>
                  <a:pt x="25401" y="169333"/>
                </a:lnTo>
                <a:lnTo>
                  <a:pt x="25401" y="160866"/>
                </a:lnTo>
                <a:lnTo>
                  <a:pt x="25401" y="152400"/>
                </a:lnTo>
                <a:lnTo>
                  <a:pt x="25401" y="135466"/>
                </a:lnTo>
                <a:lnTo>
                  <a:pt x="25401" y="110066"/>
                </a:lnTo>
                <a:lnTo>
                  <a:pt x="25401" y="93133"/>
                </a:lnTo>
                <a:lnTo>
                  <a:pt x="25401" y="67733"/>
                </a:lnTo>
                <a:lnTo>
                  <a:pt x="33867" y="50800"/>
                </a:lnTo>
                <a:lnTo>
                  <a:pt x="33867" y="42333"/>
                </a:lnTo>
                <a:lnTo>
                  <a:pt x="50800" y="33866"/>
                </a:lnTo>
                <a:lnTo>
                  <a:pt x="67734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110067" y="25400"/>
                </a:lnTo>
                <a:lnTo>
                  <a:pt x="1100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9592733" y="4182533"/>
            <a:ext cx="262468" cy="364068"/>
          </a:xfrm>
          <a:custGeom>
            <a:avLst/>
            <a:gdLst/>
            <a:ahLst/>
            <a:cxnLst/>
            <a:rect l="0" t="0" r="0" b="0"/>
            <a:pathLst>
              <a:path w="262468" h="364068">
                <a:moveTo>
                  <a:pt x="160867" y="203200"/>
                </a:moveTo>
                <a:lnTo>
                  <a:pt x="160867" y="203200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43934" y="194734"/>
                </a:lnTo>
                <a:lnTo>
                  <a:pt x="127001" y="194734"/>
                </a:lnTo>
                <a:lnTo>
                  <a:pt x="110067" y="194734"/>
                </a:lnTo>
                <a:lnTo>
                  <a:pt x="93134" y="203200"/>
                </a:lnTo>
                <a:lnTo>
                  <a:pt x="67734" y="203200"/>
                </a:lnTo>
                <a:lnTo>
                  <a:pt x="50801" y="220134"/>
                </a:lnTo>
                <a:lnTo>
                  <a:pt x="33867" y="228600"/>
                </a:lnTo>
                <a:lnTo>
                  <a:pt x="16934" y="245534"/>
                </a:lnTo>
                <a:lnTo>
                  <a:pt x="8467" y="270934"/>
                </a:lnTo>
                <a:lnTo>
                  <a:pt x="0" y="287867"/>
                </a:lnTo>
                <a:lnTo>
                  <a:pt x="8467" y="304800"/>
                </a:lnTo>
                <a:lnTo>
                  <a:pt x="16934" y="321734"/>
                </a:lnTo>
                <a:lnTo>
                  <a:pt x="25400" y="338667"/>
                </a:lnTo>
                <a:lnTo>
                  <a:pt x="50801" y="355600"/>
                </a:lnTo>
                <a:lnTo>
                  <a:pt x="59267" y="364067"/>
                </a:lnTo>
                <a:lnTo>
                  <a:pt x="76200" y="364067"/>
                </a:lnTo>
                <a:lnTo>
                  <a:pt x="93134" y="364067"/>
                </a:lnTo>
                <a:lnTo>
                  <a:pt x="110067" y="355600"/>
                </a:lnTo>
                <a:lnTo>
                  <a:pt x="118533" y="338667"/>
                </a:lnTo>
                <a:lnTo>
                  <a:pt x="135467" y="313267"/>
                </a:lnTo>
                <a:lnTo>
                  <a:pt x="152400" y="287867"/>
                </a:lnTo>
                <a:lnTo>
                  <a:pt x="160867" y="262467"/>
                </a:lnTo>
                <a:lnTo>
                  <a:pt x="160867" y="228600"/>
                </a:lnTo>
                <a:lnTo>
                  <a:pt x="169334" y="203200"/>
                </a:lnTo>
                <a:lnTo>
                  <a:pt x="169334" y="169334"/>
                </a:lnTo>
                <a:lnTo>
                  <a:pt x="169334" y="135467"/>
                </a:lnTo>
                <a:lnTo>
                  <a:pt x="169334" y="110067"/>
                </a:lnTo>
                <a:lnTo>
                  <a:pt x="169334" y="84667"/>
                </a:lnTo>
                <a:lnTo>
                  <a:pt x="160867" y="59267"/>
                </a:lnTo>
                <a:lnTo>
                  <a:pt x="160867" y="42334"/>
                </a:lnTo>
                <a:lnTo>
                  <a:pt x="152400" y="25400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3" y="0"/>
                </a:lnTo>
                <a:lnTo>
                  <a:pt x="118533" y="8467"/>
                </a:lnTo>
                <a:lnTo>
                  <a:pt x="110067" y="16934"/>
                </a:lnTo>
                <a:lnTo>
                  <a:pt x="101600" y="33867"/>
                </a:lnTo>
                <a:lnTo>
                  <a:pt x="101600" y="59267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10067" y="143934"/>
                </a:lnTo>
                <a:lnTo>
                  <a:pt x="118533" y="177800"/>
                </a:lnTo>
                <a:lnTo>
                  <a:pt x="135467" y="203200"/>
                </a:lnTo>
                <a:lnTo>
                  <a:pt x="152400" y="228600"/>
                </a:lnTo>
                <a:lnTo>
                  <a:pt x="177801" y="254000"/>
                </a:lnTo>
                <a:lnTo>
                  <a:pt x="194733" y="279400"/>
                </a:lnTo>
                <a:lnTo>
                  <a:pt x="211667" y="287867"/>
                </a:lnTo>
                <a:lnTo>
                  <a:pt x="237067" y="304800"/>
                </a:lnTo>
                <a:lnTo>
                  <a:pt x="245534" y="313267"/>
                </a:lnTo>
                <a:lnTo>
                  <a:pt x="245534" y="313267"/>
                </a:lnTo>
                <a:lnTo>
                  <a:pt x="262467" y="313267"/>
                </a:lnTo>
                <a:lnTo>
                  <a:pt x="262467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0143067" y="4131733"/>
            <a:ext cx="211667" cy="423335"/>
          </a:xfrm>
          <a:custGeom>
            <a:avLst/>
            <a:gdLst/>
            <a:ahLst/>
            <a:cxnLst/>
            <a:rect l="0" t="0" r="0" b="0"/>
            <a:pathLst>
              <a:path w="211667" h="423335">
                <a:moveTo>
                  <a:pt x="211666" y="76200"/>
                </a:moveTo>
                <a:lnTo>
                  <a:pt x="211666" y="76200"/>
                </a:lnTo>
                <a:lnTo>
                  <a:pt x="211666" y="76200"/>
                </a:lnTo>
                <a:lnTo>
                  <a:pt x="211666" y="67734"/>
                </a:lnTo>
                <a:lnTo>
                  <a:pt x="211666" y="59267"/>
                </a:lnTo>
                <a:lnTo>
                  <a:pt x="211666" y="50800"/>
                </a:lnTo>
                <a:lnTo>
                  <a:pt x="203199" y="33867"/>
                </a:lnTo>
                <a:lnTo>
                  <a:pt x="194733" y="25400"/>
                </a:lnTo>
                <a:lnTo>
                  <a:pt x="186267" y="16934"/>
                </a:lnTo>
                <a:lnTo>
                  <a:pt x="177799" y="8467"/>
                </a:lnTo>
                <a:lnTo>
                  <a:pt x="160867" y="0"/>
                </a:lnTo>
                <a:lnTo>
                  <a:pt x="143933" y="0"/>
                </a:lnTo>
                <a:lnTo>
                  <a:pt x="118533" y="0"/>
                </a:lnTo>
                <a:lnTo>
                  <a:pt x="101599" y="0"/>
                </a:lnTo>
                <a:lnTo>
                  <a:pt x="76200" y="8467"/>
                </a:lnTo>
                <a:lnTo>
                  <a:pt x="59266" y="16934"/>
                </a:lnTo>
                <a:lnTo>
                  <a:pt x="42333" y="33867"/>
                </a:lnTo>
                <a:lnTo>
                  <a:pt x="25399" y="50800"/>
                </a:lnTo>
                <a:lnTo>
                  <a:pt x="8467" y="76200"/>
                </a:lnTo>
                <a:lnTo>
                  <a:pt x="0" y="101600"/>
                </a:lnTo>
                <a:lnTo>
                  <a:pt x="0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8467" y="237067"/>
                </a:lnTo>
                <a:lnTo>
                  <a:pt x="16933" y="279400"/>
                </a:lnTo>
                <a:lnTo>
                  <a:pt x="25399" y="313267"/>
                </a:lnTo>
                <a:lnTo>
                  <a:pt x="33867" y="347134"/>
                </a:lnTo>
                <a:lnTo>
                  <a:pt x="42333" y="372534"/>
                </a:lnTo>
                <a:lnTo>
                  <a:pt x="50799" y="397934"/>
                </a:lnTo>
                <a:lnTo>
                  <a:pt x="59266" y="414867"/>
                </a:lnTo>
                <a:lnTo>
                  <a:pt x="50799" y="423334"/>
                </a:lnTo>
                <a:lnTo>
                  <a:pt x="50799" y="423334"/>
                </a:lnTo>
                <a:lnTo>
                  <a:pt x="50799" y="423334"/>
                </a:lnTo>
                <a:lnTo>
                  <a:pt x="42333" y="414867"/>
                </a:lnTo>
                <a:lnTo>
                  <a:pt x="42333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0100734" y="4318000"/>
            <a:ext cx="355601" cy="194734"/>
          </a:xfrm>
          <a:custGeom>
            <a:avLst/>
            <a:gdLst/>
            <a:ahLst/>
            <a:cxnLst/>
            <a:rect l="0" t="0" r="0" b="0"/>
            <a:pathLst>
              <a:path w="355601" h="194734">
                <a:moveTo>
                  <a:pt x="25399" y="118533"/>
                </a:moveTo>
                <a:lnTo>
                  <a:pt x="16932" y="101600"/>
                </a:lnTo>
                <a:lnTo>
                  <a:pt x="8466" y="93133"/>
                </a:lnTo>
                <a:lnTo>
                  <a:pt x="8466" y="76200"/>
                </a:lnTo>
                <a:lnTo>
                  <a:pt x="0" y="59267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25399" y="42333"/>
                </a:lnTo>
                <a:lnTo>
                  <a:pt x="42333" y="42333"/>
                </a:lnTo>
                <a:lnTo>
                  <a:pt x="67732" y="50800"/>
                </a:lnTo>
                <a:lnTo>
                  <a:pt x="101599" y="50800"/>
                </a:lnTo>
                <a:lnTo>
                  <a:pt x="135466" y="50800"/>
                </a:lnTo>
                <a:lnTo>
                  <a:pt x="160866" y="50800"/>
                </a:lnTo>
                <a:lnTo>
                  <a:pt x="186266" y="50800"/>
                </a:lnTo>
                <a:lnTo>
                  <a:pt x="211666" y="42333"/>
                </a:lnTo>
                <a:lnTo>
                  <a:pt x="228600" y="33867"/>
                </a:lnTo>
                <a:lnTo>
                  <a:pt x="245532" y="25400"/>
                </a:lnTo>
                <a:lnTo>
                  <a:pt x="262466" y="25400"/>
                </a:lnTo>
                <a:lnTo>
                  <a:pt x="262466" y="25400"/>
                </a:lnTo>
                <a:lnTo>
                  <a:pt x="262466" y="25400"/>
                </a:lnTo>
                <a:lnTo>
                  <a:pt x="262466" y="25400"/>
                </a:lnTo>
                <a:lnTo>
                  <a:pt x="262466" y="33867"/>
                </a:lnTo>
                <a:lnTo>
                  <a:pt x="253999" y="42333"/>
                </a:lnTo>
                <a:lnTo>
                  <a:pt x="245532" y="59267"/>
                </a:lnTo>
                <a:lnTo>
                  <a:pt x="237066" y="76200"/>
                </a:lnTo>
                <a:lnTo>
                  <a:pt x="228600" y="93133"/>
                </a:lnTo>
                <a:lnTo>
                  <a:pt x="228600" y="110067"/>
                </a:lnTo>
                <a:lnTo>
                  <a:pt x="228600" y="127000"/>
                </a:lnTo>
                <a:lnTo>
                  <a:pt x="228600" y="135467"/>
                </a:lnTo>
                <a:lnTo>
                  <a:pt x="245532" y="152400"/>
                </a:lnTo>
                <a:lnTo>
                  <a:pt x="253999" y="169333"/>
                </a:lnTo>
                <a:lnTo>
                  <a:pt x="270933" y="177800"/>
                </a:lnTo>
                <a:lnTo>
                  <a:pt x="279400" y="186267"/>
                </a:lnTo>
                <a:lnTo>
                  <a:pt x="296332" y="194733"/>
                </a:lnTo>
                <a:lnTo>
                  <a:pt x="313266" y="194733"/>
                </a:lnTo>
                <a:lnTo>
                  <a:pt x="321732" y="186267"/>
                </a:lnTo>
                <a:lnTo>
                  <a:pt x="338666" y="177800"/>
                </a:lnTo>
                <a:lnTo>
                  <a:pt x="338666" y="160867"/>
                </a:lnTo>
                <a:lnTo>
                  <a:pt x="347133" y="135467"/>
                </a:lnTo>
                <a:lnTo>
                  <a:pt x="355600" y="110067"/>
                </a:lnTo>
                <a:lnTo>
                  <a:pt x="355600" y="84667"/>
                </a:lnTo>
                <a:lnTo>
                  <a:pt x="347133" y="59267"/>
                </a:lnTo>
                <a:lnTo>
                  <a:pt x="338666" y="42333"/>
                </a:lnTo>
                <a:lnTo>
                  <a:pt x="330199" y="25400"/>
                </a:lnTo>
                <a:lnTo>
                  <a:pt x="321732" y="16933"/>
                </a:lnTo>
                <a:lnTo>
                  <a:pt x="313266" y="8467"/>
                </a:lnTo>
                <a:lnTo>
                  <a:pt x="296332" y="0"/>
                </a:lnTo>
                <a:lnTo>
                  <a:pt x="287866" y="0"/>
                </a:lnTo>
                <a:lnTo>
                  <a:pt x="287866" y="0"/>
                </a:lnTo>
                <a:lnTo>
                  <a:pt x="287866" y="0"/>
                </a:lnTo>
                <a:lnTo>
                  <a:pt x="287866" y="0"/>
                </a:lnTo>
                <a:lnTo>
                  <a:pt x="287866" y="0"/>
                </a:lnTo>
                <a:lnTo>
                  <a:pt x="287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10524067" y="4292600"/>
            <a:ext cx="152401" cy="160868"/>
          </a:xfrm>
          <a:custGeom>
            <a:avLst/>
            <a:gdLst/>
            <a:ahLst/>
            <a:cxnLst/>
            <a:rect l="0" t="0" r="0" b="0"/>
            <a:pathLst>
              <a:path w="152401" h="160868">
                <a:moveTo>
                  <a:pt x="0" y="118533"/>
                </a:moveTo>
                <a:lnTo>
                  <a:pt x="0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3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25399" y="152400"/>
                </a:lnTo>
                <a:lnTo>
                  <a:pt x="25399" y="135467"/>
                </a:lnTo>
                <a:lnTo>
                  <a:pt x="25399" y="118533"/>
                </a:lnTo>
                <a:lnTo>
                  <a:pt x="25399" y="101600"/>
                </a:lnTo>
                <a:lnTo>
                  <a:pt x="25399" y="84667"/>
                </a:lnTo>
                <a:lnTo>
                  <a:pt x="33867" y="59267"/>
                </a:lnTo>
                <a:lnTo>
                  <a:pt x="42333" y="42333"/>
                </a:lnTo>
                <a:lnTo>
                  <a:pt x="50799" y="25400"/>
                </a:lnTo>
                <a:lnTo>
                  <a:pt x="59266" y="8467"/>
                </a:lnTo>
                <a:lnTo>
                  <a:pt x="67733" y="0"/>
                </a:lnTo>
                <a:lnTo>
                  <a:pt x="84667" y="0"/>
                </a:lnTo>
                <a:lnTo>
                  <a:pt x="101599" y="0"/>
                </a:lnTo>
                <a:lnTo>
                  <a:pt x="118533" y="16933"/>
                </a:lnTo>
                <a:lnTo>
                  <a:pt x="135466" y="25400"/>
                </a:lnTo>
                <a:lnTo>
                  <a:pt x="135466" y="25400"/>
                </a:lnTo>
                <a:lnTo>
                  <a:pt x="152400" y="42333"/>
                </a:lnTo>
                <a:lnTo>
                  <a:pt x="1524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10752667" y="4334933"/>
            <a:ext cx="296334" cy="169335"/>
          </a:xfrm>
          <a:custGeom>
            <a:avLst/>
            <a:gdLst/>
            <a:ahLst/>
            <a:cxnLst/>
            <a:rect l="0" t="0" r="0" b="0"/>
            <a:pathLst>
              <a:path w="296334" h="169335">
                <a:moveTo>
                  <a:pt x="0" y="50800"/>
                </a:move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93134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01600"/>
                </a:lnTo>
                <a:lnTo>
                  <a:pt x="16933" y="93134"/>
                </a:lnTo>
                <a:lnTo>
                  <a:pt x="16933" y="84667"/>
                </a:lnTo>
                <a:lnTo>
                  <a:pt x="25399" y="76200"/>
                </a:lnTo>
                <a:lnTo>
                  <a:pt x="33867" y="59267"/>
                </a:lnTo>
                <a:lnTo>
                  <a:pt x="42333" y="42334"/>
                </a:lnTo>
                <a:lnTo>
                  <a:pt x="50799" y="25400"/>
                </a:lnTo>
                <a:lnTo>
                  <a:pt x="59266" y="16934"/>
                </a:lnTo>
                <a:lnTo>
                  <a:pt x="67733" y="8467"/>
                </a:lnTo>
                <a:lnTo>
                  <a:pt x="84667" y="0"/>
                </a:lnTo>
                <a:lnTo>
                  <a:pt x="101599" y="0"/>
                </a:lnTo>
                <a:lnTo>
                  <a:pt x="110067" y="8467"/>
                </a:lnTo>
                <a:lnTo>
                  <a:pt x="110067" y="25400"/>
                </a:lnTo>
                <a:lnTo>
                  <a:pt x="118533" y="33867"/>
                </a:lnTo>
                <a:lnTo>
                  <a:pt x="118533" y="59267"/>
                </a:lnTo>
                <a:lnTo>
                  <a:pt x="118533" y="76200"/>
                </a:lnTo>
                <a:lnTo>
                  <a:pt x="118533" y="93134"/>
                </a:lnTo>
                <a:lnTo>
                  <a:pt x="110067" y="110067"/>
                </a:lnTo>
                <a:lnTo>
                  <a:pt x="110067" y="118534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18534"/>
                </a:lnTo>
                <a:lnTo>
                  <a:pt x="118533" y="110067"/>
                </a:lnTo>
                <a:lnTo>
                  <a:pt x="126999" y="93134"/>
                </a:lnTo>
                <a:lnTo>
                  <a:pt x="143933" y="76200"/>
                </a:lnTo>
                <a:lnTo>
                  <a:pt x="152400" y="59267"/>
                </a:lnTo>
                <a:lnTo>
                  <a:pt x="169333" y="42334"/>
                </a:lnTo>
                <a:lnTo>
                  <a:pt x="186267" y="33867"/>
                </a:lnTo>
                <a:lnTo>
                  <a:pt x="203199" y="33867"/>
                </a:lnTo>
                <a:lnTo>
                  <a:pt x="220133" y="33867"/>
                </a:lnTo>
                <a:lnTo>
                  <a:pt x="237067" y="42334"/>
                </a:lnTo>
                <a:lnTo>
                  <a:pt x="253999" y="59267"/>
                </a:lnTo>
                <a:lnTo>
                  <a:pt x="262467" y="67734"/>
                </a:lnTo>
                <a:lnTo>
                  <a:pt x="270933" y="93134"/>
                </a:lnTo>
                <a:lnTo>
                  <a:pt x="279399" y="110067"/>
                </a:lnTo>
                <a:lnTo>
                  <a:pt x="279399" y="127000"/>
                </a:lnTo>
                <a:lnTo>
                  <a:pt x="279399" y="152400"/>
                </a:lnTo>
                <a:lnTo>
                  <a:pt x="279399" y="160867"/>
                </a:lnTo>
                <a:lnTo>
                  <a:pt x="287866" y="169334"/>
                </a:lnTo>
                <a:lnTo>
                  <a:pt x="287866" y="169334"/>
                </a:lnTo>
                <a:lnTo>
                  <a:pt x="296333" y="169334"/>
                </a:lnTo>
                <a:lnTo>
                  <a:pt x="296333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11260666" y="45127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51933" y="4699000"/>
            <a:ext cx="186268" cy="381001"/>
          </a:xfrm>
          <a:custGeom>
            <a:avLst/>
            <a:gdLst/>
            <a:ahLst/>
            <a:cxnLst/>
            <a:rect l="0" t="0" r="0" b="0"/>
            <a:pathLst>
              <a:path w="186268" h="381001">
                <a:moveTo>
                  <a:pt x="25400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52400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87867"/>
                </a:lnTo>
                <a:lnTo>
                  <a:pt x="25400" y="304800"/>
                </a:lnTo>
                <a:lnTo>
                  <a:pt x="33867" y="321733"/>
                </a:lnTo>
                <a:lnTo>
                  <a:pt x="33867" y="338667"/>
                </a:lnTo>
                <a:lnTo>
                  <a:pt x="33867" y="347133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47133"/>
                </a:lnTo>
                <a:lnTo>
                  <a:pt x="33867" y="330200"/>
                </a:lnTo>
                <a:lnTo>
                  <a:pt x="33867" y="321733"/>
                </a:lnTo>
                <a:lnTo>
                  <a:pt x="33867" y="304800"/>
                </a:lnTo>
                <a:lnTo>
                  <a:pt x="33867" y="287867"/>
                </a:lnTo>
                <a:lnTo>
                  <a:pt x="33867" y="270933"/>
                </a:lnTo>
                <a:lnTo>
                  <a:pt x="42334" y="245533"/>
                </a:lnTo>
                <a:lnTo>
                  <a:pt x="42334" y="228600"/>
                </a:lnTo>
                <a:lnTo>
                  <a:pt x="59267" y="220133"/>
                </a:lnTo>
                <a:lnTo>
                  <a:pt x="67734" y="211667"/>
                </a:lnTo>
                <a:lnTo>
                  <a:pt x="76200" y="203200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35467" y="211667"/>
                </a:lnTo>
                <a:lnTo>
                  <a:pt x="143934" y="220133"/>
                </a:lnTo>
                <a:lnTo>
                  <a:pt x="160867" y="228600"/>
                </a:lnTo>
                <a:lnTo>
                  <a:pt x="169334" y="245533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86267" y="279400"/>
                </a:lnTo>
                <a:lnTo>
                  <a:pt x="186267" y="296333"/>
                </a:lnTo>
                <a:lnTo>
                  <a:pt x="186267" y="313267"/>
                </a:lnTo>
                <a:lnTo>
                  <a:pt x="177800" y="321733"/>
                </a:lnTo>
                <a:lnTo>
                  <a:pt x="169334" y="330200"/>
                </a:lnTo>
                <a:lnTo>
                  <a:pt x="160867" y="347133"/>
                </a:lnTo>
                <a:lnTo>
                  <a:pt x="152400" y="355600"/>
                </a:lnTo>
                <a:lnTo>
                  <a:pt x="135467" y="364067"/>
                </a:lnTo>
                <a:lnTo>
                  <a:pt x="127000" y="372533"/>
                </a:lnTo>
                <a:lnTo>
                  <a:pt x="110067" y="372533"/>
                </a:lnTo>
                <a:lnTo>
                  <a:pt x="93134" y="381000"/>
                </a:lnTo>
                <a:lnTo>
                  <a:pt x="76200" y="381000"/>
                </a:lnTo>
                <a:lnTo>
                  <a:pt x="67734" y="381000"/>
                </a:lnTo>
                <a:lnTo>
                  <a:pt x="59267" y="381000"/>
                </a:lnTo>
                <a:lnTo>
                  <a:pt x="50800" y="372533"/>
                </a:lnTo>
                <a:lnTo>
                  <a:pt x="42334" y="364067"/>
                </a:lnTo>
                <a:lnTo>
                  <a:pt x="33867" y="347133"/>
                </a:lnTo>
                <a:lnTo>
                  <a:pt x="33867" y="338667"/>
                </a:lnTo>
                <a:lnTo>
                  <a:pt x="33867" y="338667"/>
                </a:lnTo>
                <a:lnTo>
                  <a:pt x="33867" y="330200"/>
                </a:lnTo>
                <a:lnTo>
                  <a:pt x="33867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922867" y="50461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151467" y="4817533"/>
            <a:ext cx="143934" cy="254001"/>
          </a:xfrm>
          <a:custGeom>
            <a:avLst/>
            <a:gdLst/>
            <a:ahLst/>
            <a:cxnLst/>
            <a:rect l="0" t="0" r="0" b="0"/>
            <a:pathLst>
              <a:path w="143934" h="254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33866" y="194734"/>
                </a:lnTo>
                <a:lnTo>
                  <a:pt x="33866" y="211667"/>
                </a:lnTo>
                <a:lnTo>
                  <a:pt x="33866" y="228600"/>
                </a:lnTo>
                <a:lnTo>
                  <a:pt x="33866" y="237067"/>
                </a:lnTo>
                <a:lnTo>
                  <a:pt x="33866" y="245534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42333" y="245534"/>
                </a:lnTo>
                <a:lnTo>
                  <a:pt x="42333" y="228600"/>
                </a:lnTo>
                <a:lnTo>
                  <a:pt x="33866" y="220134"/>
                </a:lnTo>
                <a:lnTo>
                  <a:pt x="33866" y="194734"/>
                </a:lnTo>
                <a:lnTo>
                  <a:pt x="33866" y="177800"/>
                </a:lnTo>
                <a:lnTo>
                  <a:pt x="33866" y="152400"/>
                </a:lnTo>
                <a:lnTo>
                  <a:pt x="33866" y="127000"/>
                </a:lnTo>
                <a:lnTo>
                  <a:pt x="33866" y="101600"/>
                </a:lnTo>
                <a:lnTo>
                  <a:pt x="33866" y="84667"/>
                </a:lnTo>
                <a:lnTo>
                  <a:pt x="33866" y="67734"/>
                </a:lnTo>
                <a:lnTo>
                  <a:pt x="42333" y="50800"/>
                </a:lnTo>
                <a:lnTo>
                  <a:pt x="50800" y="33867"/>
                </a:lnTo>
                <a:lnTo>
                  <a:pt x="59266" y="25400"/>
                </a:lnTo>
                <a:lnTo>
                  <a:pt x="59266" y="16934"/>
                </a:lnTo>
                <a:lnTo>
                  <a:pt x="76200" y="16934"/>
                </a:lnTo>
                <a:lnTo>
                  <a:pt x="84666" y="16934"/>
                </a:lnTo>
                <a:lnTo>
                  <a:pt x="101600" y="16934"/>
                </a:lnTo>
                <a:lnTo>
                  <a:pt x="110066" y="25400"/>
                </a:lnTo>
                <a:lnTo>
                  <a:pt x="118533" y="25400"/>
                </a:lnTo>
                <a:lnTo>
                  <a:pt x="127000" y="33867"/>
                </a:lnTo>
                <a:lnTo>
                  <a:pt x="135466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1371600" y="4834467"/>
            <a:ext cx="127001" cy="211667"/>
          </a:xfrm>
          <a:custGeom>
            <a:avLst/>
            <a:gdLst/>
            <a:ahLst/>
            <a:cxnLst/>
            <a:rect l="0" t="0" r="0" b="0"/>
            <a:pathLst>
              <a:path w="127001" h="211667">
                <a:moveTo>
                  <a:pt x="67733" y="16933"/>
                </a:moveTo>
                <a:lnTo>
                  <a:pt x="67733" y="16933"/>
                </a:lnTo>
                <a:lnTo>
                  <a:pt x="67733" y="16933"/>
                </a:lnTo>
                <a:lnTo>
                  <a:pt x="67733" y="8466"/>
                </a:lnTo>
                <a:lnTo>
                  <a:pt x="67733" y="8466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16933" y="50800"/>
                </a:lnTo>
                <a:lnTo>
                  <a:pt x="8467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3" y="186266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7" y="194733"/>
                </a:lnTo>
                <a:lnTo>
                  <a:pt x="42333" y="194733"/>
                </a:lnTo>
                <a:lnTo>
                  <a:pt x="42333" y="186266"/>
                </a:lnTo>
                <a:lnTo>
                  <a:pt x="50800" y="177800"/>
                </a:lnTo>
                <a:lnTo>
                  <a:pt x="59267" y="169333"/>
                </a:lnTo>
                <a:lnTo>
                  <a:pt x="59267" y="160866"/>
                </a:lnTo>
                <a:lnTo>
                  <a:pt x="67733" y="135466"/>
                </a:lnTo>
                <a:lnTo>
                  <a:pt x="67733" y="118533"/>
                </a:lnTo>
                <a:lnTo>
                  <a:pt x="67733" y="101600"/>
                </a:lnTo>
                <a:lnTo>
                  <a:pt x="76200" y="84666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33866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84667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84667" y="67733"/>
                </a:lnTo>
                <a:lnTo>
                  <a:pt x="84667" y="93133"/>
                </a:lnTo>
                <a:lnTo>
                  <a:pt x="93133" y="110066"/>
                </a:lnTo>
                <a:lnTo>
                  <a:pt x="93133" y="127000"/>
                </a:lnTo>
                <a:lnTo>
                  <a:pt x="101600" y="152400"/>
                </a:lnTo>
                <a:lnTo>
                  <a:pt x="101600" y="169333"/>
                </a:lnTo>
                <a:lnTo>
                  <a:pt x="110067" y="186266"/>
                </a:lnTo>
                <a:lnTo>
                  <a:pt x="110067" y="194733"/>
                </a:lnTo>
                <a:lnTo>
                  <a:pt x="118533" y="203200"/>
                </a:lnTo>
                <a:lnTo>
                  <a:pt x="118533" y="211666"/>
                </a:lnTo>
                <a:lnTo>
                  <a:pt x="118533" y="211666"/>
                </a:lnTo>
                <a:lnTo>
                  <a:pt x="127000" y="211666"/>
                </a:lnTo>
                <a:lnTo>
                  <a:pt x="127000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566333" y="4851400"/>
            <a:ext cx="101601" cy="194734"/>
          </a:xfrm>
          <a:custGeom>
            <a:avLst/>
            <a:gdLst/>
            <a:ahLst/>
            <a:cxnLst/>
            <a:rect l="0" t="0" r="0" b="0"/>
            <a:pathLst>
              <a:path w="101601" h="194734">
                <a:moveTo>
                  <a:pt x="93134" y="25400"/>
                </a:moveTo>
                <a:lnTo>
                  <a:pt x="93134" y="25400"/>
                </a:lnTo>
                <a:lnTo>
                  <a:pt x="93134" y="25400"/>
                </a:lnTo>
                <a:lnTo>
                  <a:pt x="101600" y="16933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8467"/>
                </a:lnTo>
                <a:lnTo>
                  <a:pt x="42334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3"/>
                </a:lnTo>
                <a:lnTo>
                  <a:pt x="16934" y="160867"/>
                </a:lnTo>
                <a:lnTo>
                  <a:pt x="25400" y="169333"/>
                </a:lnTo>
                <a:lnTo>
                  <a:pt x="42334" y="186267"/>
                </a:lnTo>
                <a:lnTo>
                  <a:pt x="50800" y="186267"/>
                </a:lnTo>
                <a:lnTo>
                  <a:pt x="67734" y="194733"/>
                </a:lnTo>
                <a:lnTo>
                  <a:pt x="76200" y="194733"/>
                </a:lnTo>
                <a:lnTo>
                  <a:pt x="93134" y="194733"/>
                </a:lnTo>
                <a:lnTo>
                  <a:pt x="93134" y="194733"/>
                </a:lnTo>
                <a:lnTo>
                  <a:pt x="101600" y="186267"/>
                </a:lnTo>
                <a:lnTo>
                  <a:pt x="1016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667933" y="4715933"/>
            <a:ext cx="33868" cy="330201"/>
          </a:xfrm>
          <a:custGeom>
            <a:avLst/>
            <a:gdLst/>
            <a:ahLst/>
            <a:cxnLst/>
            <a:rect l="0" t="0" r="0" b="0"/>
            <a:pathLst>
              <a:path w="33868" h="330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16934" y="254000"/>
                </a:lnTo>
                <a:lnTo>
                  <a:pt x="16934" y="279400"/>
                </a:lnTo>
                <a:lnTo>
                  <a:pt x="16934" y="296334"/>
                </a:lnTo>
                <a:lnTo>
                  <a:pt x="25400" y="313267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33867" y="330200"/>
                </a:lnTo>
                <a:lnTo>
                  <a:pt x="33867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1803400" y="4902200"/>
            <a:ext cx="1" cy="169334"/>
          </a:xfrm>
          <a:custGeom>
            <a:avLst/>
            <a:gdLst/>
            <a:ahLst/>
            <a:cxnLst/>
            <a:rect l="0" t="0" r="0" b="0"/>
            <a:pathLst>
              <a:path w="1" h="1693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811867" y="48175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1888067" y="4842933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0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77800"/>
                </a:lnTo>
                <a:lnTo>
                  <a:pt x="8466" y="194734"/>
                </a:lnTo>
                <a:lnTo>
                  <a:pt x="16933" y="194734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9266" y="194734"/>
                </a:lnTo>
                <a:lnTo>
                  <a:pt x="76200" y="186267"/>
                </a:lnTo>
                <a:lnTo>
                  <a:pt x="84666" y="177800"/>
                </a:lnTo>
                <a:lnTo>
                  <a:pt x="93133" y="160867"/>
                </a:lnTo>
                <a:lnTo>
                  <a:pt x="101600" y="152400"/>
                </a:lnTo>
                <a:lnTo>
                  <a:pt x="110066" y="135467"/>
                </a:lnTo>
                <a:lnTo>
                  <a:pt x="118533" y="110067"/>
                </a:lnTo>
                <a:lnTo>
                  <a:pt x="127000" y="93134"/>
                </a:lnTo>
                <a:lnTo>
                  <a:pt x="127000" y="67734"/>
                </a:lnTo>
                <a:lnTo>
                  <a:pt x="127000" y="50800"/>
                </a:lnTo>
                <a:lnTo>
                  <a:pt x="127000" y="338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8533" y="16934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76200"/>
                </a:lnTo>
                <a:lnTo>
                  <a:pt x="127000" y="101600"/>
                </a:lnTo>
                <a:lnTo>
                  <a:pt x="127000" y="118534"/>
                </a:lnTo>
                <a:lnTo>
                  <a:pt x="127000" y="143934"/>
                </a:lnTo>
                <a:lnTo>
                  <a:pt x="127000" y="160867"/>
                </a:lnTo>
                <a:lnTo>
                  <a:pt x="135466" y="186267"/>
                </a:lnTo>
                <a:lnTo>
                  <a:pt x="135466" y="194734"/>
                </a:lnTo>
                <a:lnTo>
                  <a:pt x="143933" y="211667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9333" y="211667"/>
                </a:lnTo>
                <a:lnTo>
                  <a:pt x="1693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099733" y="4842933"/>
            <a:ext cx="127001" cy="228601"/>
          </a:xfrm>
          <a:custGeom>
            <a:avLst/>
            <a:gdLst/>
            <a:ahLst/>
            <a:cxnLst/>
            <a:rect l="0" t="0" r="0" b="0"/>
            <a:pathLst>
              <a:path w="127001" h="228601">
                <a:moveTo>
                  <a:pt x="59267" y="8467"/>
                </a:moveTo>
                <a:lnTo>
                  <a:pt x="67734" y="8467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7"/>
                </a:lnTo>
                <a:lnTo>
                  <a:pt x="16934" y="93134"/>
                </a:lnTo>
                <a:lnTo>
                  <a:pt x="25400" y="101600"/>
                </a:lnTo>
                <a:lnTo>
                  <a:pt x="42334" y="110067"/>
                </a:lnTo>
                <a:lnTo>
                  <a:pt x="59267" y="118534"/>
                </a:lnTo>
                <a:lnTo>
                  <a:pt x="67734" y="127000"/>
                </a:lnTo>
                <a:lnTo>
                  <a:pt x="84667" y="135467"/>
                </a:lnTo>
                <a:lnTo>
                  <a:pt x="101600" y="143934"/>
                </a:lnTo>
                <a:lnTo>
                  <a:pt x="110067" y="160867"/>
                </a:lnTo>
                <a:lnTo>
                  <a:pt x="118534" y="169334"/>
                </a:lnTo>
                <a:lnTo>
                  <a:pt x="118534" y="186267"/>
                </a:lnTo>
                <a:lnTo>
                  <a:pt x="127000" y="194734"/>
                </a:lnTo>
                <a:lnTo>
                  <a:pt x="118534" y="203200"/>
                </a:lnTo>
                <a:lnTo>
                  <a:pt x="118534" y="211667"/>
                </a:lnTo>
                <a:lnTo>
                  <a:pt x="118534" y="220134"/>
                </a:lnTo>
                <a:lnTo>
                  <a:pt x="110067" y="220134"/>
                </a:lnTo>
                <a:lnTo>
                  <a:pt x="93134" y="220134"/>
                </a:lnTo>
                <a:lnTo>
                  <a:pt x="84667" y="228600"/>
                </a:lnTo>
                <a:lnTo>
                  <a:pt x="67734" y="228600"/>
                </a:lnTo>
                <a:lnTo>
                  <a:pt x="59267" y="220134"/>
                </a:lnTo>
                <a:lnTo>
                  <a:pt x="50800" y="220134"/>
                </a:lnTo>
                <a:lnTo>
                  <a:pt x="42334" y="220134"/>
                </a:lnTo>
                <a:lnTo>
                  <a:pt x="33867" y="211667"/>
                </a:lnTo>
                <a:lnTo>
                  <a:pt x="33867" y="211667"/>
                </a:lnTo>
                <a:lnTo>
                  <a:pt x="33867" y="211667"/>
                </a:lnTo>
                <a:lnTo>
                  <a:pt x="25400" y="203200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2345267" y="4902200"/>
            <a:ext cx="59267" cy="8468"/>
          </a:xfrm>
          <a:custGeom>
            <a:avLst/>
            <a:gdLst/>
            <a:ahLst/>
            <a:cxnLst/>
            <a:rect l="0" t="0" r="0" b="0"/>
            <a:pathLst>
              <a:path w="59267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2370667" y="4978400"/>
            <a:ext cx="50801" cy="8468"/>
          </a:xfrm>
          <a:custGeom>
            <a:avLst/>
            <a:gdLst/>
            <a:ahLst/>
            <a:cxnLst/>
            <a:rect l="0" t="0" r="0" b="0"/>
            <a:pathLst>
              <a:path w="50801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508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2616200" y="4580467"/>
            <a:ext cx="558801" cy="567267"/>
          </a:xfrm>
          <a:custGeom>
            <a:avLst/>
            <a:gdLst/>
            <a:ahLst/>
            <a:cxnLst/>
            <a:rect l="0" t="0" r="0" b="0"/>
            <a:pathLst>
              <a:path w="558801" h="567267">
                <a:moveTo>
                  <a:pt x="0" y="262466"/>
                </a:move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70933"/>
                </a:lnTo>
                <a:lnTo>
                  <a:pt x="8467" y="279400"/>
                </a:lnTo>
                <a:lnTo>
                  <a:pt x="8467" y="287866"/>
                </a:lnTo>
                <a:lnTo>
                  <a:pt x="16933" y="296333"/>
                </a:lnTo>
                <a:lnTo>
                  <a:pt x="16933" y="313266"/>
                </a:lnTo>
                <a:lnTo>
                  <a:pt x="25400" y="330200"/>
                </a:lnTo>
                <a:lnTo>
                  <a:pt x="25400" y="338666"/>
                </a:lnTo>
                <a:lnTo>
                  <a:pt x="33867" y="355600"/>
                </a:lnTo>
                <a:lnTo>
                  <a:pt x="42333" y="372533"/>
                </a:lnTo>
                <a:lnTo>
                  <a:pt x="50800" y="389466"/>
                </a:lnTo>
                <a:lnTo>
                  <a:pt x="50800" y="406400"/>
                </a:lnTo>
                <a:lnTo>
                  <a:pt x="59267" y="423333"/>
                </a:lnTo>
                <a:lnTo>
                  <a:pt x="59267" y="440266"/>
                </a:lnTo>
                <a:lnTo>
                  <a:pt x="67733" y="457200"/>
                </a:lnTo>
                <a:lnTo>
                  <a:pt x="76200" y="465666"/>
                </a:lnTo>
                <a:lnTo>
                  <a:pt x="76200" y="482600"/>
                </a:lnTo>
                <a:lnTo>
                  <a:pt x="84667" y="491066"/>
                </a:lnTo>
                <a:lnTo>
                  <a:pt x="93133" y="508000"/>
                </a:lnTo>
                <a:lnTo>
                  <a:pt x="93133" y="516466"/>
                </a:lnTo>
                <a:lnTo>
                  <a:pt x="101600" y="524933"/>
                </a:lnTo>
                <a:lnTo>
                  <a:pt x="110067" y="533400"/>
                </a:lnTo>
                <a:lnTo>
                  <a:pt x="110067" y="541866"/>
                </a:lnTo>
                <a:lnTo>
                  <a:pt x="110067" y="550333"/>
                </a:lnTo>
                <a:lnTo>
                  <a:pt x="110067" y="558800"/>
                </a:lnTo>
                <a:lnTo>
                  <a:pt x="118533" y="558800"/>
                </a:lnTo>
                <a:lnTo>
                  <a:pt x="118533" y="567266"/>
                </a:lnTo>
                <a:lnTo>
                  <a:pt x="118533" y="567266"/>
                </a:lnTo>
                <a:lnTo>
                  <a:pt x="118533" y="567266"/>
                </a:lnTo>
                <a:lnTo>
                  <a:pt x="118533" y="558800"/>
                </a:lnTo>
                <a:lnTo>
                  <a:pt x="118533" y="558800"/>
                </a:lnTo>
                <a:lnTo>
                  <a:pt x="118533" y="550333"/>
                </a:lnTo>
                <a:lnTo>
                  <a:pt x="118533" y="550333"/>
                </a:lnTo>
                <a:lnTo>
                  <a:pt x="118533" y="541866"/>
                </a:lnTo>
                <a:lnTo>
                  <a:pt x="127000" y="533400"/>
                </a:lnTo>
                <a:lnTo>
                  <a:pt x="127000" y="524933"/>
                </a:lnTo>
                <a:lnTo>
                  <a:pt x="127000" y="508000"/>
                </a:lnTo>
                <a:lnTo>
                  <a:pt x="135467" y="499533"/>
                </a:lnTo>
                <a:lnTo>
                  <a:pt x="135467" y="482600"/>
                </a:lnTo>
                <a:lnTo>
                  <a:pt x="135467" y="465666"/>
                </a:lnTo>
                <a:lnTo>
                  <a:pt x="143933" y="448733"/>
                </a:lnTo>
                <a:lnTo>
                  <a:pt x="143933" y="440266"/>
                </a:lnTo>
                <a:lnTo>
                  <a:pt x="143933" y="423333"/>
                </a:lnTo>
                <a:lnTo>
                  <a:pt x="152400" y="406400"/>
                </a:lnTo>
                <a:lnTo>
                  <a:pt x="152400" y="389466"/>
                </a:lnTo>
                <a:lnTo>
                  <a:pt x="152400" y="372533"/>
                </a:lnTo>
                <a:lnTo>
                  <a:pt x="160867" y="347133"/>
                </a:lnTo>
                <a:lnTo>
                  <a:pt x="160867" y="330200"/>
                </a:lnTo>
                <a:lnTo>
                  <a:pt x="160867" y="313266"/>
                </a:lnTo>
                <a:lnTo>
                  <a:pt x="160867" y="296333"/>
                </a:lnTo>
                <a:lnTo>
                  <a:pt x="169333" y="279400"/>
                </a:lnTo>
                <a:lnTo>
                  <a:pt x="169333" y="254000"/>
                </a:lnTo>
                <a:lnTo>
                  <a:pt x="169333" y="245533"/>
                </a:lnTo>
                <a:lnTo>
                  <a:pt x="169333" y="228600"/>
                </a:lnTo>
                <a:lnTo>
                  <a:pt x="169333" y="203200"/>
                </a:lnTo>
                <a:lnTo>
                  <a:pt x="169333" y="194733"/>
                </a:lnTo>
                <a:lnTo>
                  <a:pt x="169333" y="177800"/>
                </a:lnTo>
                <a:lnTo>
                  <a:pt x="169333" y="160866"/>
                </a:lnTo>
                <a:lnTo>
                  <a:pt x="169333" y="143933"/>
                </a:lnTo>
                <a:lnTo>
                  <a:pt x="169333" y="127000"/>
                </a:lnTo>
                <a:lnTo>
                  <a:pt x="160867" y="118533"/>
                </a:lnTo>
                <a:lnTo>
                  <a:pt x="160867" y="101600"/>
                </a:lnTo>
                <a:lnTo>
                  <a:pt x="160867" y="93133"/>
                </a:lnTo>
                <a:lnTo>
                  <a:pt x="160867" y="76200"/>
                </a:lnTo>
                <a:lnTo>
                  <a:pt x="152400" y="67733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33866"/>
                </a:lnTo>
                <a:lnTo>
                  <a:pt x="143933" y="25400"/>
                </a:lnTo>
                <a:lnTo>
                  <a:pt x="143933" y="25400"/>
                </a:lnTo>
                <a:lnTo>
                  <a:pt x="143933" y="16933"/>
                </a:lnTo>
                <a:lnTo>
                  <a:pt x="143933" y="8466"/>
                </a:lnTo>
                <a:lnTo>
                  <a:pt x="143933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77800" y="0"/>
                </a:lnTo>
                <a:lnTo>
                  <a:pt x="186267" y="0"/>
                </a:lnTo>
                <a:lnTo>
                  <a:pt x="194733" y="0"/>
                </a:lnTo>
                <a:lnTo>
                  <a:pt x="203200" y="0"/>
                </a:lnTo>
                <a:lnTo>
                  <a:pt x="220133" y="0"/>
                </a:lnTo>
                <a:lnTo>
                  <a:pt x="237067" y="0"/>
                </a:lnTo>
                <a:lnTo>
                  <a:pt x="245533" y="8466"/>
                </a:lnTo>
                <a:lnTo>
                  <a:pt x="262467" y="8466"/>
                </a:lnTo>
                <a:lnTo>
                  <a:pt x="279400" y="8466"/>
                </a:lnTo>
                <a:lnTo>
                  <a:pt x="287867" y="8466"/>
                </a:lnTo>
                <a:lnTo>
                  <a:pt x="304800" y="8466"/>
                </a:lnTo>
                <a:lnTo>
                  <a:pt x="321733" y="8466"/>
                </a:lnTo>
                <a:lnTo>
                  <a:pt x="338667" y="8466"/>
                </a:lnTo>
                <a:lnTo>
                  <a:pt x="355600" y="8466"/>
                </a:lnTo>
                <a:lnTo>
                  <a:pt x="372533" y="8466"/>
                </a:lnTo>
                <a:lnTo>
                  <a:pt x="389467" y="8466"/>
                </a:lnTo>
                <a:lnTo>
                  <a:pt x="406400" y="8466"/>
                </a:lnTo>
                <a:lnTo>
                  <a:pt x="423333" y="8466"/>
                </a:lnTo>
                <a:lnTo>
                  <a:pt x="440267" y="16933"/>
                </a:lnTo>
                <a:lnTo>
                  <a:pt x="457200" y="16933"/>
                </a:lnTo>
                <a:lnTo>
                  <a:pt x="474133" y="16933"/>
                </a:lnTo>
                <a:lnTo>
                  <a:pt x="491067" y="16933"/>
                </a:lnTo>
                <a:lnTo>
                  <a:pt x="508000" y="16933"/>
                </a:lnTo>
                <a:lnTo>
                  <a:pt x="516467" y="16933"/>
                </a:lnTo>
                <a:lnTo>
                  <a:pt x="533400" y="16933"/>
                </a:lnTo>
                <a:lnTo>
                  <a:pt x="541867" y="25400"/>
                </a:lnTo>
                <a:lnTo>
                  <a:pt x="550333" y="25400"/>
                </a:lnTo>
                <a:lnTo>
                  <a:pt x="558800" y="25400"/>
                </a:lnTo>
                <a:lnTo>
                  <a:pt x="558800" y="25400"/>
                </a:lnTo>
                <a:lnTo>
                  <a:pt x="558800" y="25400"/>
                </a:lnTo>
                <a:lnTo>
                  <a:pt x="5588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2954867" y="4631267"/>
            <a:ext cx="33867" cy="143934"/>
          </a:xfrm>
          <a:custGeom>
            <a:avLst/>
            <a:gdLst/>
            <a:ahLst/>
            <a:cxnLst/>
            <a:rect l="0" t="0" r="0" b="0"/>
            <a:pathLst>
              <a:path w="33867" h="143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6"/>
                </a:lnTo>
                <a:lnTo>
                  <a:pt x="25400" y="101600"/>
                </a:lnTo>
                <a:lnTo>
                  <a:pt x="33866" y="110066"/>
                </a:lnTo>
                <a:lnTo>
                  <a:pt x="33866" y="118533"/>
                </a:lnTo>
                <a:lnTo>
                  <a:pt x="33866" y="127000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43933"/>
                </a:lnTo>
                <a:lnTo>
                  <a:pt x="33866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878667" y="4809067"/>
            <a:ext cx="228601" cy="33867"/>
          </a:xfrm>
          <a:custGeom>
            <a:avLst/>
            <a:gdLst/>
            <a:ahLst/>
            <a:cxnLst/>
            <a:rect l="0" t="0" r="0" b="0"/>
            <a:pathLst>
              <a:path w="228601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110066" y="25400"/>
                </a:lnTo>
                <a:lnTo>
                  <a:pt x="135466" y="25400"/>
                </a:lnTo>
                <a:lnTo>
                  <a:pt x="152400" y="25400"/>
                </a:lnTo>
                <a:lnTo>
                  <a:pt x="169333" y="25400"/>
                </a:lnTo>
                <a:lnTo>
                  <a:pt x="186266" y="25400"/>
                </a:lnTo>
                <a:lnTo>
                  <a:pt x="203200" y="33866"/>
                </a:lnTo>
                <a:lnTo>
                  <a:pt x="220133" y="33866"/>
                </a:lnTo>
                <a:lnTo>
                  <a:pt x="220133" y="33866"/>
                </a:lnTo>
                <a:lnTo>
                  <a:pt x="228600" y="33866"/>
                </a:lnTo>
                <a:lnTo>
                  <a:pt x="228600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963333" y="4893733"/>
            <a:ext cx="135468" cy="93135"/>
          </a:xfrm>
          <a:custGeom>
            <a:avLst/>
            <a:gdLst/>
            <a:ahLst/>
            <a:cxnLst/>
            <a:rect l="0" t="0" r="0" b="0"/>
            <a:pathLst>
              <a:path w="135468" h="931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76200"/>
                </a:lnTo>
                <a:lnTo>
                  <a:pt x="16934" y="84667"/>
                </a:lnTo>
                <a:lnTo>
                  <a:pt x="16934" y="84667"/>
                </a:lnTo>
                <a:lnTo>
                  <a:pt x="25400" y="84667"/>
                </a:lnTo>
                <a:lnTo>
                  <a:pt x="33867" y="93134"/>
                </a:lnTo>
                <a:lnTo>
                  <a:pt x="42334" y="93134"/>
                </a:lnTo>
                <a:lnTo>
                  <a:pt x="50800" y="93134"/>
                </a:lnTo>
                <a:lnTo>
                  <a:pt x="59267" y="93134"/>
                </a:lnTo>
                <a:lnTo>
                  <a:pt x="67734" y="93134"/>
                </a:lnTo>
                <a:lnTo>
                  <a:pt x="76200" y="93134"/>
                </a:lnTo>
                <a:lnTo>
                  <a:pt x="93134" y="93134"/>
                </a:lnTo>
                <a:lnTo>
                  <a:pt x="101600" y="93134"/>
                </a:lnTo>
                <a:lnTo>
                  <a:pt x="110067" y="93134"/>
                </a:lnTo>
                <a:lnTo>
                  <a:pt x="118534" y="93134"/>
                </a:lnTo>
                <a:lnTo>
                  <a:pt x="127000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3056467" y="4902200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60867"/>
                </a:lnTo>
                <a:lnTo>
                  <a:pt x="16933" y="169333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3242733" y="4868333"/>
            <a:ext cx="93135" cy="25401"/>
          </a:xfrm>
          <a:custGeom>
            <a:avLst/>
            <a:gdLst/>
            <a:ahLst/>
            <a:cxnLst/>
            <a:rect l="0" t="0" r="0" b="0"/>
            <a:pathLst>
              <a:path w="93135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16934"/>
                </a:lnTo>
                <a:lnTo>
                  <a:pt x="76200" y="16934"/>
                </a:lnTo>
                <a:lnTo>
                  <a:pt x="84667" y="25400"/>
                </a:lnTo>
                <a:lnTo>
                  <a:pt x="84667" y="25400"/>
                </a:lnTo>
                <a:lnTo>
                  <a:pt x="93134" y="25400"/>
                </a:lnTo>
                <a:lnTo>
                  <a:pt x="93134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259667" y="4961467"/>
            <a:ext cx="93134" cy="25401"/>
          </a:xfrm>
          <a:custGeom>
            <a:avLst/>
            <a:gdLst/>
            <a:ahLst/>
            <a:cxnLst/>
            <a:rect l="0" t="0" r="0" b="0"/>
            <a:pathLst>
              <a:path w="93134" h="254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76200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931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606800" y="4826000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16933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7" y="211667"/>
                </a:lnTo>
                <a:lnTo>
                  <a:pt x="50800" y="220133"/>
                </a:lnTo>
                <a:lnTo>
                  <a:pt x="59267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93133" y="220133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10067" y="186267"/>
                </a:lnTo>
                <a:lnTo>
                  <a:pt x="110067" y="177800"/>
                </a:lnTo>
                <a:lnTo>
                  <a:pt x="110067" y="152400"/>
                </a:lnTo>
                <a:lnTo>
                  <a:pt x="118533" y="135467"/>
                </a:lnTo>
                <a:lnTo>
                  <a:pt x="118533" y="118533"/>
                </a:lnTo>
                <a:lnTo>
                  <a:pt x="110067" y="101600"/>
                </a:lnTo>
                <a:lnTo>
                  <a:pt x="101600" y="84667"/>
                </a:lnTo>
                <a:lnTo>
                  <a:pt x="93133" y="67733"/>
                </a:lnTo>
                <a:lnTo>
                  <a:pt x="84667" y="59267"/>
                </a:lnTo>
                <a:lnTo>
                  <a:pt x="76200" y="42333"/>
                </a:lnTo>
                <a:lnTo>
                  <a:pt x="59267" y="33867"/>
                </a:lnTo>
                <a:lnTo>
                  <a:pt x="50800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793067" y="5003800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869267" y="4826000"/>
            <a:ext cx="186267" cy="220134"/>
          </a:xfrm>
          <a:custGeom>
            <a:avLst/>
            <a:gdLst/>
            <a:ahLst/>
            <a:cxnLst/>
            <a:rect l="0" t="0" r="0" b="0"/>
            <a:pathLst>
              <a:path w="186267" h="2201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25400" y="93133"/>
                </a:lnTo>
                <a:lnTo>
                  <a:pt x="42333" y="93133"/>
                </a:lnTo>
                <a:lnTo>
                  <a:pt x="50800" y="84667"/>
                </a:lnTo>
                <a:lnTo>
                  <a:pt x="67733" y="84667"/>
                </a:lnTo>
                <a:lnTo>
                  <a:pt x="76200" y="84667"/>
                </a:lnTo>
                <a:lnTo>
                  <a:pt x="93133" y="84667"/>
                </a:lnTo>
                <a:lnTo>
                  <a:pt x="110066" y="84667"/>
                </a:lnTo>
                <a:lnTo>
                  <a:pt x="127000" y="93133"/>
                </a:lnTo>
                <a:lnTo>
                  <a:pt x="135466" y="101600"/>
                </a:lnTo>
                <a:lnTo>
                  <a:pt x="152400" y="101600"/>
                </a:lnTo>
                <a:lnTo>
                  <a:pt x="160866" y="118533"/>
                </a:lnTo>
                <a:lnTo>
                  <a:pt x="177800" y="127000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86266" y="169333"/>
                </a:lnTo>
                <a:lnTo>
                  <a:pt x="186266" y="177800"/>
                </a:lnTo>
                <a:lnTo>
                  <a:pt x="177800" y="194733"/>
                </a:lnTo>
                <a:lnTo>
                  <a:pt x="177800" y="194733"/>
                </a:lnTo>
                <a:lnTo>
                  <a:pt x="169333" y="203200"/>
                </a:lnTo>
                <a:lnTo>
                  <a:pt x="160866" y="211667"/>
                </a:lnTo>
                <a:lnTo>
                  <a:pt x="143933" y="220133"/>
                </a:lnTo>
                <a:lnTo>
                  <a:pt x="135466" y="220133"/>
                </a:lnTo>
                <a:lnTo>
                  <a:pt x="118533" y="220133"/>
                </a:lnTo>
                <a:lnTo>
                  <a:pt x="110066" y="211667"/>
                </a:lnTo>
                <a:lnTo>
                  <a:pt x="84666" y="211667"/>
                </a:lnTo>
                <a:lnTo>
                  <a:pt x="84666" y="211667"/>
                </a:lnTo>
                <a:lnTo>
                  <a:pt x="76200" y="203200"/>
                </a:lnTo>
                <a:lnTo>
                  <a:pt x="762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877733" y="4809067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8466"/>
                </a:lnTo>
                <a:lnTo>
                  <a:pt x="101600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724400" y="4902200"/>
            <a:ext cx="203201" cy="287868"/>
          </a:xfrm>
          <a:custGeom>
            <a:avLst/>
            <a:gdLst/>
            <a:ahLst/>
            <a:cxnLst/>
            <a:rect l="0" t="0" r="0" b="0"/>
            <a:pathLst>
              <a:path w="203201" h="287868">
                <a:moveTo>
                  <a:pt x="186267" y="42333"/>
                </a:moveTo>
                <a:lnTo>
                  <a:pt x="186267" y="42333"/>
                </a:lnTo>
                <a:lnTo>
                  <a:pt x="186267" y="50800"/>
                </a:lnTo>
                <a:lnTo>
                  <a:pt x="186267" y="59267"/>
                </a:lnTo>
                <a:lnTo>
                  <a:pt x="186267" y="67733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84667"/>
                </a:lnTo>
                <a:lnTo>
                  <a:pt x="194733" y="84667"/>
                </a:lnTo>
                <a:lnTo>
                  <a:pt x="194733" y="84667"/>
                </a:lnTo>
                <a:lnTo>
                  <a:pt x="203200" y="76200"/>
                </a:lnTo>
                <a:lnTo>
                  <a:pt x="203200" y="76200"/>
                </a:lnTo>
                <a:lnTo>
                  <a:pt x="203200" y="67733"/>
                </a:lnTo>
                <a:lnTo>
                  <a:pt x="203200" y="59267"/>
                </a:lnTo>
                <a:lnTo>
                  <a:pt x="203200" y="50800"/>
                </a:lnTo>
                <a:lnTo>
                  <a:pt x="194733" y="42333"/>
                </a:lnTo>
                <a:lnTo>
                  <a:pt x="194733" y="33867"/>
                </a:lnTo>
                <a:lnTo>
                  <a:pt x="186267" y="25400"/>
                </a:lnTo>
                <a:lnTo>
                  <a:pt x="177800" y="16933"/>
                </a:lnTo>
                <a:lnTo>
                  <a:pt x="169333" y="8467"/>
                </a:lnTo>
                <a:lnTo>
                  <a:pt x="160867" y="0"/>
                </a:lnTo>
                <a:lnTo>
                  <a:pt x="143933" y="0"/>
                </a:lnTo>
                <a:lnTo>
                  <a:pt x="135467" y="0"/>
                </a:lnTo>
                <a:lnTo>
                  <a:pt x="118533" y="0"/>
                </a:lnTo>
                <a:lnTo>
                  <a:pt x="101600" y="8467"/>
                </a:lnTo>
                <a:lnTo>
                  <a:pt x="93133" y="16933"/>
                </a:lnTo>
                <a:lnTo>
                  <a:pt x="76200" y="25400"/>
                </a:lnTo>
                <a:lnTo>
                  <a:pt x="59267" y="33867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8467" y="237067"/>
                </a:lnTo>
                <a:lnTo>
                  <a:pt x="25400" y="254000"/>
                </a:lnTo>
                <a:lnTo>
                  <a:pt x="33867" y="262467"/>
                </a:lnTo>
                <a:lnTo>
                  <a:pt x="59267" y="279400"/>
                </a:lnTo>
                <a:lnTo>
                  <a:pt x="84667" y="287867"/>
                </a:lnTo>
                <a:lnTo>
                  <a:pt x="101600" y="287867"/>
                </a:lnTo>
                <a:lnTo>
                  <a:pt x="135467" y="287867"/>
                </a:lnTo>
                <a:lnTo>
                  <a:pt x="152400" y="287867"/>
                </a:lnTo>
                <a:lnTo>
                  <a:pt x="152400" y="287867"/>
                </a:lnTo>
                <a:lnTo>
                  <a:pt x="169333" y="279400"/>
                </a:lnTo>
                <a:lnTo>
                  <a:pt x="1693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961467" y="4969933"/>
            <a:ext cx="118534" cy="220135"/>
          </a:xfrm>
          <a:custGeom>
            <a:avLst/>
            <a:gdLst/>
            <a:ahLst/>
            <a:cxnLst/>
            <a:rect l="0" t="0" r="0" b="0"/>
            <a:pathLst>
              <a:path w="118534" h="220135">
                <a:moveTo>
                  <a:pt x="0" y="93134"/>
                </a:moveTo>
                <a:lnTo>
                  <a:pt x="0" y="93134"/>
                </a:lnTo>
                <a:lnTo>
                  <a:pt x="0" y="93134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01600"/>
                </a:lnTo>
                <a:lnTo>
                  <a:pt x="50800" y="101600"/>
                </a:lnTo>
                <a:lnTo>
                  <a:pt x="59266" y="93134"/>
                </a:lnTo>
                <a:lnTo>
                  <a:pt x="67733" y="84667"/>
                </a:lnTo>
                <a:lnTo>
                  <a:pt x="84666" y="76200"/>
                </a:lnTo>
                <a:lnTo>
                  <a:pt x="93133" y="67734"/>
                </a:lnTo>
                <a:lnTo>
                  <a:pt x="101600" y="50800"/>
                </a:lnTo>
                <a:lnTo>
                  <a:pt x="101600" y="42334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59266" y="8467"/>
                </a:lnTo>
                <a:lnTo>
                  <a:pt x="50800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8466" y="67734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8466" y="194734"/>
                </a:lnTo>
                <a:lnTo>
                  <a:pt x="25400" y="203200"/>
                </a:lnTo>
                <a:lnTo>
                  <a:pt x="42333" y="211667"/>
                </a:lnTo>
                <a:lnTo>
                  <a:pt x="59266" y="220134"/>
                </a:lnTo>
                <a:lnTo>
                  <a:pt x="76200" y="220134"/>
                </a:lnTo>
                <a:lnTo>
                  <a:pt x="101600" y="220134"/>
                </a:lnTo>
                <a:lnTo>
                  <a:pt x="101600" y="220134"/>
                </a:lnTo>
                <a:lnTo>
                  <a:pt x="118533" y="211667"/>
                </a:lnTo>
                <a:lnTo>
                  <a:pt x="1185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5147733" y="4986867"/>
            <a:ext cx="220135" cy="228601"/>
          </a:xfrm>
          <a:custGeom>
            <a:avLst/>
            <a:gdLst/>
            <a:ahLst/>
            <a:cxnLst/>
            <a:rect l="0" t="0" r="0" b="0"/>
            <a:pathLst>
              <a:path w="220135" h="228601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86266"/>
                </a:lnTo>
                <a:lnTo>
                  <a:pt x="8467" y="177800"/>
                </a:lnTo>
                <a:lnTo>
                  <a:pt x="8467" y="160866"/>
                </a:lnTo>
                <a:lnTo>
                  <a:pt x="16934" y="143933"/>
                </a:lnTo>
                <a:lnTo>
                  <a:pt x="25400" y="118533"/>
                </a:lnTo>
                <a:lnTo>
                  <a:pt x="25400" y="101600"/>
                </a:lnTo>
                <a:lnTo>
                  <a:pt x="33867" y="76200"/>
                </a:lnTo>
                <a:lnTo>
                  <a:pt x="42334" y="59266"/>
                </a:lnTo>
                <a:lnTo>
                  <a:pt x="50800" y="50800"/>
                </a:lnTo>
                <a:lnTo>
                  <a:pt x="59267" y="33866"/>
                </a:lnTo>
                <a:lnTo>
                  <a:pt x="67734" y="25400"/>
                </a:lnTo>
                <a:lnTo>
                  <a:pt x="84667" y="25400"/>
                </a:lnTo>
                <a:lnTo>
                  <a:pt x="93134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7" y="25400"/>
                </a:lnTo>
                <a:lnTo>
                  <a:pt x="118534" y="33866"/>
                </a:lnTo>
                <a:lnTo>
                  <a:pt x="118534" y="42333"/>
                </a:lnTo>
                <a:lnTo>
                  <a:pt x="118534" y="50800"/>
                </a:lnTo>
                <a:lnTo>
                  <a:pt x="118534" y="67733"/>
                </a:lnTo>
                <a:lnTo>
                  <a:pt x="118534" y="84666"/>
                </a:lnTo>
                <a:lnTo>
                  <a:pt x="118534" y="101600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10067" y="160866"/>
                </a:lnTo>
                <a:lnTo>
                  <a:pt x="118534" y="177800"/>
                </a:lnTo>
                <a:lnTo>
                  <a:pt x="118534" y="186266"/>
                </a:lnTo>
                <a:lnTo>
                  <a:pt x="127000" y="203200"/>
                </a:lnTo>
                <a:lnTo>
                  <a:pt x="135467" y="211666"/>
                </a:lnTo>
                <a:lnTo>
                  <a:pt x="152400" y="220133"/>
                </a:lnTo>
                <a:lnTo>
                  <a:pt x="169334" y="228600"/>
                </a:lnTo>
                <a:lnTo>
                  <a:pt x="186267" y="228600"/>
                </a:lnTo>
                <a:lnTo>
                  <a:pt x="194734" y="220133"/>
                </a:lnTo>
                <a:lnTo>
                  <a:pt x="211667" y="211666"/>
                </a:lnTo>
                <a:lnTo>
                  <a:pt x="211667" y="211666"/>
                </a:lnTo>
                <a:lnTo>
                  <a:pt x="220134" y="203200"/>
                </a:lnTo>
                <a:lnTo>
                  <a:pt x="220134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5376333" y="4885267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43933"/>
                </a:lnTo>
                <a:lnTo>
                  <a:pt x="16934" y="169333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54000"/>
                </a:lnTo>
                <a:lnTo>
                  <a:pt x="16934" y="279400"/>
                </a:lnTo>
                <a:lnTo>
                  <a:pt x="16934" y="296333"/>
                </a:lnTo>
                <a:lnTo>
                  <a:pt x="16934" y="313266"/>
                </a:lnTo>
                <a:lnTo>
                  <a:pt x="25400" y="321733"/>
                </a:lnTo>
                <a:lnTo>
                  <a:pt x="25400" y="330200"/>
                </a:lnTo>
                <a:lnTo>
                  <a:pt x="16934" y="330200"/>
                </a:lnTo>
                <a:lnTo>
                  <a:pt x="16934" y="321733"/>
                </a:lnTo>
                <a:lnTo>
                  <a:pt x="16934" y="313266"/>
                </a:lnTo>
                <a:lnTo>
                  <a:pt x="16934" y="296333"/>
                </a:lnTo>
                <a:lnTo>
                  <a:pt x="16934" y="296333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5300133" y="4969933"/>
            <a:ext cx="296335" cy="194735"/>
          </a:xfrm>
          <a:custGeom>
            <a:avLst/>
            <a:gdLst/>
            <a:ahLst/>
            <a:cxnLst/>
            <a:rect l="0" t="0" r="0" b="0"/>
            <a:pathLst>
              <a:path w="296335" h="194735">
                <a:moveTo>
                  <a:pt x="8467" y="67734"/>
                </a:moveTo>
                <a:lnTo>
                  <a:pt x="8467" y="67734"/>
                </a:lnTo>
                <a:lnTo>
                  <a:pt x="8467" y="67734"/>
                </a:lnTo>
                <a:lnTo>
                  <a:pt x="0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16934" y="67734"/>
                </a:lnTo>
                <a:lnTo>
                  <a:pt x="33867" y="59267"/>
                </a:lnTo>
                <a:lnTo>
                  <a:pt x="50800" y="59267"/>
                </a:lnTo>
                <a:lnTo>
                  <a:pt x="76200" y="59267"/>
                </a:lnTo>
                <a:lnTo>
                  <a:pt x="93134" y="59267"/>
                </a:lnTo>
                <a:lnTo>
                  <a:pt x="118534" y="59267"/>
                </a:lnTo>
                <a:lnTo>
                  <a:pt x="143934" y="67734"/>
                </a:lnTo>
                <a:lnTo>
                  <a:pt x="160867" y="67734"/>
                </a:lnTo>
                <a:lnTo>
                  <a:pt x="177800" y="67734"/>
                </a:lnTo>
                <a:lnTo>
                  <a:pt x="186267" y="76200"/>
                </a:lnTo>
                <a:lnTo>
                  <a:pt x="203200" y="84667"/>
                </a:lnTo>
                <a:lnTo>
                  <a:pt x="211667" y="84667"/>
                </a:lnTo>
                <a:lnTo>
                  <a:pt x="220134" y="93134"/>
                </a:lnTo>
                <a:lnTo>
                  <a:pt x="228600" y="93134"/>
                </a:lnTo>
                <a:lnTo>
                  <a:pt x="237067" y="101600"/>
                </a:lnTo>
                <a:lnTo>
                  <a:pt x="245534" y="101600"/>
                </a:lnTo>
                <a:lnTo>
                  <a:pt x="254000" y="101600"/>
                </a:lnTo>
                <a:lnTo>
                  <a:pt x="262467" y="101600"/>
                </a:lnTo>
                <a:lnTo>
                  <a:pt x="270934" y="101600"/>
                </a:lnTo>
                <a:lnTo>
                  <a:pt x="279400" y="101600"/>
                </a:lnTo>
                <a:lnTo>
                  <a:pt x="279400" y="101600"/>
                </a:lnTo>
                <a:lnTo>
                  <a:pt x="287867" y="93134"/>
                </a:lnTo>
                <a:lnTo>
                  <a:pt x="287867" y="84667"/>
                </a:lnTo>
                <a:lnTo>
                  <a:pt x="296334" y="76200"/>
                </a:lnTo>
                <a:lnTo>
                  <a:pt x="296334" y="59267"/>
                </a:lnTo>
                <a:lnTo>
                  <a:pt x="287867" y="50800"/>
                </a:lnTo>
                <a:lnTo>
                  <a:pt x="287867" y="33867"/>
                </a:lnTo>
                <a:lnTo>
                  <a:pt x="279400" y="25400"/>
                </a:lnTo>
                <a:lnTo>
                  <a:pt x="270934" y="16934"/>
                </a:lnTo>
                <a:lnTo>
                  <a:pt x="262467" y="8467"/>
                </a:lnTo>
                <a:lnTo>
                  <a:pt x="254000" y="0"/>
                </a:lnTo>
                <a:lnTo>
                  <a:pt x="245534" y="0"/>
                </a:lnTo>
                <a:lnTo>
                  <a:pt x="237067" y="0"/>
                </a:lnTo>
                <a:lnTo>
                  <a:pt x="228600" y="0"/>
                </a:lnTo>
                <a:lnTo>
                  <a:pt x="211667" y="8467"/>
                </a:lnTo>
                <a:lnTo>
                  <a:pt x="203200" y="16934"/>
                </a:lnTo>
                <a:lnTo>
                  <a:pt x="203200" y="33867"/>
                </a:lnTo>
                <a:lnTo>
                  <a:pt x="194734" y="50800"/>
                </a:lnTo>
                <a:lnTo>
                  <a:pt x="194734" y="76200"/>
                </a:lnTo>
                <a:lnTo>
                  <a:pt x="194734" y="101600"/>
                </a:lnTo>
                <a:lnTo>
                  <a:pt x="203200" y="118534"/>
                </a:lnTo>
                <a:lnTo>
                  <a:pt x="203200" y="135467"/>
                </a:lnTo>
                <a:lnTo>
                  <a:pt x="211667" y="160867"/>
                </a:lnTo>
                <a:lnTo>
                  <a:pt x="228600" y="169334"/>
                </a:lnTo>
                <a:lnTo>
                  <a:pt x="237067" y="186267"/>
                </a:lnTo>
                <a:lnTo>
                  <a:pt x="245534" y="194734"/>
                </a:lnTo>
                <a:lnTo>
                  <a:pt x="262467" y="194734"/>
                </a:lnTo>
                <a:lnTo>
                  <a:pt x="270934" y="194734"/>
                </a:lnTo>
                <a:lnTo>
                  <a:pt x="279400" y="194734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96334" y="177800"/>
                </a:lnTo>
                <a:lnTo>
                  <a:pt x="296334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647267" y="4969933"/>
            <a:ext cx="169334" cy="220135"/>
          </a:xfrm>
          <a:custGeom>
            <a:avLst/>
            <a:gdLst/>
            <a:ahLst/>
            <a:cxnLst/>
            <a:rect l="0" t="0" r="0" b="0"/>
            <a:pathLst>
              <a:path w="169334" h="220135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8466" y="50800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33866" y="177800"/>
                </a:lnTo>
                <a:lnTo>
                  <a:pt x="33866" y="194734"/>
                </a:lnTo>
                <a:lnTo>
                  <a:pt x="33866" y="203200"/>
                </a:lnTo>
                <a:lnTo>
                  <a:pt x="33866" y="211667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03200"/>
                </a:lnTo>
                <a:lnTo>
                  <a:pt x="33866" y="194734"/>
                </a:lnTo>
                <a:lnTo>
                  <a:pt x="33866" y="177800"/>
                </a:lnTo>
                <a:lnTo>
                  <a:pt x="33866" y="160867"/>
                </a:lnTo>
                <a:lnTo>
                  <a:pt x="33866" y="143934"/>
                </a:lnTo>
                <a:lnTo>
                  <a:pt x="33866" y="118534"/>
                </a:lnTo>
                <a:lnTo>
                  <a:pt x="33866" y="101600"/>
                </a:lnTo>
                <a:lnTo>
                  <a:pt x="33866" y="84667"/>
                </a:lnTo>
                <a:lnTo>
                  <a:pt x="42333" y="67734"/>
                </a:lnTo>
                <a:lnTo>
                  <a:pt x="42333" y="50800"/>
                </a:lnTo>
                <a:lnTo>
                  <a:pt x="42333" y="42334"/>
                </a:lnTo>
                <a:lnTo>
                  <a:pt x="50800" y="33867"/>
                </a:lnTo>
                <a:lnTo>
                  <a:pt x="59266" y="25400"/>
                </a:lnTo>
                <a:lnTo>
                  <a:pt x="67733" y="16934"/>
                </a:lnTo>
                <a:lnTo>
                  <a:pt x="84666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6036733" y="4783667"/>
            <a:ext cx="127001" cy="516467"/>
          </a:xfrm>
          <a:custGeom>
            <a:avLst/>
            <a:gdLst/>
            <a:ahLst/>
            <a:cxnLst/>
            <a:rect l="0" t="0" r="0" b="0"/>
            <a:pathLst>
              <a:path w="127001" h="516467">
                <a:moveTo>
                  <a:pt x="127000" y="0"/>
                </a:moveTo>
                <a:lnTo>
                  <a:pt x="118534" y="0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16933"/>
                </a:lnTo>
                <a:lnTo>
                  <a:pt x="93134" y="25400"/>
                </a:lnTo>
                <a:lnTo>
                  <a:pt x="84667" y="33866"/>
                </a:lnTo>
                <a:lnTo>
                  <a:pt x="76200" y="42333"/>
                </a:lnTo>
                <a:lnTo>
                  <a:pt x="67734" y="50800"/>
                </a:lnTo>
                <a:lnTo>
                  <a:pt x="59267" y="67733"/>
                </a:lnTo>
                <a:lnTo>
                  <a:pt x="42334" y="84666"/>
                </a:lnTo>
                <a:lnTo>
                  <a:pt x="33867" y="110066"/>
                </a:lnTo>
                <a:lnTo>
                  <a:pt x="25400" y="143933"/>
                </a:lnTo>
                <a:lnTo>
                  <a:pt x="16934" y="169333"/>
                </a:lnTo>
                <a:lnTo>
                  <a:pt x="8467" y="194733"/>
                </a:lnTo>
                <a:lnTo>
                  <a:pt x="0" y="228600"/>
                </a:lnTo>
                <a:lnTo>
                  <a:pt x="0" y="262466"/>
                </a:lnTo>
                <a:lnTo>
                  <a:pt x="0" y="296333"/>
                </a:lnTo>
                <a:lnTo>
                  <a:pt x="0" y="330200"/>
                </a:lnTo>
                <a:lnTo>
                  <a:pt x="8467" y="355600"/>
                </a:lnTo>
                <a:lnTo>
                  <a:pt x="8467" y="389466"/>
                </a:lnTo>
                <a:lnTo>
                  <a:pt x="16934" y="414866"/>
                </a:lnTo>
                <a:lnTo>
                  <a:pt x="33867" y="440266"/>
                </a:lnTo>
                <a:lnTo>
                  <a:pt x="42334" y="457200"/>
                </a:lnTo>
                <a:lnTo>
                  <a:pt x="67734" y="474133"/>
                </a:lnTo>
                <a:lnTo>
                  <a:pt x="76200" y="491066"/>
                </a:lnTo>
                <a:lnTo>
                  <a:pt x="93134" y="508000"/>
                </a:lnTo>
                <a:lnTo>
                  <a:pt x="101600" y="516466"/>
                </a:lnTo>
                <a:lnTo>
                  <a:pt x="101600" y="516466"/>
                </a:lnTo>
                <a:lnTo>
                  <a:pt x="110067" y="516466"/>
                </a:lnTo>
                <a:lnTo>
                  <a:pt x="110067" y="516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6290733" y="4944533"/>
            <a:ext cx="254001" cy="313268"/>
          </a:xfrm>
          <a:custGeom>
            <a:avLst/>
            <a:gdLst/>
            <a:ahLst/>
            <a:cxnLst/>
            <a:rect l="0" t="0" r="0" b="0"/>
            <a:pathLst>
              <a:path w="254001" h="3132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4"/>
                </a:lnTo>
                <a:lnTo>
                  <a:pt x="8467" y="33867"/>
                </a:lnTo>
                <a:lnTo>
                  <a:pt x="25400" y="25400"/>
                </a:lnTo>
                <a:lnTo>
                  <a:pt x="33867" y="16934"/>
                </a:lnTo>
                <a:lnTo>
                  <a:pt x="42334" y="16934"/>
                </a:lnTo>
                <a:lnTo>
                  <a:pt x="50800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8534" y="8467"/>
                </a:lnTo>
                <a:lnTo>
                  <a:pt x="135467" y="8467"/>
                </a:lnTo>
                <a:lnTo>
                  <a:pt x="143934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67734"/>
                </a:lnTo>
                <a:lnTo>
                  <a:pt x="143934" y="76200"/>
                </a:lnTo>
                <a:lnTo>
                  <a:pt x="135467" y="93134"/>
                </a:lnTo>
                <a:lnTo>
                  <a:pt x="127000" y="93134"/>
                </a:lnTo>
                <a:lnTo>
                  <a:pt x="118534" y="101600"/>
                </a:lnTo>
                <a:lnTo>
                  <a:pt x="110067" y="110067"/>
                </a:lnTo>
                <a:lnTo>
                  <a:pt x="101600" y="110067"/>
                </a:lnTo>
                <a:lnTo>
                  <a:pt x="93134" y="118534"/>
                </a:lnTo>
                <a:lnTo>
                  <a:pt x="84667" y="118534"/>
                </a:lnTo>
                <a:lnTo>
                  <a:pt x="76200" y="118534"/>
                </a:lnTo>
                <a:lnTo>
                  <a:pt x="67734" y="118534"/>
                </a:lnTo>
                <a:lnTo>
                  <a:pt x="67734" y="118534"/>
                </a:lnTo>
                <a:lnTo>
                  <a:pt x="67734" y="118534"/>
                </a:lnTo>
                <a:lnTo>
                  <a:pt x="67734" y="118534"/>
                </a:lnTo>
                <a:lnTo>
                  <a:pt x="67734" y="118534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4" y="110067"/>
                </a:lnTo>
                <a:lnTo>
                  <a:pt x="101600" y="110067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43934" y="110067"/>
                </a:lnTo>
                <a:lnTo>
                  <a:pt x="160867" y="118534"/>
                </a:lnTo>
                <a:lnTo>
                  <a:pt x="169334" y="127000"/>
                </a:lnTo>
                <a:lnTo>
                  <a:pt x="186267" y="135467"/>
                </a:lnTo>
                <a:lnTo>
                  <a:pt x="194734" y="143934"/>
                </a:lnTo>
                <a:lnTo>
                  <a:pt x="203200" y="152400"/>
                </a:lnTo>
                <a:lnTo>
                  <a:pt x="220133" y="169334"/>
                </a:lnTo>
                <a:lnTo>
                  <a:pt x="228601" y="177800"/>
                </a:lnTo>
                <a:lnTo>
                  <a:pt x="237067" y="194734"/>
                </a:lnTo>
                <a:lnTo>
                  <a:pt x="245534" y="211667"/>
                </a:lnTo>
                <a:lnTo>
                  <a:pt x="254000" y="228600"/>
                </a:lnTo>
                <a:lnTo>
                  <a:pt x="254000" y="245534"/>
                </a:lnTo>
                <a:lnTo>
                  <a:pt x="254000" y="262467"/>
                </a:lnTo>
                <a:lnTo>
                  <a:pt x="254000" y="270934"/>
                </a:lnTo>
                <a:lnTo>
                  <a:pt x="245534" y="287867"/>
                </a:lnTo>
                <a:lnTo>
                  <a:pt x="237067" y="296334"/>
                </a:lnTo>
                <a:lnTo>
                  <a:pt x="228601" y="304800"/>
                </a:lnTo>
                <a:lnTo>
                  <a:pt x="220133" y="304800"/>
                </a:lnTo>
                <a:lnTo>
                  <a:pt x="203200" y="313267"/>
                </a:lnTo>
                <a:lnTo>
                  <a:pt x="194734" y="313267"/>
                </a:lnTo>
                <a:lnTo>
                  <a:pt x="177800" y="313267"/>
                </a:lnTo>
                <a:lnTo>
                  <a:pt x="160867" y="313267"/>
                </a:lnTo>
                <a:lnTo>
                  <a:pt x="152400" y="313267"/>
                </a:lnTo>
                <a:lnTo>
                  <a:pt x="135467" y="304800"/>
                </a:lnTo>
                <a:lnTo>
                  <a:pt x="118534" y="304800"/>
                </a:lnTo>
                <a:lnTo>
                  <a:pt x="110067" y="296334"/>
                </a:lnTo>
                <a:lnTo>
                  <a:pt x="101600" y="296334"/>
                </a:lnTo>
                <a:lnTo>
                  <a:pt x="93134" y="287867"/>
                </a:lnTo>
                <a:lnTo>
                  <a:pt x="93134" y="279400"/>
                </a:lnTo>
                <a:lnTo>
                  <a:pt x="93134" y="279400"/>
                </a:lnTo>
                <a:lnTo>
                  <a:pt x="93134" y="279400"/>
                </a:lnTo>
                <a:lnTo>
                  <a:pt x="93134" y="270934"/>
                </a:lnTo>
                <a:lnTo>
                  <a:pt x="93134" y="270934"/>
                </a:lnTo>
                <a:lnTo>
                  <a:pt x="101600" y="270934"/>
                </a:lnTo>
                <a:lnTo>
                  <a:pt x="101600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544733" y="5240867"/>
            <a:ext cx="93135" cy="186267"/>
          </a:xfrm>
          <a:custGeom>
            <a:avLst/>
            <a:gdLst/>
            <a:ahLst/>
            <a:cxnLst/>
            <a:rect l="0" t="0" r="0" b="0"/>
            <a:pathLst>
              <a:path w="93135" h="186267">
                <a:moveTo>
                  <a:pt x="76200" y="0"/>
                </a:moveTo>
                <a:lnTo>
                  <a:pt x="76200" y="0"/>
                </a:lnTo>
                <a:lnTo>
                  <a:pt x="76200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25400"/>
                </a:lnTo>
                <a:lnTo>
                  <a:pt x="93134" y="25400"/>
                </a:lnTo>
                <a:lnTo>
                  <a:pt x="93134" y="33866"/>
                </a:lnTo>
                <a:lnTo>
                  <a:pt x="93134" y="50800"/>
                </a:lnTo>
                <a:lnTo>
                  <a:pt x="93134" y="59266"/>
                </a:lnTo>
                <a:lnTo>
                  <a:pt x="93134" y="76200"/>
                </a:lnTo>
                <a:lnTo>
                  <a:pt x="84667" y="93133"/>
                </a:lnTo>
                <a:lnTo>
                  <a:pt x="84667" y="110066"/>
                </a:lnTo>
                <a:lnTo>
                  <a:pt x="76200" y="118533"/>
                </a:lnTo>
                <a:lnTo>
                  <a:pt x="67734" y="143933"/>
                </a:lnTo>
                <a:lnTo>
                  <a:pt x="50801" y="152400"/>
                </a:lnTo>
                <a:lnTo>
                  <a:pt x="42333" y="169333"/>
                </a:lnTo>
                <a:lnTo>
                  <a:pt x="25400" y="177800"/>
                </a:lnTo>
                <a:lnTo>
                  <a:pt x="8467" y="186266"/>
                </a:lnTo>
                <a:lnTo>
                  <a:pt x="8467" y="186266"/>
                </a:lnTo>
                <a:lnTo>
                  <a:pt x="0" y="186266"/>
                </a:lnTo>
                <a:lnTo>
                  <a:pt x="0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654800" y="5088467"/>
            <a:ext cx="169335" cy="8467"/>
          </a:xfrm>
          <a:custGeom>
            <a:avLst/>
            <a:gdLst/>
            <a:ahLst/>
            <a:cxnLst/>
            <a:rect l="0" t="0" r="0" b="0"/>
            <a:pathLst>
              <a:path w="169335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0067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60866" y="8466"/>
                </a:lnTo>
                <a:lnTo>
                  <a:pt x="169334" y="8466"/>
                </a:lnTo>
                <a:lnTo>
                  <a:pt x="169334" y="8466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883400" y="4986867"/>
            <a:ext cx="279401" cy="279401"/>
          </a:xfrm>
          <a:custGeom>
            <a:avLst/>
            <a:gdLst/>
            <a:ahLst/>
            <a:cxnLst/>
            <a:rect l="0" t="0" r="0" b="0"/>
            <a:pathLst>
              <a:path w="279401" h="279401">
                <a:moveTo>
                  <a:pt x="25400" y="0"/>
                </a:moveTo>
                <a:lnTo>
                  <a:pt x="33867" y="0"/>
                </a:lnTo>
                <a:lnTo>
                  <a:pt x="33867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84666" y="16933"/>
                </a:lnTo>
                <a:lnTo>
                  <a:pt x="93134" y="25400"/>
                </a:lnTo>
                <a:lnTo>
                  <a:pt x="101600" y="33866"/>
                </a:lnTo>
                <a:lnTo>
                  <a:pt x="118533" y="42333"/>
                </a:lnTo>
                <a:lnTo>
                  <a:pt x="127000" y="59266"/>
                </a:lnTo>
                <a:lnTo>
                  <a:pt x="135467" y="67733"/>
                </a:lnTo>
                <a:lnTo>
                  <a:pt x="143933" y="84666"/>
                </a:lnTo>
                <a:lnTo>
                  <a:pt x="143933" y="101600"/>
                </a:lnTo>
                <a:lnTo>
                  <a:pt x="143933" y="110066"/>
                </a:lnTo>
                <a:lnTo>
                  <a:pt x="143933" y="127000"/>
                </a:lnTo>
                <a:lnTo>
                  <a:pt x="135467" y="143933"/>
                </a:lnTo>
                <a:lnTo>
                  <a:pt x="127000" y="160866"/>
                </a:lnTo>
                <a:lnTo>
                  <a:pt x="118533" y="177800"/>
                </a:lnTo>
                <a:lnTo>
                  <a:pt x="110067" y="194733"/>
                </a:lnTo>
                <a:lnTo>
                  <a:pt x="101600" y="211666"/>
                </a:lnTo>
                <a:lnTo>
                  <a:pt x="84666" y="220133"/>
                </a:lnTo>
                <a:lnTo>
                  <a:pt x="76200" y="228600"/>
                </a:lnTo>
                <a:lnTo>
                  <a:pt x="59267" y="237066"/>
                </a:lnTo>
                <a:lnTo>
                  <a:pt x="50800" y="245533"/>
                </a:lnTo>
                <a:lnTo>
                  <a:pt x="42333" y="245533"/>
                </a:lnTo>
                <a:lnTo>
                  <a:pt x="33867" y="245533"/>
                </a:lnTo>
                <a:lnTo>
                  <a:pt x="16934" y="237066"/>
                </a:lnTo>
                <a:lnTo>
                  <a:pt x="8466" y="237066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6"/>
                </a:lnTo>
                <a:lnTo>
                  <a:pt x="0" y="211666"/>
                </a:lnTo>
                <a:lnTo>
                  <a:pt x="8466" y="203200"/>
                </a:lnTo>
                <a:lnTo>
                  <a:pt x="8466" y="194733"/>
                </a:lnTo>
                <a:lnTo>
                  <a:pt x="16934" y="186266"/>
                </a:lnTo>
                <a:lnTo>
                  <a:pt x="33867" y="186266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7" y="177800"/>
                </a:lnTo>
                <a:lnTo>
                  <a:pt x="76200" y="177800"/>
                </a:lnTo>
                <a:lnTo>
                  <a:pt x="84666" y="177800"/>
                </a:lnTo>
                <a:lnTo>
                  <a:pt x="101600" y="186266"/>
                </a:lnTo>
                <a:lnTo>
                  <a:pt x="118533" y="186266"/>
                </a:lnTo>
                <a:lnTo>
                  <a:pt x="135467" y="194733"/>
                </a:lnTo>
                <a:lnTo>
                  <a:pt x="152400" y="211666"/>
                </a:lnTo>
                <a:lnTo>
                  <a:pt x="169334" y="220133"/>
                </a:lnTo>
                <a:lnTo>
                  <a:pt x="186267" y="237066"/>
                </a:lnTo>
                <a:lnTo>
                  <a:pt x="203200" y="245533"/>
                </a:lnTo>
                <a:lnTo>
                  <a:pt x="220133" y="254000"/>
                </a:lnTo>
                <a:lnTo>
                  <a:pt x="228600" y="262466"/>
                </a:lnTo>
                <a:lnTo>
                  <a:pt x="237066" y="270933"/>
                </a:lnTo>
                <a:lnTo>
                  <a:pt x="254000" y="279400"/>
                </a:lnTo>
                <a:lnTo>
                  <a:pt x="254000" y="270933"/>
                </a:lnTo>
                <a:lnTo>
                  <a:pt x="262467" y="270933"/>
                </a:lnTo>
                <a:lnTo>
                  <a:pt x="270933" y="262466"/>
                </a:lnTo>
                <a:lnTo>
                  <a:pt x="270933" y="254000"/>
                </a:lnTo>
                <a:lnTo>
                  <a:pt x="279400" y="245533"/>
                </a:lnTo>
                <a:lnTo>
                  <a:pt x="279400" y="245533"/>
                </a:lnTo>
                <a:lnTo>
                  <a:pt x="279400" y="228600"/>
                </a:lnTo>
                <a:lnTo>
                  <a:pt x="27940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7128934" y="4868333"/>
            <a:ext cx="169334" cy="541868"/>
          </a:xfrm>
          <a:custGeom>
            <a:avLst/>
            <a:gdLst/>
            <a:ahLst/>
            <a:cxnLst/>
            <a:rect l="0" t="0" r="0" b="0"/>
            <a:pathLst>
              <a:path w="169334" h="541868">
                <a:moveTo>
                  <a:pt x="25399" y="0"/>
                </a:moveTo>
                <a:lnTo>
                  <a:pt x="25399" y="0"/>
                </a:lnTo>
                <a:lnTo>
                  <a:pt x="25399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6" y="16934"/>
                </a:lnTo>
                <a:lnTo>
                  <a:pt x="67732" y="25400"/>
                </a:lnTo>
                <a:lnTo>
                  <a:pt x="84666" y="42334"/>
                </a:lnTo>
                <a:lnTo>
                  <a:pt x="101599" y="67734"/>
                </a:lnTo>
                <a:lnTo>
                  <a:pt x="110066" y="93134"/>
                </a:lnTo>
                <a:lnTo>
                  <a:pt x="126999" y="118534"/>
                </a:lnTo>
                <a:lnTo>
                  <a:pt x="143932" y="152400"/>
                </a:lnTo>
                <a:lnTo>
                  <a:pt x="152400" y="194734"/>
                </a:lnTo>
                <a:lnTo>
                  <a:pt x="160866" y="228600"/>
                </a:lnTo>
                <a:lnTo>
                  <a:pt x="169333" y="270934"/>
                </a:lnTo>
                <a:lnTo>
                  <a:pt x="169333" y="304800"/>
                </a:lnTo>
                <a:lnTo>
                  <a:pt x="160866" y="338667"/>
                </a:lnTo>
                <a:lnTo>
                  <a:pt x="152400" y="372534"/>
                </a:lnTo>
                <a:lnTo>
                  <a:pt x="143932" y="397934"/>
                </a:lnTo>
                <a:lnTo>
                  <a:pt x="126999" y="423334"/>
                </a:lnTo>
                <a:lnTo>
                  <a:pt x="118533" y="448734"/>
                </a:lnTo>
                <a:lnTo>
                  <a:pt x="93133" y="465667"/>
                </a:lnTo>
                <a:lnTo>
                  <a:pt x="76200" y="491067"/>
                </a:lnTo>
                <a:lnTo>
                  <a:pt x="50799" y="508000"/>
                </a:lnTo>
                <a:lnTo>
                  <a:pt x="25399" y="524934"/>
                </a:lnTo>
                <a:lnTo>
                  <a:pt x="25399" y="524934"/>
                </a:lnTo>
                <a:lnTo>
                  <a:pt x="0" y="541867"/>
                </a:lnTo>
                <a:lnTo>
                  <a:pt x="0" y="541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3056467" y="5274733"/>
            <a:ext cx="220134" cy="1566335"/>
          </a:xfrm>
          <a:custGeom>
            <a:avLst/>
            <a:gdLst/>
            <a:ahLst/>
            <a:cxnLst/>
            <a:rect l="0" t="0" r="0" b="0"/>
            <a:pathLst>
              <a:path w="220134" h="1566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194734"/>
                </a:lnTo>
                <a:lnTo>
                  <a:pt x="25400" y="220134"/>
                </a:lnTo>
                <a:lnTo>
                  <a:pt x="33866" y="237067"/>
                </a:lnTo>
                <a:lnTo>
                  <a:pt x="33866" y="262467"/>
                </a:lnTo>
                <a:lnTo>
                  <a:pt x="33866" y="279400"/>
                </a:lnTo>
                <a:lnTo>
                  <a:pt x="33866" y="304800"/>
                </a:lnTo>
                <a:lnTo>
                  <a:pt x="42333" y="330200"/>
                </a:lnTo>
                <a:lnTo>
                  <a:pt x="42333" y="355600"/>
                </a:lnTo>
                <a:lnTo>
                  <a:pt x="50800" y="389467"/>
                </a:lnTo>
                <a:lnTo>
                  <a:pt x="50800" y="414867"/>
                </a:lnTo>
                <a:lnTo>
                  <a:pt x="50800" y="448734"/>
                </a:lnTo>
                <a:lnTo>
                  <a:pt x="59266" y="474134"/>
                </a:lnTo>
                <a:lnTo>
                  <a:pt x="59266" y="508000"/>
                </a:lnTo>
                <a:lnTo>
                  <a:pt x="59266" y="541867"/>
                </a:lnTo>
                <a:lnTo>
                  <a:pt x="67733" y="567267"/>
                </a:lnTo>
                <a:lnTo>
                  <a:pt x="67733" y="601134"/>
                </a:lnTo>
                <a:lnTo>
                  <a:pt x="67733" y="635000"/>
                </a:lnTo>
                <a:lnTo>
                  <a:pt x="76200" y="668867"/>
                </a:lnTo>
                <a:lnTo>
                  <a:pt x="76200" y="702734"/>
                </a:lnTo>
                <a:lnTo>
                  <a:pt x="84666" y="736600"/>
                </a:lnTo>
                <a:lnTo>
                  <a:pt x="84666" y="770467"/>
                </a:lnTo>
                <a:lnTo>
                  <a:pt x="93133" y="804334"/>
                </a:lnTo>
                <a:lnTo>
                  <a:pt x="93133" y="838200"/>
                </a:lnTo>
                <a:lnTo>
                  <a:pt x="101600" y="872067"/>
                </a:lnTo>
                <a:lnTo>
                  <a:pt x="101600" y="905934"/>
                </a:lnTo>
                <a:lnTo>
                  <a:pt x="101600" y="939800"/>
                </a:lnTo>
                <a:lnTo>
                  <a:pt x="110066" y="973667"/>
                </a:lnTo>
                <a:lnTo>
                  <a:pt x="110066" y="1016000"/>
                </a:lnTo>
                <a:lnTo>
                  <a:pt x="118533" y="1049867"/>
                </a:lnTo>
                <a:lnTo>
                  <a:pt x="127000" y="1083734"/>
                </a:lnTo>
                <a:lnTo>
                  <a:pt x="127000" y="1117600"/>
                </a:lnTo>
                <a:lnTo>
                  <a:pt x="135466" y="1151467"/>
                </a:lnTo>
                <a:lnTo>
                  <a:pt x="143933" y="1193800"/>
                </a:lnTo>
                <a:lnTo>
                  <a:pt x="143933" y="1227667"/>
                </a:lnTo>
                <a:lnTo>
                  <a:pt x="152400" y="1261534"/>
                </a:lnTo>
                <a:lnTo>
                  <a:pt x="160866" y="1303867"/>
                </a:lnTo>
                <a:lnTo>
                  <a:pt x="169333" y="1337734"/>
                </a:lnTo>
                <a:lnTo>
                  <a:pt x="177800" y="1380067"/>
                </a:lnTo>
                <a:lnTo>
                  <a:pt x="186266" y="1422400"/>
                </a:lnTo>
                <a:lnTo>
                  <a:pt x="194733" y="1464733"/>
                </a:lnTo>
                <a:lnTo>
                  <a:pt x="203200" y="1498600"/>
                </a:lnTo>
                <a:lnTo>
                  <a:pt x="211666" y="1532467"/>
                </a:lnTo>
                <a:lnTo>
                  <a:pt x="211666" y="1532467"/>
                </a:lnTo>
                <a:lnTo>
                  <a:pt x="220133" y="1566334"/>
                </a:lnTo>
                <a:lnTo>
                  <a:pt x="220133" y="1566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2319867" y="5672667"/>
            <a:ext cx="1845734" cy="67734"/>
          </a:xfrm>
          <a:custGeom>
            <a:avLst/>
            <a:gdLst/>
            <a:ahLst/>
            <a:cxnLst/>
            <a:rect l="0" t="0" r="0" b="0"/>
            <a:pathLst>
              <a:path w="1845734" h="67734">
                <a:moveTo>
                  <a:pt x="0" y="67733"/>
                </a:moveTo>
                <a:lnTo>
                  <a:pt x="0" y="67733"/>
                </a:lnTo>
                <a:lnTo>
                  <a:pt x="0" y="67733"/>
                </a:lnTo>
                <a:lnTo>
                  <a:pt x="8466" y="67733"/>
                </a:lnTo>
                <a:lnTo>
                  <a:pt x="16933" y="67733"/>
                </a:lnTo>
                <a:lnTo>
                  <a:pt x="25400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67733" y="67733"/>
                </a:lnTo>
                <a:lnTo>
                  <a:pt x="84666" y="67733"/>
                </a:lnTo>
                <a:lnTo>
                  <a:pt x="101600" y="67733"/>
                </a:lnTo>
                <a:lnTo>
                  <a:pt x="127000" y="67733"/>
                </a:lnTo>
                <a:lnTo>
                  <a:pt x="143933" y="67733"/>
                </a:lnTo>
                <a:lnTo>
                  <a:pt x="169333" y="67733"/>
                </a:lnTo>
                <a:lnTo>
                  <a:pt x="186266" y="67733"/>
                </a:lnTo>
                <a:lnTo>
                  <a:pt x="211666" y="67733"/>
                </a:lnTo>
                <a:lnTo>
                  <a:pt x="228600" y="67733"/>
                </a:lnTo>
                <a:lnTo>
                  <a:pt x="254000" y="67733"/>
                </a:lnTo>
                <a:lnTo>
                  <a:pt x="279400" y="67733"/>
                </a:lnTo>
                <a:lnTo>
                  <a:pt x="304800" y="67733"/>
                </a:lnTo>
                <a:lnTo>
                  <a:pt x="321733" y="67733"/>
                </a:lnTo>
                <a:lnTo>
                  <a:pt x="355600" y="67733"/>
                </a:lnTo>
                <a:lnTo>
                  <a:pt x="372533" y="67733"/>
                </a:lnTo>
                <a:lnTo>
                  <a:pt x="397933" y="67733"/>
                </a:lnTo>
                <a:lnTo>
                  <a:pt x="423333" y="59266"/>
                </a:lnTo>
                <a:lnTo>
                  <a:pt x="448733" y="59266"/>
                </a:lnTo>
                <a:lnTo>
                  <a:pt x="474133" y="67733"/>
                </a:lnTo>
                <a:lnTo>
                  <a:pt x="508000" y="67733"/>
                </a:lnTo>
                <a:lnTo>
                  <a:pt x="533400" y="59266"/>
                </a:lnTo>
                <a:lnTo>
                  <a:pt x="567266" y="59266"/>
                </a:lnTo>
                <a:lnTo>
                  <a:pt x="592666" y="59266"/>
                </a:lnTo>
                <a:lnTo>
                  <a:pt x="626533" y="59266"/>
                </a:lnTo>
                <a:lnTo>
                  <a:pt x="651933" y="59266"/>
                </a:lnTo>
                <a:lnTo>
                  <a:pt x="685800" y="59266"/>
                </a:lnTo>
                <a:lnTo>
                  <a:pt x="711200" y="59266"/>
                </a:lnTo>
                <a:lnTo>
                  <a:pt x="745066" y="59266"/>
                </a:lnTo>
                <a:lnTo>
                  <a:pt x="778933" y="59266"/>
                </a:lnTo>
                <a:lnTo>
                  <a:pt x="812800" y="50800"/>
                </a:lnTo>
                <a:lnTo>
                  <a:pt x="846666" y="50800"/>
                </a:lnTo>
                <a:lnTo>
                  <a:pt x="872066" y="50800"/>
                </a:lnTo>
                <a:lnTo>
                  <a:pt x="914400" y="50800"/>
                </a:lnTo>
                <a:lnTo>
                  <a:pt x="948266" y="42333"/>
                </a:lnTo>
                <a:lnTo>
                  <a:pt x="982133" y="42333"/>
                </a:lnTo>
                <a:lnTo>
                  <a:pt x="1016000" y="42333"/>
                </a:lnTo>
                <a:lnTo>
                  <a:pt x="1058333" y="33866"/>
                </a:lnTo>
                <a:lnTo>
                  <a:pt x="1092200" y="33866"/>
                </a:lnTo>
                <a:lnTo>
                  <a:pt x="1134533" y="25400"/>
                </a:lnTo>
                <a:lnTo>
                  <a:pt x="1168400" y="25400"/>
                </a:lnTo>
                <a:lnTo>
                  <a:pt x="1210733" y="16933"/>
                </a:lnTo>
                <a:lnTo>
                  <a:pt x="1253066" y="8466"/>
                </a:lnTo>
                <a:lnTo>
                  <a:pt x="1295400" y="8466"/>
                </a:lnTo>
                <a:lnTo>
                  <a:pt x="1337733" y="0"/>
                </a:lnTo>
                <a:lnTo>
                  <a:pt x="1380066" y="0"/>
                </a:lnTo>
                <a:lnTo>
                  <a:pt x="1422400" y="0"/>
                </a:lnTo>
                <a:lnTo>
                  <a:pt x="1473200" y="0"/>
                </a:lnTo>
                <a:lnTo>
                  <a:pt x="1524000" y="0"/>
                </a:lnTo>
                <a:lnTo>
                  <a:pt x="1566333" y="0"/>
                </a:lnTo>
                <a:lnTo>
                  <a:pt x="1617133" y="0"/>
                </a:lnTo>
                <a:lnTo>
                  <a:pt x="1667933" y="0"/>
                </a:lnTo>
                <a:lnTo>
                  <a:pt x="1718733" y="8466"/>
                </a:lnTo>
                <a:lnTo>
                  <a:pt x="1761066" y="8466"/>
                </a:lnTo>
                <a:lnTo>
                  <a:pt x="1803400" y="8466"/>
                </a:lnTo>
                <a:lnTo>
                  <a:pt x="1803400" y="8466"/>
                </a:lnTo>
                <a:lnTo>
                  <a:pt x="1845733" y="8466"/>
                </a:lnTo>
                <a:lnTo>
                  <a:pt x="18457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3259667" y="5562600"/>
            <a:ext cx="8467" cy="245534"/>
          </a:xfrm>
          <a:custGeom>
            <a:avLst/>
            <a:gdLst/>
            <a:ahLst/>
            <a:cxnLst/>
            <a:rect l="0" t="0" r="0" b="0"/>
            <a:pathLst>
              <a:path w="8467" h="245534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8466" y="237067"/>
                </a:lnTo>
                <a:lnTo>
                  <a:pt x="8466" y="237067"/>
                </a:lnTo>
                <a:lnTo>
                  <a:pt x="8466" y="245533"/>
                </a:lnTo>
                <a:lnTo>
                  <a:pt x="8466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3496733" y="5596467"/>
            <a:ext cx="16935" cy="203201"/>
          </a:xfrm>
          <a:custGeom>
            <a:avLst/>
            <a:gdLst/>
            <a:ahLst/>
            <a:cxnLst/>
            <a:rect l="0" t="0" r="0" b="0"/>
            <a:pathLst>
              <a:path w="16935" h="2032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16934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3699933" y="5545667"/>
            <a:ext cx="1" cy="228601"/>
          </a:xfrm>
          <a:custGeom>
            <a:avLst/>
            <a:gdLst/>
            <a:ahLst/>
            <a:cxnLst/>
            <a:rect l="0" t="0" r="0" b="0"/>
            <a:pathLst>
              <a:path w="1" h="2286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0" y="211666"/>
                </a:lnTo>
                <a:lnTo>
                  <a:pt x="0" y="211666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022600" y="5926667"/>
            <a:ext cx="169334" cy="8467"/>
          </a:xfrm>
          <a:custGeom>
            <a:avLst/>
            <a:gdLst/>
            <a:ahLst/>
            <a:cxnLst/>
            <a:rect l="0" t="0" r="0" b="0"/>
            <a:pathLst>
              <a:path w="1693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6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9333" y="8466"/>
                </a:lnTo>
                <a:lnTo>
                  <a:pt x="1693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3031067" y="6121400"/>
            <a:ext cx="143934" cy="33868"/>
          </a:xfrm>
          <a:custGeom>
            <a:avLst/>
            <a:gdLst/>
            <a:ahLst/>
            <a:cxnLst/>
            <a:rect l="0" t="0" r="0" b="0"/>
            <a:pathLst>
              <a:path w="143934" h="33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25400"/>
                </a:lnTo>
                <a:lnTo>
                  <a:pt x="1016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43933" y="33867"/>
                </a:lnTo>
                <a:lnTo>
                  <a:pt x="143933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3683000" y="6138333"/>
            <a:ext cx="84668" cy="84668"/>
          </a:xfrm>
          <a:custGeom>
            <a:avLst/>
            <a:gdLst/>
            <a:ahLst/>
            <a:cxnLst/>
            <a:rect l="0" t="0" r="0" b="0"/>
            <a:pathLst>
              <a:path w="84668" h="84668">
                <a:moveTo>
                  <a:pt x="59267" y="59267"/>
                </a:move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42334"/>
                </a:lnTo>
                <a:lnTo>
                  <a:pt x="33867" y="42334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16934"/>
                </a:lnTo>
                <a:lnTo>
                  <a:pt x="33867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33867"/>
                </a:lnTo>
                <a:lnTo>
                  <a:pt x="84667" y="42334"/>
                </a:lnTo>
                <a:lnTo>
                  <a:pt x="76200" y="42334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3" y="59267"/>
                </a:lnTo>
                <a:lnTo>
                  <a:pt x="67733" y="59267"/>
                </a:lnTo>
                <a:lnTo>
                  <a:pt x="59267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42334"/>
                </a:lnTo>
                <a:lnTo>
                  <a:pt x="8467" y="33867"/>
                </a:lnTo>
                <a:lnTo>
                  <a:pt x="8467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9267" y="16934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76200" y="42334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9267"/>
                </a:lnTo>
                <a:lnTo>
                  <a:pt x="76200" y="59267"/>
                </a:lnTo>
                <a:lnTo>
                  <a:pt x="67733" y="67734"/>
                </a:lnTo>
                <a:lnTo>
                  <a:pt x="59267" y="67734"/>
                </a:lnTo>
                <a:lnTo>
                  <a:pt x="59267" y="67734"/>
                </a:lnTo>
                <a:lnTo>
                  <a:pt x="50800" y="67734"/>
                </a:lnTo>
                <a:lnTo>
                  <a:pt x="50800" y="67734"/>
                </a:lnTo>
                <a:lnTo>
                  <a:pt x="42333" y="67734"/>
                </a:lnTo>
                <a:lnTo>
                  <a:pt x="42333" y="67734"/>
                </a:lnTo>
                <a:lnTo>
                  <a:pt x="33867" y="67734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42334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3" y="42334"/>
                </a:lnTo>
                <a:lnTo>
                  <a:pt x="76200" y="42334"/>
                </a:lnTo>
                <a:lnTo>
                  <a:pt x="76200" y="50800"/>
                </a:lnTo>
                <a:lnTo>
                  <a:pt x="84667" y="50800"/>
                </a:lnTo>
                <a:lnTo>
                  <a:pt x="84667" y="59267"/>
                </a:lnTo>
                <a:lnTo>
                  <a:pt x="84667" y="67734"/>
                </a:lnTo>
                <a:lnTo>
                  <a:pt x="84667" y="67734"/>
                </a:lnTo>
                <a:lnTo>
                  <a:pt x="84667" y="76200"/>
                </a:lnTo>
                <a:lnTo>
                  <a:pt x="76200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67733" y="84667"/>
                </a:lnTo>
                <a:lnTo>
                  <a:pt x="59267" y="84667"/>
                </a:lnTo>
                <a:lnTo>
                  <a:pt x="59267" y="84667"/>
                </a:lnTo>
                <a:lnTo>
                  <a:pt x="50800" y="76200"/>
                </a:lnTo>
                <a:lnTo>
                  <a:pt x="42333" y="76200"/>
                </a:lnTo>
                <a:lnTo>
                  <a:pt x="42333" y="67734"/>
                </a:lnTo>
                <a:lnTo>
                  <a:pt x="33867" y="67734"/>
                </a:lnTo>
                <a:lnTo>
                  <a:pt x="33867" y="59267"/>
                </a:lnTo>
                <a:lnTo>
                  <a:pt x="25400" y="59267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4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50800" y="33867"/>
                </a:lnTo>
                <a:lnTo>
                  <a:pt x="50800" y="42334"/>
                </a:lnTo>
                <a:lnTo>
                  <a:pt x="59267" y="42334"/>
                </a:lnTo>
                <a:lnTo>
                  <a:pt x="59267" y="50800"/>
                </a:lnTo>
                <a:lnTo>
                  <a:pt x="59267" y="50800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67734"/>
                </a:lnTo>
                <a:lnTo>
                  <a:pt x="42333" y="67734"/>
                </a:lnTo>
                <a:lnTo>
                  <a:pt x="33867" y="67734"/>
                </a:lnTo>
                <a:lnTo>
                  <a:pt x="33867" y="59267"/>
                </a:lnTo>
                <a:lnTo>
                  <a:pt x="25400" y="59267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3" y="16934"/>
                </a:lnTo>
                <a:lnTo>
                  <a:pt x="42333" y="25400"/>
                </a:lnTo>
                <a:lnTo>
                  <a:pt x="50800" y="33867"/>
                </a:lnTo>
                <a:lnTo>
                  <a:pt x="59267" y="42334"/>
                </a:lnTo>
                <a:lnTo>
                  <a:pt x="59267" y="50800"/>
                </a:lnTo>
                <a:lnTo>
                  <a:pt x="59267" y="50800"/>
                </a:lnTo>
                <a:lnTo>
                  <a:pt x="59267" y="59267"/>
                </a:lnTo>
                <a:lnTo>
                  <a:pt x="59267" y="67734"/>
                </a:lnTo>
                <a:lnTo>
                  <a:pt x="59267" y="67734"/>
                </a:lnTo>
                <a:lnTo>
                  <a:pt x="59267" y="67734"/>
                </a:lnTo>
                <a:lnTo>
                  <a:pt x="50800" y="67734"/>
                </a:lnTo>
                <a:lnTo>
                  <a:pt x="50800" y="67734"/>
                </a:lnTo>
                <a:lnTo>
                  <a:pt x="50800" y="67734"/>
                </a:lnTo>
                <a:lnTo>
                  <a:pt x="42333" y="67734"/>
                </a:lnTo>
                <a:lnTo>
                  <a:pt x="33867" y="59267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42334"/>
                </a:lnTo>
                <a:lnTo>
                  <a:pt x="16933" y="42334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33867"/>
                </a:lnTo>
                <a:lnTo>
                  <a:pt x="33867" y="42334"/>
                </a:lnTo>
                <a:lnTo>
                  <a:pt x="42333" y="50800"/>
                </a:lnTo>
                <a:lnTo>
                  <a:pt x="42333" y="59267"/>
                </a:lnTo>
                <a:lnTo>
                  <a:pt x="50800" y="67734"/>
                </a:lnTo>
                <a:lnTo>
                  <a:pt x="50800" y="67734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33867" y="76200"/>
                </a:lnTo>
                <a:lnTo>
                  <a:pt x="33867" y="67734"/>
                </a:lnTo>
                <a:lnTo>
                  <a:pt x="25400" y="67734"/>
                </a:lnTo>
                <a:lnTo>
                  <a:pt x="25400" y="67734"/>
                </a:lnTo>
                <a:lnTo>
                  <a:pt x="16933" y="59267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0" y="33867"/>
                </a:lnTo>
                <a:lnTo>
                  <a:pt x="0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539067" y="5952067"/>
            <a:ext cx="364067" cy="457201"/>
          </a:xfrm>
          <a:custGeom>
            <a:avLst/>
            <a:gdLst/>
            <a:ahLst/>
            <a:cxnLst/>
            <a:rect l="0" t="0" r="0" b="0"/>
            <a:pathLst>
              <a:path w="364067" h="457201">
                <a:moveTo>
                  <a:pt x="194733" y="25400"/>
                </a:moveTo>
                <a:lnTo>
                  <a:pt x="194733" y="25400"/>
                </a:lnTo>
                <a:lnTo>
                  <a:pt x="194733" y="25400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33866"/>
                </a:lnTo>
                <a:lnTo>
                  <a:pt x="194733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194733" y="33866"/>
                </a:lnTo>
                <a:lnTo>
                  <a:pt x="194733" y="33866"/>
                </a:lnTo>
                <a:lnTo>
                  <a:pt x="186266" y="33866"/>
                </a:lnTo>
                <a:lnTo>
                  <a:pt x="186266" y="33866"/>
                </a:lnTo>
                <a:lnTo>
                  <a:pt x="186266" y="33866"/>
                </a:lnTo>
                <a:lnTo>
                  <a:pt x="186266" y="33866"/>
                </a:lnTo>
                <a:lnTo>
                  <a:pt x="186266" y="25400"/>
                </a:lnTo>
                <a:lnTo>
                  <a:pt x="186266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0866" y="16933"/>
                </a:lnTo>
                <a:lnTo>
                  <a:pt x="160866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3" y="16933"/>
                </a:lnTo>
                <a:lnTo>
                  <a:pt x="110066" y="16933"/>
                </a:lnTo>
                <a:lnTo>
                  <a:pt x="110066" y="25400"/>
                </a:lnTo>
                <a:lnTo>
                  <a:pt x="101600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84666" y="25400"/>
                </a:lnTo>
                <a:lnTo>
                  <a:pt x="84666" y="33866"/>
                </a:lnTo>
                <a:lnTo>
                  <a:pt x="76200" y="33866"/>
                </a:lnTo>
                <a:lnTo>
                  <a:pt x="76200" y="42333"/>
                </a:lnTo>
                <a:lnTo>
                  <a:pt x="67733" y="42333"/>
                </a:lnTo>
                <a:lnTo>
                  <a:pt x="59266" y="50800"/>
                </a:lnTo>
                <a:lnTo>
                  <a:pt x="59266" y="50800"/>
                </a:lnTo>
                <a:lnTo>
                  <a:pt x="50800" y="59266"/>
                </a:lnTo>
                <a:lnTo>
                  <a:pt x="42333" y="67733"/>
                </a:lnTo>
                <a:lnTo>
                  <a:pt x="42333" y="76200"/>
                </a:lnTo>
                <a:lnTo>
                  <a:pt x="33866" y="84666"/>
                </a:lnTo>
                <a:lnTo>
                  <a:pt x="33866" y="84666"/>
                </a:lnTo>
                <a:lnTo>
                  <a:pt x="33866" y="93133"/>
                </a:lnTo>
                <a:lnTo>
                  <a:pt x="25400" y="101600"/>
                </a:lnTo>
                <a:lnTo>
                  <a:pt x="25400" y="110066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6"/>
                </a:lnTo>
                <a:lnTo>
                  <a:pt x="8466" y="143933"/>
                </a:lnTo>
                <a:lnTo>
                  <a:pt x="8466" y="160866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03200"/>
                </a:lnTo>
                <a:lnTo>
                  <a:pt x="0" y="211666"/>
                </a:lnTo>
                <a:lnTo>
                  <a:pt x="8466" y="228600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70933"/>
                </a:lnTo>
                <a:lnTo>
                  <a:pt x="8466" y="279400"/>
                </a:lnTo>
                <a:lnTo>
                  <a:pt x="8466" y="296333"/>
                </a:lnTo>
                <a:lnTo>
                  <a:pt x="16933" y="296333"/>
                </a:lnTo>
                <a:lnTo>
                  <a:pt x="16933" y="313266"/>
                </a:lnTo>
                <a:lnTo>
                  <a:pt x="16933" y="321733"/>
                </a:lnTo>
                <a:lnTo>
                  <a:pt x="25400" y="330200"/>
                </a:lnTo>
                <a:lnTo>
                  <a:pt x="25400" y="338666"/>
                </a:lnTo>
                <a:lnTo>
                  <a:pt x="33866" y="347133"/>
                </a:lnTo>
                <a:lnTo>
                  <a:pt x="33866" y="355600"/>
                </a:lnTo>
                <a:lnTo>
                  <a:pt x="42333" y="364066"/>
                </a:lnTo>
                <a:lnTo>
                  <a:pt x="42333" y="372533"/>
                </a:lnTo>
                <a:lnTo>
                  <a:pt x="50800" y="381000"/>
                </a:lnTo>
                <a:lnTo>
                  <a:pt x="59266" y="389466"/>
                </a:lnTo>
                <a:lnTo>
                  <a:pt x="67733" y="397933"/>
                </a:lnTo>
                <a:lnTo>
                  <a:pt x="67733" y="406400"/>
                </a:lnTo>
                <a:lnTo>
                  <a:pt x="76200" y="414866"/>
                </a:lnTo>
                <a:lnTo>
                  <a:pt x="84666" y="423333"/>
                </a:lnTo>
                <a:lnTo>
                  <a:pt x="93133" y="423333"/>
                </a:lnTo>
                <a:lnTo>
                  <a:pt x="101600" y="431800"/>
                </a:lnTo>
                <a:lnTo>
                  <a:pt x="110066" y="440266"/>
                </a:lnTo>
                <a:lnTo>
                  <a:pt x="118533" y="440266"/>
                </a:lnTo>
                <a:lnTo>
                  <a:pt x="127000" y="440266"/>
                </a:lnTo>
                <a:lnTo>
                  <a:pt x="127000" y="448733"/>
                </a:lnTo>
                <a:lnTo>
                  <a:pt x="135466" y="448733"/>
                </a:lnTo>
                <a:lnTo>
                  <a:pt x="143933" y="448733"/>
                </a:lnTo>
                <a:lnTo>
                  <a:pt x="152400" y="457200"/>
                </a:lnTo>
                <a:lnTo>
                  <a:pt x="169333" y="457200"/>
                </a:lnTo>
                <a:lnTo>
                  <a:pt x="177800" y="457200"/>
                </a:lnTo>
                <a:lnTo>
                  <a:pt x="186266" y="457200"/>
                </a:lnTo>
                <a:lnTo>
                  <a:pt x="194733" y="457200"/>
                </a:lnTo>
                <a:lnTo>
                  <a:pt x="203200" y="448733"/>
                </a:lnTo>
                <a:lnTo>
                  <a:pt x="220133" y="448733"/>
                </a:lnTo>
                <a:lnTo>
                  <a:pt x="228600" y="448733"/>
                </a:lnTo>
                <a:lnTo>
                  <a:pt x="237066" y="440266"/>
                </a:lnTo>
                <a:lnTo>
                  <a:pt x="245533" y="440266"/>
                </a:lnTo>
                <a:lnTo>
                  <a:pt x="254000" y="440266"/>
                </a:lnTo>
                <a:lnTo>
                  <a:pt x="262466" y="431800"/>
                </a:lnTo>
                <a:lnTo>
                  <a:pt x="270933" y="423333"/>
                </a:lnTo>
                <a:lnTo>
                  <a:pt x="279400" y="414866"/>
                </a:lnTo>
                <a:lnTo>
                  <a:pt x="287866" y="414866"/>
                </a:lnTo>
                <a:lnTo>
                  <a:pt x="296333" y="406400"/>
                </a:lnTo>
                <a:lnTo>
                  <a:pt x="304800" y="397933"/>
                </a:lnTo>
                <a:lnTo>
                  <a:pt x="313266" y="389466"/>
                </a:lnTo>
                <a:lnTo>
                  <a:pt x="321733" y="381000"/>
                </a:lnTo>
                <a:lnTo>
                  <a:pt x="330200" y="372533"/>
                </a:lnTo>
                <a:lnTo>
                  <a:pt x="330200" y="364066"/>
                </a:lnTo>
                <a:lnTo>
                  <a:pt x="338666" y="347133"/>
                </a:lnTo>
                <a:lnTo>
                  <a:pt x="347133" y="338666"/>
                </a:lnTo>
                <a:lnTo>
                  <a:pt x="347133" y="330200"/>
                </a:lnTo>
                <a:lnTo>
                  <a:pt x="347133" y="313266"/>
                </a:lnTo>
                <a:lnTo>
                  <a:pt x="355600" y="304800"/>
                </a:lnTo>
                <a:lnTo>
                  <a:pt x="355600" y="296333"/>
                </a:lnTo>
                <a:lnTo>
                  <a:pt x="355600" y="287866"/>
                </a:lnTo>
                <a:lnTo>
                  <a:pt x="355600" y="270933"/>
                </a:lnTo>
                <a:lnTo>
                  <a:pt x="364066" y="262466"/>
                </a:lnTo>
                <a:lnTo>
                  <a:pt x="364066" y="245533"/>
                </a:lnTo>
                <a:lnTo>
                  <a:pt x="355600" y="237066"/>
                </a:lnTo>
                <a:lnTo>
                  <a:pt x="355600" y="220133"/>
                </a:lnTo>
                <a:lnTo>
                  <a:pt x="355600" y="211666"/>
                </a:lnTo>
                <a:lnTo>
                  <a:pt x="355600" y="203200"/>
                </a:lnTo>
                <a:lnTo>
                  <a:pt x="355600" y="194733"/>
                </a:lnTo>
                <a:lnTo>
                  <a:pt x="347133" y="177800"/>
                </a:lnTo>
                <a:lnTo>
                  <a:pt x="347133" y="169333"/>
                </a:lnTo>
                <a:lnTo>
                  <a:pt x="338666" y="160866"/>
                </a:lnTo>
                <a:lnTo>
                  <a:pt x="330200" y="152400"/>
                </a:lnTo>
                <a:lnTo>
                  <a:pt x="321733" y="143933"/>
                </a:lnTo>
                <a:lnTo>
                  <a:pt x="313266" y="127000"/>
                </a:lnTo>
                <a:lnTo>
                  <a:pt x="313266" y="118533"/>
                </a:lnTo>
                <a:lnTo>
                  <a:pt x="304800" y="110066"/>
                </a:lnTo>
                <a:lnTo>
                  <a:pt x="296333" y="101600"/>
                </a:lnTo>
                <a:lnTo>
                  <a:pt x="287866" y="93133"/>
                </a:lnTo>
                <a:lnTo>
                  <a:pt x="279400" y="84666"/>
                </a:lnTo>
                <a:lnTo>
                  <a:pt x="270933" y="76200"/>
                </a:lnTo>
                <a:lnTo>
                  <a:pt x="262466" y="67733"/>
                </a:lnTo>
                <a:lnTo>
                  <a:pt x="245533" y="59266"/>
                </a:lnTo>
                <a:lnTo>
                  <a:pt x="237066" y="50800"/>
                </a:lnTo>
                <a:lnTo>
                  <a:pt x="228600" y="42333"/>
                </a:lnTo>
                <a:lnTo>
                  <a:pt x="220133" y="33866"/>
                </a:lnTo>
                <a:lnTo>
                  <a:pt x="203200" y="25400"/>
                </a:lnTo>
                <a:lnTo>
                  <a:pt x="194733" y="16933"/>
                </a:lnTo>
                <a:lnTo>
                  <a:pt x="186266" y="16933"/>
                </a:lnTo>
                <a:lnTo>
                  <a:pt x="169333" y="8466"/>
                </a:lnTo>
                <a:lnTo>
                  <a:pt x="160866" y="8466"/>
                </a:lnTo>
                <a:lnTo>
                  <a:pt x="152400" y="8466"/>
                </a:lnTo>
                <a:lnTo>
                  <a:pt x="143933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14213</TotalTime>
  <Words>250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Pre-Calc Tuesday  5-5-15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and Inequalities</dc:title>
  <dc:creator>Christine Schneider</dc:creator>
  <cp:lastModifiedBy>Christine Schneider</cp:lastModifiedBy>
  <cp:revision>228</cp:revision>
  <cp:lastPrinted>2015-05-05T00:32:02Z</cp:lastPrinted>
  <dcterms:created xsi:type="dcterms:W3CDTF">2013-11-30T22:11:31Z</dcterms:created>
  <dcterms:modified xsi:type="dcterms:W3CDTF">2015-05-05T13:24:02Z</dcterms:modified>
</cp:coreProperties>
</file>